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3A_7D32603D.xml" ContentType="application/vnd.ms-powerpoint.comments+xml"/>
  <Override PartName="/ppt/comments/modernComment_13B_26EED134.xml" ContentType="application/vnd.ms-powerpoint.comments+xml"/>
  <Override PartName="/ppt/comments/modernComment_13C_F934145B.xml" ContentType="application/vnd.ms-powerpoint.comments+xml"/>
  <Override PartName="/ppt/comments/modernComment_13D_A29973DA.xml" ContentType="application/vnd.ms-powerpoint.comments+xml"/>
  <Override PartName="/ppt/comments/modernComment_13E_55F624E5.xml" ContentType="application/vnd.ms-powerpoint.comments+xml"/>
  <Override PartName="/ppt/comments/modernComment_13F_C31DDF38.xml" ContentType="application/vnd.ms-powerpoint.comments+xml"/>
  <Override PartName="/ppt/comments/modernComment_140_AA99C667.xml" ContentType="application/vnd.ms-powerpoint.comments+xml"/>
  <Override PartName="/ppt/comments/modernComment_133_9AE42415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1"/>
  </p:notesMasterIdLst>
  <p:sldIdLst>
    <p:sldId id="353" r:id="rId3"/>
    <p:sldId id="350" r:id="rId4"/>
    <p:sldId id="256" r:id="rId5"/>
    <p:sldId id="271" r:id="rId6"/>
    <p:sldId id="269" r:id="rId7"/>
    <p:sldId id="314" r:id="rId8"/>
    <p:sldId id="315" r:id="rId9"/>
    <p:sldId id="316" r:id="rId10"/>
    <p:sldId id="317" r:id="rId11"/>
    <p:sldId id="318" r:id="rId12"/>
    <p:sldId id="319" r:id="rId13"/>
    <p:sldId id="320" r:id="rId14"/>
    <p:sldId id="272" r:id="rId15"/>
    <p:sldId id="310" r:id="rId16"/>
    <p:sldId id="311" r:id="rId17"/>
    <p:sldId id="307" r:id="rId18"/>
    <p:sldId id="283" r:id="rId19"/>
    <p:sldId id="308" r:id="rId20"/>
    <p:sldId id="351" r:id="rId21"/>
    <p:sldId id="352" r:id="rId22"/>
    <p:sldId id="293" r:id="rId23"/>
    <p:sldId id="309" r:id="rId24"/>
    <p:sldId id="295" r:id="rId25"/>
    <p:sldId id="331" r:id="rId26"/>
    <p:sldId id="333" r:id="rId27"/>
    <p:sldId id="324" r:id="rId28"/>
    <p:sldId id="337" r:id="rId29"/>
    <p:sldId id="325" r:id="rId30"/>
    <p:sldId id="338" r:id="rId31"/>
    <p:sldId id="326" r:id="rId32"/>
    <p:sldId id="327" r:id="rId33"/>
    <p:sldId id="334" r:id="rId34"/>
    <p:sldId id="335" r:id="rId35"/>
    <p:sldId id="328" r:id="rId36"/>
    <p:sldId id="340" r:id="rId37"/>
    <p:sldId id="339" r:id="rId38"/>
    <p:sldId id="341" r:id="rId39"/>
    <p:sldId id="348" r:id="rId40"/>
  </p:sldIdLst>
  <p:sldSz cx="18288000" cy="10287000"/>
  <p:notesSz cx="6858000" cy="9144000"/>
  <p:embeddedFontLst>
    <p:embeddedFont>
      <p:font typeface="Comic Sans MS" panose="030F0702030302020204" pitchFamily="66" charset="0"/>
      <p:regular r:id="rId42"/>
      <p:bold r:id="rId43"/>
      <p:italic r:id="rId44"/>
      <p:boldItalic r:id="rId45"/>
    </p:embeddedFont>
    <p:embeddedFont>
      <p:font typeface=".VnTifani HeavyH" panose="020B7200000000000000" pitchFamily="34" charset="0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libri Light" panose="020F0302020204030204" pitchFamily="34" charset="0"/>
      <p:regular r:id="rId51"/>
      <p: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59D863B-CEAA-6C89-2B09-2292E8B6A2B7}" name="Hong Nhung" initials="HN" userId="Hong Nhung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F0"/>
    <a:srgbClr val="FFD774"/>
    <a:srgbClr val="FEF0D8"/>
    <a:srgbClr val="FDF1D9"/>
    <a:srgbClr val="DEE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50" autoAdjust="0"/>
    <p:restoredTop sz="88298" autoAdjust="0"/>
  </p:normalViewPr>
  <p:slideViewPr>
    <p:cSldViewPr>
      <p:cViewPr varScale="1">
        <p:scale>
          <a:sx n="43" d="100"/>
          <a:sy n="43" d="100"/>
        </p:scale>
        <p:origin x="79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Relationship Id="rId57" Type="http://schemas.microsoft.com/office/2018/10/relationships/authors" Target="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0.fntdata"/><Relationship Id="rId3" Type="http://schemas.openxmlformats.org/officeDocument/2006/relationships/slide" Target="slides/slid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comments/modernComment_133_9AE4241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54D81C6-5499-4909-B968-2957829150F5}" authorId="{859D863B-CEAA-6C89-2B09-2292E8B6A2B7}" created="2024-01-04T16:13:31.273">
    <pc:sldMkLst xmlns:pc="http://schemas.microsoft.com/office/powerpoint/2013/main/command">
      <pc:docMk/>
      <pc:sldMk cId="2598642709" sldId="307"/>
    </pc:sldMkLst>
    <p188:txBody>
      <a:bodyPr/>
      <a:lstStyle/>
      <a:p>
        <a:r>
          <a:rPr lang="en-US"/>
          <a:t>Where và address nói lướt nhiều</a:t>
        </a:r>
      </a:p>
    </p188:txBody>
  </p188:cm>
</p188:cmLst>
</file>

<file path=ppt/comments/modernComment_13A_7D32603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4F3BC12-261F-4FA2-AA70-A5EC8621FD06}" authorId="{859D863B-CEAA-6C89-2B09-2292E8B6A2B7}" created="2024-01-04T16:11:42.04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100453437" sldId="314"/>
      <ac:picMk id="5" creationId="{00000000-0000-0000-0000-000000000000}"/>
    </ac:deMkLst>
    <p188:txBody>
      <a:bodyPr/>
      <a:lstStyle/>
      <a:p>
        <a:r>
          <a:rPr lang="en-US"/>
          <a:t>tiếng hơi bé</a:t>
        </a:r>
      </a:p>
    </p188:txBody>
  </p188:cm>
</p188:cmLst>
</file>

<file path=ppt/comments/modernComment_13B_26EED13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3BA58D0-3DF0-4066-845F-BC1BC21FB6F0}" authorId="{859D863B-CEAA-6C89-2B09-2292E8B6A2B7}" created="2024-01-04T16:12:06.802">
    <pc:sldMkLst xmlns:pc="http://schemas.microsoft.com/office/powerpoint/2013/main/command">
      <pc:docMk/>
      <pc:sldMk cId="653185332" sldId="315"/>
    </pc:sldMkLst>
    <p188:txBody>
      <a:bodyPr/>
      <a:lstStyle/>
      <a:p>
        <a:r>
          <a:rPr lang="en-US"/>
          <a:t>tiếng hơi bé</a:t>
        </a:r>
      </a:p>
    </p188:txBody>
  </p188:cm>
</p188:cmLst>
</file>

<file path=ppt/comments/modernComment_13C_F934145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90DD61C-C96F-4573-A0C1-A55333DF34B7}" authorId="{859D863B-CEAA-6C89-2B09-2292E8B6A2B7}" created="2024-01-04T16:12:10.593">
    <pc:sldMkLst xmlns:pc="http://schemas.microsoft.com/office/powerpoint/2013/main/command">
      <pc:docMk/>
      <pc:sldMk cId="4180939867" sldId="316"/>
    </pc:sldMkLst>
    <p188:txBody>
      <a:bodyPr/>
      <a:lstStyle/>
      <a:p>
        <a:r>
          <a:rPr lang="en-US"/>
          <a:t>tiếng hơi bé</a:t>
        </a:r>
      </a:p>
    </p188:txBody>
  </p188:cm>
</p188:cmLst>
</file>

<file path=ppt/comments/modernComment_13D_A29973D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1B455F0-D306-4B12-9F76-A14739937B65}" authorId="{859D863B-CEAA-6C89-2B09-2292E8B6A2B7}" created="2024-01-04T16:12:14.209">
    <pc:sldMkLst xmlns:pc="http://schemas.microsoft.com/office/powerpoint/2013/main/command">
      <pc:docMk/>
      <pc:sldMk cId="2727965658" sldId="317"/>
    </pc:sldMkLst>
    <p188:txBody>
      <a:bodyPr/>
      <a:lstStyle/>
      <a:p>
        <a:r>
          <a:rPr lang="en-US"/>
          <a:t>tiếng hơi bé</a:t>
        </a:r>
      </a:p>
    </p188:txBody>
  </p188:cm>
</p188:cmLst>
</file>

<file path=ppt/comments/modernComment_13E_55F624E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57E90A6-14A6-4F74-811E-0EAEDE993FB2}" authorId="{859D863B-CEAA-6C89-2B09-2292E8B6A2B7}" created="2024-01-04T16:12:19.200">
    <pc:sldMkLst xmlns:pc="http://schemas.microsoft.com/office/powerpoint/2013/main/command">
      <pc:docMk/>
      <pc:sldMk cId="1442194661" sldId="318"/>
    </pc:sldMkLst>
    <p188:txBody>
      <a:bodyPr/>
      <a:lstStyle/>
      <a:p>
        <a:r>
          <a:rPr lang="en-US"/>
          <a:t>tiếng hơi bé</a:t>
        </a:r>
      </a:p>
    </p188:txBody>
  </p188:cm>
</p188:cmLst>
</file>

<file path=ppt/comments/modernComment_13F_C31DDF3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1C7ABBF-16AE-4E4D-BCF4-973D85D60AB1}" authorId="{859D863B-CEAA-6C89-2B09-2292E8B6A2B7}" created="2024-01-04T16:12:23.537">
    <pc:sldMkLst xmlns:pc="http://schemas.microsoft.com/office/powerpoint/2013/main/command">
      <pc:docMk/>
      <pc:sldMk cId="3273514808" sldId="319"/>
    </pc:sldMkLst>
    <p188:txBody>
      <a:bodyPr/>
      <a:lstStyle/>
      <a:p>
        <a:r>
          <a:rPr lang="en-US"/>
          <a:t>tiếng hơi bé</a:t>
        </a:r>
      </a:p>
    </p188:txBody>
  </p188:cm>
</p188:cmLst>
</file>

<file path=ppt/comments/modernComment_140_AA99C66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7BFF29F-8CC6-4919-A2B7-9E5D0EC520FC}" authorId="{859D863B-CEAA-6C89-2B09-2292E8B6A2B7}" created="2024-01-04T16:12:26.768">
    <pc:sldMkLst xmlns:pc="http://schemas.microsoft.com/office/powerpoint/2013/main/command">
      <pc:docMk/>
      <pc:sldMk cId="2862204519" sldId="320"/>
    </pc:sldMkLst>
    <p188:txBody>
      <a:bodyPr/>
      <a:lstStyle/>
      <a:p>
        <a:r>
          <a:rPr lang="en-US"/>
          <a:t>tiếng hơi bé</a:t>
        </a:r>
      </a:p>
    </p188:txBody>
  </p188:cm>
</p188:cmLst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86015-FF5B-4AD0-B863-31675F29CEEC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A6C988-68E8-432F-BE66-6237413C4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01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771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can insert</a:t>
            </a:r>
            <a:r>
              <a:rPr lang="en-US" baseline="0" dirty="0"/>
              <a:t> a picture of her/ his address behind the puzzles. After the game, students know teacher’s address.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872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16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8">
            <a:extLst>
              <a:ext uri="{FF2B5EF4-FFF2-40B4-BE49-F238E27FC236}">
                <a16:creationId xmlns:a16="http://schemas.microsoft.com/office/drawing/2014/main" id="{2AF9DDCE-CFF5-4FE7-83EF-19E69BB3676C}"/>
              </a:ext>
            </a:extLst>
          </p:cNvPr>
          <p:cNvSpPr/>
          <p:nvPr userDrawn="1"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id="{39CB4E83-955F-44F4-8FB7-6B4DB31C9873}"/>
              </a:ext>
            </a:extLst>
          </p:cNvPr>
          <p:cNvSpPr/>
          <p:nvPr userDrawn="1"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id="{63FBA127-85C2-4BC7-8DFC-5D389787DCAF}"/>
              </a:ext>
            </a:extLst>
          </p:cNvPr>
          <p:cNvSpPr/>
          <p:nvPr userDrawn="1"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B429AD26-5C96-4639-BF68-72627468C399}"/>
              </a:ext>
            </a:extLst>
          </p:cNvPr>
          <p:cNvSpPr/>
          <p:nvPr userDrawn="1"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049DA60E-BA7C-4E38-96CB-66AA53190509}"/>
              </a:ext>
            </a:extLst>
          </p:cNvPr>
          <p:cNvSpPr/>
          <p:nvPr userDrawn="1"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E353DBF8-0715-4D3C-9D59-08F907EDB201}"/>
              </a:ext>
            </a:extLst>
          </p:cNvPr>
          <p:cNvSpPr/>
          <p:nvPr userDrawn="1"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7DBE253A-7244-44EF-8A76-CB3BA135777A}"/>
              </a:ext>
            </a:extLst>
          </p:cNvPr>
          <p:cNvSpPr/>
          <p:nvPr userDrawn="1"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Google Shape;4206;p35">
            <a:extLst>
              <a:ext uri="{FF2B5EF4-FFF2-40B4-BE49-F238E27FC236}">
                <a16:creationId xmlns:a16="http://schemas.microsoft.com/office/drawing/2014/main" id="{E2CE3DA6-E823-4C90-9C96-6D8826C83F6D}"/>
              </a:ext>
            </a:extLst>
          </p:cNvPr>
          <p:cNvSpPr txBox="1">
            <a:spLocks/>
          </p:cNvSpPr>
          <p:nvPr userDrawn="1"/>
        </p:nvSpPr>
        <p:spPr>
          <a:xfrm>
            <a:off x="502120" y="2781299"/>
            <a:ext cx="13213879" cy="5949203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94C14-FA5B-45FC-A768-B473E1F84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474FB6-AE9F-4D53-BD01-CFA9A3AF9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6C2A8-7060-4CE4-B721-38CC40601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22EB5-2454-4BC3-AF42-862D402CF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6C47A-C18A-40AC-A518-265AC0263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93580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2C84E-54AD-4A55-B852-2BDDC7E12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84F41-CA75-4E84-81DF-F13B827F1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B0D0E-5123-41D6-86AC-AD5C9E581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D5886-B2B5-43D1-B677-28984E344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6E9A3-37BA-4AFE-8C7A-68BDE88FF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77958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0B37C-017E-4F94-9FE2-1465692FD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3B622-9089-4508-A58E-AF765DABC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CF164-20B8-4E88-A739-669B1D9CA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EE7F6-1434-4305-9310-3F294155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B22B1-9764-43CE-BA8E-3DF292124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2083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FE8B1-7530-4FDF-B4C1-CB60C591F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20187-512C-417A-9406-A1C31F1073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13E90B-EA63-4EFA-8C71-C0E049F1C6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C2C78-8DC1-4A51-9B84-3DF3B060F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FFFEEF-6ADA-4C57-B86F-09A654ACE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078A7-D1F7-4647-8378-942F9B709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80356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64719-2BEC-4E96-8629-9C445F154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1B5AA-3F8D-492C-9ABD-F074FB075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C15DB8-2143-40A2-8ACE-4EEAF7333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871052-3A19-4920-B901-44DAC5180A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F7FB91-F2EA-4EE5-99CF-D63B3732C2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024647-E451-4069-BA08-59A9263E5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E3AF0B-7316-4556-A144-40C5A29F5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4EC480-F25D-40D6-BD69-7FEA1532A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8889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E367C-D102-4E3A-9785-86FF63922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1011F6-BC35-4FCD-9B0C-D42B97BE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4CA4FD-B17F-41E7-97A2-2A6874A8A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877AE-9DDD-4F53-80EF-8BBB04AAC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2372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F8728-897B-49ED-8B5F-E71AA77BB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7F9700-CFE4-41A3-9A7F-42232FC9F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84D20-D5FB-460D-A073-7A5F17C08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84491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CAC81-1AB1-420B-9214-475A3EC8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0FB36-ACEB-4F65-AD46-1023E29D5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9B792-F2EC-4131-BF78-3D3A59FED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8B794F-84BE-4C0E-A221-B4853D118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9D448E-AEF6-43F3-9D0C-854F5C087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AE6ED-8236-4172-82DC-21F172837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3459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D2B1C-CDD2-4417-88D2-1E05C846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149F7B-18A4-44EE-9D01-15E1B99AF7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63050-C739-4369-B2D8-AA55FCA63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0D70A1-D3DF-47E0-BC9F-C5EEE78E8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542F77-7BA8-4FB1-8BE0-C88AE4793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54FF0-8E40-403E-92CA-B5A26B92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90053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C213B-73E5-4B78-B8E1-078EAA3D5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AA5696-14A2-4B08-95D4-24DE44CEF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5CA9E-6600-49B7-BD0E-85B441096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A4BF0-0D24-45D0-85FA-B421F7709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A3599-ECAD-4506-AD40-86EAC1D0F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99818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A15FAD-6091-4D05-8292-C976FC6D16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0B7260-C922-4EE7-B95F-7F64A417A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ABD55-53FC-4ED3-99C9-E77EA4520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983CF-CE17-4F34-929D-0E55AC49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27C01-1556-46CF-AAEF-D4367C6BD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3794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27E7D75A-BFA6-44A7-B635-9E86A73C8638}"/>
              </a:ext>
            </a:extLst>
          </p:cNvPr>
          <p:cNvSpPr txBox="1"/>
          <p:nvPr userDrawn="1"/>
        </p:nvSpPr>
        <p:spPr>
          <a:xfrm>
            <a:off x="0" y="-9892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2B437F-C08D-4140-A910-D94EADAA6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04BAF-AEB7-4374-9CEF-BFEFC4D70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D4788-ED14-4355-BD4A-9115D2AB9A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FE97A-FE77-4619-963D-CE0197423F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4943F-157D-4F29-81AE-9314FBAC0D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6642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18/10/relationships/comments" Target="../comments/modernComment_13E_55F624E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18/10/relationships/comments" Target="../comments/modernComment_13F_C31DDF3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18/10/relationships/comments" Target="../comments/modernComment_140_AA99C66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18/10/relationships/comments" Target="../comments/modernComment_133_9AE42415.xml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2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2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26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openxmlformats.org/officeDocument/2006/relationships/image" Target="../media/image36.png"/><Relationship Id="rId18" Type="http://schemas.openxmlformats.org/officeDocument/2006/relationships/image" Target="../media/image40.png"/><Relationship Id="rId26" Type="http://schemas.openxmlformats.org/officeDocument/2006/relationships/slide" Target="slide28.xml"/><Relationship Id="rId3" Type="http://schemas.openxmlformats.org/officeDocument/2006/relationships/control" Target="../activeX/activeX2.xml"/><Relationship Id="rId21" Type="http://schemas.openxmlformats.org/officeDocument/2006/relationships/image" Target="../media/image43.jpeg"/><Relationship Id="rId7" Type="http://schemas.openxmlformats.org/officeDocument/2006/relationships/image" Target="../media/image33.png"/><Relationship Id="rId12" Type="http://schemas.openxmlformats.org/officeDocument/2006/relationships/slide" Target="slide26.xml"/><Relationship Id="rId17" Type="http://schemas.openxmlformats.org/officeDocument/2006/relationships/image" Target="../media/image39.png"/><Relationship Id="rId25" Type="http://schemas.openxmlformats.org/officeDocument/2006/relationships/image" Target="../media/image45.jpeg"/><Relationship Id="rId2" Type="http://schemas.openxmlformats.org/officeDocument/2006/relationships/control" Target="../activeX/activeX1.xml"/><Relationship Id="rId16" Type="http://schemas.openxmlformats.org/officeDocument/2006/relationships/slide" Target="slide25.xml"/><Relationship Id="rId20" Type="http://schemas.openxmlformats.org/officeDocument/2006/relationships/image" Target="../media/image42.jpeg"/><Relationship Id="rId29" Type="http://schemas.openxmlformats.org/officeDocument/2006/relationships/image" Target="../media/image32.wmf"/><Relationship Id="rId1" Type="http://schemas.openxmlformats.org/officeDocument/2006/relationships/vmlDrawing" Target="../drawings/vmlDrawing1.vml"/><Relationship Id="rId6" Type="http://schemas.openxmlformats.org/officeDocument/2006/relationships/slide" Target="slide31.xml"/><Relationship Id="rId11" Type="http://schemas.openxmlformats.org/officeDocument/2006/relationships/image" Target="../media/image35.png"/><Relationship Id="rId24" Type="http://schemas.openxmlformats.org/officeDocument/2006/relationships/slide" Target="slide36.xml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38.jpeg"/><Relationship Id="rId23" Type="http://schemas.openxmlformats.org/officeDocument/2006/relationships/image" Target="../media/image44.png"/><Relationship Id="rId28" Type="http://schemas.openxmlformats.org/officeDocument/2006/relationships/image" Target="../media/image31.wmf"/><Relationship Id="rId10" Type="http://schemas.openxmlformats.org/officeDocument/2006/relationships/image" Target="../media/image34.png"/><Relationship Id="rId19" Type="http://schemas.openxmlformats.org/officeDocument/2006/relationships/image" Target="../media/image41.jpeg"/><Relationship Id="rId4" Type="http://schemas.openxmlformats.org/officeDocument/2006/relationships/slideLayout" Target="../slideLayouts/slideLayout7.xml"/><Relationship Id="rId9" Type="http://schemas.openxmlformats.org/officeDocument/2006/relationships/slide" Target="slide29.xml"/><Relationship Id="rId14" Type="http://schemas.openxmlformats.org/officeDocument/2006/relationships/image" Target="../media/image37.jpeg"/><Relationship Id="rId22" Type="http://schemas.openxmlformats.org/officeDocument/2006/relationships/slide" Target="slide32.xml"/><Relationship Id="rId27" Type="http://schemas.openxmlformats.org/officeDocument/2006/relationships/slide" Target="slide3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slide" Target="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slide" Target="slide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svg"/><Relationship Id="rId3" Type="http://schemas.openxmlformats.org/officeDocument/2006/relationships/image" Target="../media/image6.svg"/><Relationship Id="rId7" Type="http://schemas.openxmlformats.org/officeDocument/2006/relationships/image" Target="../media/image9.sv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svg"/><Relationship Id="rId5" Type="http://schemas.openxmlformats.org/officeDocument/2006/relationships/image" Target="../media/image2.png"/><Relationship Id="rId15" Type="http://schemas.openxmlformats.org/officeDocument/2006/relationships/image" Target="../media/image17.svg"/><Relationship Id="rId10" Type="http://schemas.openxmlformats.org/officeDocument/2006/relationships/image" Target="../media/image9.png"/><Relationship Id="rId4" Type="http://schemas.openxmlformats.org/officeDocument/2006/relationships/image" Target="../media/image6.gif"/><Relationship Id="rId9" Type="http://schemas.openxmlformats.org/officeDocument/2006/relationships/image" Target="../media/image11.svg"/><Relationship Id="rId1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slide" Target="slide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slide" Target="slide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slide" Target="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slide" Target="slide2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2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18/10/relationships/comments" Target="../comments/modernComment_13A_7D32603D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18/10/relationships/comments" Target="../comments/modernComment_13B_26EED13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18/10/relationships/comments" Target="../comments/modernComment_13C_F934145B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18/10/relationships/comments" Target="../comments/modernComment_13D_A29973DA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WordArt 5"/>
          <p:cNvSpPr>
            <a:spLocks noChangeArrowheads="1" noChangeShapeType="1" noTextEdit="1"/>
          </p:cNvSpPr>
          <p:nvPr/>
        </p:nvSpPr>
        <p:spPr bwMode="auto">
          <a:xfrm>
            <a:off x="2514600" y="3886205"/>
            <a:ext cx="11887200" cy="285749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defTabSz="1371600">
              <a:defRPr/>
            </a:pPr>
            <a:r>
              <a:rPr lang="en-US" sz="3000" kern="10" dirty="0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latin typeface=".VnTifani HeavyH"/>
                <a:cs typeface="Arial"/>
                <a:sym typeface="Arial"/>
              </a:rPr>
              <a:t>WARMLY </a:t>
            </a:r>
            <a:r>
              <a:rPr lang="en-US" sz="3000" kern="10" dirty="0" err="1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latin typeface=".VnTifani HeavyH"/>
                <a:cs typeface="Arial"/>
                <a:sym typeface="Arial"/>
              </a:rPr>
              <a:t>WElcome</a:t>
            </a:r>
            <a:r>
              <a:rPr lang="en-US" sz="3000" kern="10" dirty="0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latin typeface=".VnTifani HeavyH"/>
                <a:cs typeface="Arial"/>
                <a:sym typeface="Arial"/>
              </a:rPr>
              <a:t> to my class</a:t>
            </a:r>
          </a:p>
        </p:txBody>
      </p:sp>
      <p:grpSp>
        <p:nvGrpSpPr>
          <p:cNvPr id="5126" name="Group 8"/>
          <p:cNvGrpSpPr>
            <a:grpSpLocks/>
          </p:cNvGrpSpPr>
          <p:nvPr/>
        </p:nvGrpSpPr>
        <p:grpSpPr bwMode="auto">
          <a:xfrm>
            <a:off x="7217160" y="1168004"/>
            <a:ext cx="2743200" cy="2286000"/>
            <a:chOff x="1313" y="187"/>
            <a:chExt cx="4298" cy="3372"/>
          </a:xfrm>
        </p:grpSpPr>
        <p:grpSp>
          <p:nvGrpSpPr>
            <p:cNvPr id="5127" name="Group 9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5257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258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</p:grpSp>
        <p:grpSp>
          <p:nvGrpSpPr>
            <p:cNvPr id="5128" name="Group 12"/>
            <p:cNvGrpSpPr>
              <a:grpSpLocks/>
            </p:cNvGrpSpPr>
            <p:nvPr/>
          </p:nvGrpSpPr>
          <p:grpSpPr bwMode="auto">
            <a:xfrm>
              <a:off x="1313" y="187"/>
              <a:ext cx="4298" cy="3372"/>
              <a:chOff x="0" y="0"/>
              <a:chExt cx="5533" cy="4341"/>
            </a:xfrm>
          </p:grpSpPr>
          <p:grpSp>
            <p:nvGrpSpPr>
              <p:cNvPr id="5144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470" cy="4341"/>
                <a:chOff x="0" y="0"/>
                <a:chExt cx="5470" cy="4341"/>
              </a:xfrm>
            </p:grpSpPr>
            <p:grpSp>
              <p:nvGrpSpPr>
                <p:cNvPr id="5155" name="Group 14"/>
                <p:cNvGrpSpPr>
                  <a:grpSpLocks/>
                </p:cNvGrpSpPr>
                <p:nvPr/>
              </p:nvGrpSpPr>
              <p:grpSpPr bwMode="auto">
                <a:xfrm>
                  <a:off x="1339" y="786"/>
                  <a:ext cx="2919" cy="2151"/>
                  <a:chOff x="1265" y="814"/>
                  <a:chExt cx="2919" cy="2151"/>
                </a:xfrm>
              </p:grpSpPr>
              <p:sp>
                <p:nvSpPr>
                  <p:cNvPr id="5255" name="Oval 15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4"/>
                    <a:ext cx="2919" cy="215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56" name="Oval 16"/>
                  <p:cNvSpPr>
                    <a:spLocks noChangeArrowheads="1"/>
                  </p:cNvSpPr>
                  <p:nvPr/>
                </p:nvSpPr>
                <p:spPr bwMode="hidden">
                  <a:xfrm>
                    <a:off x="2380" y="1601"/>
                    <a:ext cx="579" cy="40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156" name="Group 17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5470" cy="4341"/>
                  <a:chOff x="0" y="0"/>
                  <a:chExt cx="5470" cy="4341"/>
                </a:xfrm>
              </p:grpSpPr>
              <p:grpSp>
                <p:nvGrpSpPr>
                  <p:cNvPr id="5157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3545" y="1502"/>
                    <a:ext cx="1258" cy="2327"/>
                    <a:chOff x="3471" y="1530"/>
                    <a:chExt cx="1258" cy="2327"/>
                  </a:xfrm>
                </p:grpSpPr>
                <p:sp>
                  <p:nvSpPr>
                    <p:cNvPr id="5253" name="Freeform 19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5" y="2236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4" name="Freeform 20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1" y="3150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58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3" cy="1332"/>
                    <a:chOff x="2864" y="2019"/>
                    <a:chExt cx="2463" cy="1332"/>
                  </a:xfrm>
                </p:grpSpPr>
                <p:sp>
                  <p:nvSpPr>
                    <p:cNvPr id="5251" name="Freeform 22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78 h 504"/>
                        <a:gd name="T2" fmla="*/ 111 w 2736"/>
                        <a:gd name="T3" fmla="*/ 26 h 504"/>
                        <a:gd name="T4" fmla="*/ 227 w 2736"/>
                        <a:gd name="T5" fmla="*/ 4 h 504"/>
                        <a:gd name="T6" fmla="*/ 351 w 2736"/>
                        <a:gd name="T7" fmla="*/ 4 h 504"/>
                        <a:gd name="T8" fmla="*/ 348 w 2736"/>
                        <a:gd name="T9" fmla="*/ 16 h 504"/>
                        <a:gd name="T10" fmla="*/ 226 w 2736"/>
                        <a:gd name="T11" fmla="*/ 16 h 504"/>
                        <a:gd name="T12" fmla="*/ 84 w 2736"/>
                        <a:gd name="T13" fmla="*/ 45 h 504"/>
                        <a:gd name="T14" fmla="*/ 0 w 2736"/>
                        <a:gd name="T15" fmla="*/ 7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2" name="Freeform 23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3" y="2806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25 w 1769"/>
                        <a:gd name="T3" fmla="*/ 9 h 791"/>
                        <a:gd name="T4" fmla="*/ 58 w 1769"/>
                        <a:gd name="T5" fmla="*/ 31 h 791"/>
                        <a:gd name="T6" fmla="*/ 81 w 1769"/>
                        <a:gd name="T7" fmla="*/ 67 h 791"/>
                        <a:gd name="T8" fmla="*/ 89 w 1769"/>
                        <a:gd name="T9" fmla="*/ 94 h 791"/>
                        <a:gd name="T10" fmla="*/ 85 w 1769"/>
                        <a:gd name="T11" fmla="*/ 122 h 791"/>
                        <a:gd name="T12" fmla="*/ 80 w 1769"/>
                        <a:gd name="T13" fmla="*/ 99 h 791"/>
                        <a:gd name="T14" fmla="*/ 70 w 1769"/>
                        <a:gd name="T15" fmla="*/ 71 h 791"/>
                        <a:gd name="T16" fmla="*/ 56 w 1769"/>
                        <a:gd name="T17" fmla="*/ 46 h 791"/>
                        <a:gd name="T18" fmla="*/ 29 w 1769"/>
                        <a:gd name="T19" fmla="*/ 23 h 791"/>
                        <a:gd name="T20" fmla="*/ 0 w 1769"/>
                        <a:gd name="T21" fmla="*/ 12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59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2971" y="1804"/>
                    <a:ext cx="2477" cy="1064"/>
                    <a:chOff x="2897" y="1832"/>
                    <a:chExt cx="2477" cy="1064"/>
                  </a:xfrm>
                </p:grpSpPr>
                <p:sp>
                  <p:nvSpPr>
                    <p:cNvPr id="5249" name="Freeform 25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7" y="1832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40 h 504"/>
                        <a:gd name="T2" fmla="*/ 89 w 2736"/>
                        <a:gd name="T3" fmla="*/ 13 h 504"/>
                        <a:gd name="T4" fmla="*/ 183 w 2736"/>
                        <a:gd name="T5" fmla="*/ 2 h 504"/>
                        <a:gd name="T6" fmla="*/ 282 w 2736"/>
                        <a:gd name="T7" fmla="*/ 2 h 504"/>
                        <a:gd name="T8" fmla="*/ 280 w 2736"/>
                        <a:gd name="T9" fmla="*/ 8 h 504"/>
                        <a:gd name="T10" fmla="*/ 181 w 2736"/>
                        <a:gd name="T11" fmla="*/ 8 h 504"/>
                        <a:gd name="T12" fmla="*/ 67 w 2736"/>
                        <a:gd name="T13" fmla="*/ 24 h 504"/>
                        <a:gd name="T14" fmla="*/ 0 w 2736"/>
                        <a:gd name="T15" fmla="*/ 4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0" name="Freeform 26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20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4 h 791"/>
                        <a:gd name="T4" fmla="*/ 47 w 1769"/>
                        <a:gd name="T5" fmla="*/ 16 h 791"/>
                        <a:gd name="T6" fmla="*/ 65 w 1769"/>
                        <a:gd name="T7" fmla="*/ 34 h 791"/>
                        <a:gd name="T8" fmla="*/ 71 w 1769"/>
                        <a:gd name="T9" fmla="*/ 48 h 791"/>
                        <a:gd name="T10" fmla="*/ 68 w 1769"/>
                        <a:gd name="T11" fmla="*/ 63 h 791"/>
                        <a:gd name="T12" fmla="*/ 64 w 1769"/>
                        <a:gd name="T13" fmla="*/ 50 h 791"/>
                        <a:gd name="T14" fmla="*/ 56 w 1769"/>
                        <a:gd name="T15" fmla="*/ 36 h 791"/>
                        <a:gd name="T16" fmla="*/ 45 w 1769"/>
                        <a:gd name="T17" fmla="*/ 23 h 791"/>
                        <a:gd name="T18" fmla="*/ 24 w 1769"/>
                        <a:gd name="T19" fmla="*/ 12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0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5247" name="Freeform 28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6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65 h 504"/>
                        <a:gd name="T2" fmla="*/ 75 w 2736"/>
                        <a:gd name="T3" fmla="*/ 22 h 504"/>
                        <a:gd name="T4" fmla="*/ 154 w 2736"/>
                        <a:gd name="T5" fmla="*/ 3 h 504"/>
                        <a:gd name="T6" fmla="*/ 237 w 2736"/>
                        <a:gd name="T7" fmla="*/ 3 h 504"/>
                        <a:gd name="T8" fmla="*/ 235 w 2736"/>
                        <a:gd name="T9" fmla="*/ 13 h 504"/>
                        <a:gd name="T10" fmla="*/ 153 w 2736"/>
                        <a:gd name="T11" fmla="*/ 13 h 504"/>
                        <a:gd name="T12" fmla="*/ 57 w 2736"/>
                        <a:gd name="T13" fmla="*/ 38 h 504"/>
                        <a:gd name="T14" fmla="*/ 0 w 2736"/>
                        <a:gd name="T15" fmla="*/ 6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8" name="Freeform 29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7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7 w 1769"/>
                        <a:gd name="T3" fmla="*/ 7 h 791"/>
                        <a:gd name="T4" fmla="*/ 40 w 1769"/>
                        <a:gd name="T5" fmla="*/ 26 h 791"/>
                        <a:gd name="T6" fmla="*/ 55 w 1769"/>
                        <a:gd name="T7" fmla="*/ 56 h 791"/>
                        <a:gd name="T8" fmla="*/ 60 w 1769"/>
                        <a:gd name="T9" fmla="*/ 79 h 791"/>
                        <a:gd name="T10" fmla="*/ 58 w 1769"/>
                        <a:gd name="T11" fmla="*/ 102 h 791"/>
                        <a:gd name="T12" fmla="*/ 54 w 1769"/>
                        <a:gd name="T13" fmla="*/ 82 h 791"/>
                        <a:gd name="T14" fmla="*/ 47 w 1769"/>
                        <a:gd name="T15" fmla="*/ 59 h 791"/>
                        <a:gd name="T16" fmla="*/ 38 w 1769"/>
                        <a:gd name="T17" fmla="*/ 39 h 791"/>
                        <a:gd name="T18" fmla="*/ 20 w 1769"/>
                        <a:gd name="T19" fmla="*/ 20 h 791"/>
                        <a:gd name="T20" fmla="*/ 0 w 1769"/>
                        <a:gd name="T21" fmla="*/ 10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1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2" cy="657"/>
                    <a:chOff x="2958" y="1414"/>
                    <a:chExt cx="2342" cy="657"/>
                  </a:xfrm>
                </p:grpSpPr>
                <p:sp>
                  <p:nvSpPr>
                    <p:cNvPr id="5245" name="Freeform 31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4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0 w 2736"/>
                        <a:gd name="T3" fmla="*/ 15 h 504"/>
                        <a:gd name="T4" fmla="*/ 102 w 2736"/>
                        <a:gd name="T5" fmla="*/ 2 h 504"/>
                        <a:gd name="T6" fmla="*/ 157 w 2736"/>
                        <a:gd name="T7" fmla="*/ 2 h 504"/>
                        <a:gd name="T8" fmla="*/ 156 w 2736"/>
                        <a:gd name="T9" fmla="*/ 9 h 504"/>
                        <a:gd name="T10" fmla="*/ 101 w 2736"/>
                        <a:gd name="T11" fmla="*/ 9 h 504"/>
                        <a:gd name="T12" fmla="*/ 37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6" name="Freeform 32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70" y="1582"/>
                      <a:ext cx="830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1 w 1769"/>
                        <a:gd name="T3" fmla="*/ 6 h 791"/>
                        <a:gd name="T4" fmla="*/ 26 w 1769"/>
                        <a:gd name="T5" fmla="*/ 19 h 791"/>
                        <a:gd name="T6" fmla="*/ 37 w 1769"/>
                        <a:gd name="T7" fmla="*/ 39 h 791"/>
                        <a:gd name="T8" fmla="*/ 40 w 1769"/>
                        <a:gd name="T9" fmla="*/ 54 h 791"/>
                        <a:gd name="T10" fmla="*/ 38 w 1769"/>
                        <a:gd name="T11" fmla="*/ 71 h 791"/>
                        <a:gd name="T12" fmla="*/ 36 w 1769"/>
                        <a:gd name="T13" fmla="*/ 57 h 791"/>
                        <a:gd name="T14" fmla="*/ 32 w 1769"/>
                        <a:gd name="T15" fmla="*/ 41 h 791"/>
                        <a:gd name="T16" fmla="*/ 25 w 1769"/>
                        <a:gd name="T17" fmla="*/ 27 h 791"/>
                        <a:gd name="T18" fmla="*/ 13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2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3"/>
                    <a:chOff x="2983" y="1269"/>
                    <a:chExt cx="2150" cy="343"/>
                  </a:xfrm>
                </p:grpSpPr>
                <p:sp>
                  <p:nvSpPr>
                    <p:cNvPr id="5243" name="Freeform 34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31 w 2736"/>
                        <a:gd name="T3" fmla="*/ 3 h 504"/>
                        <a:gd name="T4" fmla="*/ 63 w 2736"/>
                        <a:gd name="T5" fmla="*/ 0 h 504"/>
                        <a:gd name="T6" fmla="*/ 97 w 2736"/>
                        <a:gd name="T7" fmla="*/ 0 h 504"/>
                        <a:gd name="T8" fmla="*/ 96 w 2736"/>
                        <a:gd name="T9" fmla="*/ 2 h 504"/>
                        <a:gd name="T10" fmla="*/ 63 w 2736"/>
                        <a:gd name="T11" fmla="*/ 2 h 504"/>
                        <a:gd name="T12" fmla="*/ 23 w 2736"/>
                        <a:gd name="T13" fmla="*/ 4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4" name="Freeform 35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1 h 791"/>
                        <a:gd name="T4" fmla="*/ 16 w 1769"/>
                        <a:gd name="T5" fmla="*/ 3 h 791"/>
                        <a:gd name="T6" fmla="*/ 23 w 1769"/>
                        <a:gd name="T7" fmla="*/ 7 h 791"/>
                        <a:gd name="T8" fmla="*/ 25 w 1769"/>
                        <a:gd name="T9" fmla="*/ 9 h 791"/>
                        <a:gd name="T10" fmla="*/ 24 w 1769"/>
                        <a:gd name="T11" fmla="*/ 12 h 791"/>
                        <a:gd name="T12" fmla="*/ 22 w 1769"/>
                        <a:gd name="T13" fmla="*/ 10 h 791"/>
                        <a:gd name="T14" fmla="*/ 20 w 1769"/>
                        <a:gd name="T15" fmla="*/ 7 h 791"/>
                        <a:gd name="T16" fmla="*/ 16 w 1769"/>
                        <a:gd name="T17" fmla="*/ 4 h 791"/>
                        <a:gd name="T18" fmla="*/ 8 w 1769"/>
                        <a:gd name="T19" fmla="*/ 3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3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3012" y="889"/>
                    <a:ext cx="1879" cy="427"/>
                    <a:chOff x="2938" y="917"/>
                    <a:chExt cx="1879" cy="427"/>
                  </a:xfrm>
                </p:grpSpPr>
                <p:sp>
                  <p:nvSpPr>
                    <p:cNvPr id="5241" name="Freeform 37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9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2" name="Freeform 38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7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4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711" y="1625"/>
                    <a:ext cx="1257" cy="2326"/>
                    <a:chOff x="637" y="1653"/>
                    <a:chExt cx="1257" cy="2326"/>
                  </a:xfrm>
                </p:grpSpPr>
                <p:sp>
                  <p:nvSpPr>
                    <p:cNvPr id="5239" name="Freeform 40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59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0" name="Freeform 41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2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3" cy="1332"/>
                    <a:chOff x="-5" y="2196"/>
                    <a:chExt cx="2463" cy="1332"/>
                  </a:xfrm>
                </p:grpSpPr>
                <p:sp>
                  <p:nvSpPr>
                    <p:cNvPr id="5237" name="Freeform 43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78 h 504"/>
                        <a:gd name="T2" fmla="*/ 111 w 2736"/>
                        <a:gd name="T3" fmla="*/ 26 h 504"/>
                        <a:gd name="T4" fmla="*/ 227 w 2736"/>
                        <a:gd name="T5" fmla="*/ 4 h 504"/>
                        <a:gd name="T6" fmla="*/ 351 w 2736"/>
                        <a:gd name="T7" fmla="*/ 4 h 504"/>
                        <a:gd name="T8" fmla="*/ 348 w 2736"/>
                        <a:gd name="T9" fmla="*/ 16 h 504"/>
                        <a:gd name="T10" fmla="*/ 226 w 2736"/>
                        <a:gd name="T11" fmla="*/ 16 h 504"/>
                        <a:gd name="T12" fmla="*/ 84 w 2736"/>
                        <a:gd name="T13" fmla="*/ 45 h 504"/>
                        <a:gd name="T14" fmla="*/ 0 w 2736"/>
                        <a:gd name="T15" fmla="*/ 7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8" name="Freeform 44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3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25 w 1769"/>
                        <a:gd name="T3" fmla="*/ 9 h 791"/>
                        <a:gd name="T4" fmla="*/ 58 w 1769"/>
                        <a:gd name="T5" fmla="*/ 31 h 791"/>
                        <a:gd name="T6" fmla="*/ 81 w 1769"/>
                        <a:gd name="T7" fmla="*/ 67 h 791"/>
                        <a:gd name="T8" fmla="*/ 89 w 1769"/>
                        <a:gd name="T9" fmla="*/ 94 h 791"/>
                        <a:gd name="T10" fmla="*/ 85 w 1769"/>
                        <a:gd name="T11" fmla="*/ 122 h 791"/>
                        <a:gd name="T12" fmla="*/ 80 w 1769"/>
                        <a:gd name="T13" fmla="*/ 99 h 791"/>
                        <a:gd name="T14" fmla="*/ 70 w 1769"/>
                        <a:gd name="T15" fmla="*/ 71 h 791"/>
                        <a:gd name="T16" fmla="*/ 56 w 1769"/>
                        <a:gd name="T17" fmla="*/ 46 h 791"/>
                        <a:gd name="T18" fmla="*/ 29 w 1769"/>
                        <a:gd name="T19" fmla="*/ 23 h 791"/>
                        <a:gd name="T20" fmla="*/ 0 w 1769"/>
                        <a:gd name="T21" fmla="*/ 12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6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22" y="1981"/>
                    <a:ext cx="2477" cy="1064"/>
                    <a:chOff x="-52" y="2009"/>
                    <a:chExt cx="2477" cy="1064"/>
                  </a:xfrm>
                </p:grpSpPr>
                <p:sp>
                  <p:nvSpPr>
                    <p:cNvPr id="5235" name="Freeform 46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9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40 h 504"/>
                        <a:gd name="T2" fmla="*/ 89 w 2736"/>
                        <a:gd name="T3" fmla="*/ 13 h 504"/>
                        <a:gd name="T4" fmla="*/ 183 w 2736"/>
                        <a:gd name="T5" fmla="*/ 2 h 504"/>
                        <a:gd name="T6" fmla="*/ 282 w 2736"/>
                        <a:gd name="T7" fmla="*/ 2 h 504"/>
                        <a:gd name="T8" fmla="*/ 280 w 2736"/>
                        <a:gd name="T9" fmla="*/ 8 h 504"/>
                        <a:gd name="T10" fmla="*/ 181 w 2736"/>
                        <a:gd name="T11" fmla="*/ 8 h 504"/>
                        <a:gd name="T12" fmla="*/ 67 w 2736"/>
                        <a:gd name="T13" fmla="*/ 24 h 504"/>
                        <a:gd name="T14" fmla="*/ 0 w 2736"/>
                        <a:gd name="T15" fmla="*/ 4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6" name="Freeform 47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7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4 h 791"/>
                        <a:gd name="T4" fmla="*/ 47 w 1769"/>
                        <a:gd name="T5" fmla="*/ 16 h 791"/>
                        <a:gd name="T6" fmla="*/ 65 w 1769"/>
                        <a:gd name="T7" fmla="*/ 34 h 791"/>
                        <a:gd name="T8" fmla="*/ 71 w 1769"/>
                        <a:gd name="T9" fmla="*/ 48 h 791"/>
                        <a:gd name="T10" fmla="*/ 68 w 1769"/>
                        <a:gd name="T11" fmla="*/ 63 h 791"/>
                        <a:gd name="T12" fmla="*/ 64 w 1769"/>
                        <a:gd name="T13" fmla="*/ 50 h 791"/>
                        <a:gd name="T14" fmla="*/ 56 w 1769"/>
                        <a:gd name="T15" fmla="*/ 36 h 791"/>
                        <a:gd name="T16" fmla="*/ 45 w 1769"/>
                        <a:gd name="T17" fmla="*/ 23 h 791"/>
                        <a:gd name="T18" fmla="*/ 24 w 1769"/>
                        <a:gd name="T19" fmla="*/ 12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7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0" y="1785"/>
                    <a:ext cx="2472" cy="927"/>
                    <a:chOff x="-74" y="1813"/>
                    <a:chExt cx="2472" cy="927"/>
                  </a:xfrm>
                </p:grpSpPr>
                <p:sp>
                  <p:nvSpPr>
                    <p:cNvPr id="5233" name="Freeform 49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3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65 h 504"/>
                        <a:gd name="T2" fmla="*/ 75 w 2736"/>
                        <a:gd name="T3" fmla="*/ 22 h 504"/>
                        <a:gd name="T4" fmla="*/ 154 w 2736"/>
                        <a:gd name="T5" fmla="*/ 3 h 504"/>
                        <a:gd name="T6" fmla="*/ 237 w 2736"/>
                        <a:gd name="T7" fmla="*/ 3 h 504"/>
                        <a:gd name="T8" fmla="*/ 235 w 2736"/>
                        <a:gd name="T9" fmla="*/ 13 h 504"/>
                        <a:gd name="T10" fmla="*/ 153 w 2736"/>
                        <a:gd name="T11" fmla="*/ 13 h 504"/>
                        <a:gd name="T12" fmla="*/ 57 w 2736"/>
                        <a:gd name="T13" fmla="*/ 38 h 504"/>
                        <a:gd name="T14" fmla="*/ 0 w 2736"/>
                        <a:gd name="T15" fmla="*/ 6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4" name="Freeform 50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4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7 w 1769"/>
                        <a:gd name="T3" fmla="*/ 7 h 791"/>
                        <a:gd name="T4" fmla="*/ 40 w 1769"/>
                        <a:gd name="T5" fmla="*/ 26 h 791"/>
                        <a:gd name="T6" fmla="*/ 55 w 1769"/>
                        <a:gd name="T7" fmla="*/ 56 h 791"/>
                        <a:gd name="T8" fmla="*/ 60 w 1769"/>
                        <a:gd name="T9" fmla="*/ 79 h 791"/>
                        <a:gd name="T10" fmla="*/ 58 w 1769"/>
                        <a:gd name="T11" fmla="*/ 102 h 791"/>
                        <a:gd name="T12" fmla="*/ 54 w 1769"/>
                        <a:gd name="T13" fmla="*/ 82 h 791"/>
                        <a:gd name="T14" fmla="*/ 47 w 1769"/>
                        <a:gd name="T15" fmla="*/ 59 h 791"/>
                        <a:gd name="T16" fmla="*/ 38 w 1769"/>
                        <a:gd name="T17" fmla="*/ 39 h 791"/>
                        <a:gd name="T18" fmla="*/ 20 w 1769"/>
                        <a:gd name="T19" fmla="*/ 20 h 791"/>
                        <a:gd name="T20" fmla="*/ 0 w 1769"/>
                        <a:gd name="T21" fmla="*/ 10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8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96" y="1563"/>
                    <a:ext cx="2342" cy="657"/>
                    <a:chOff x="22" y="1591"/>
                    <a:chExt cx="2342" cy="657"/>
                  </a:xfrm>
                </p:grpSpPr>
                <p:sp>
                  <p:nvSpPr>
                    <p:cNvPr id="5231" name="Freeform 52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9" y="1591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0 w 2736"/>
                        <a:gd name="T3" fmla="*/ 15 h 504"/>
                        <a:gd name="T4" fmla="*/ 102 w 2736"/>
                        <a:gd name="T5" fmla="*/ 2 h 504"/>
                        <a:gd name="T6" fmla="*/ 157 w 2736"/>
                        <a:gd name="T7" fmla="*/ 2 h 504"/>
                        <a:gd name="T8" fmla="*/ 156 w 2736"/>
                        <a:gd name="T9" fmla="*/ 9 h 504"/>
                        <a:gd name="T10" fmla="*/ 101 w 2736"/>
                        <a:gd name="T11" fmla="*/ 9 h 504"/>
                        <a:gd name="T12" fmla="*/ 37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2" name="Freeform 53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2" y="1759"/>
                      <a:ext cx="830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1 w 1769"/>
                        <a:gd name="T3" fmla="*/ 6 h 791"/>
                        <a:gd name="T4" fmla="*/ 26 w 1769"/>
                        <a:gd name="T5" fmla="*/ 19 h 791"/>
                        <a:gd name="T6" fmla="*/ 37 w 1769"/>
                        <a:gd name="T7" fmla="*/ 39 h 791"/>
                        <a:gd name="T8" fmla="*/ 40 w 1769"/>
                        <a:gd name="T9" fmla="*/ 54 h 791"/>
                        <a:gd name="T10" fmla="*/ 38 w 1769"/>
                        <a:gd name="T11" fmla="*/ 71 h 791"/>
                        <a:gd name="T12" fmla="*/ 36 w 1769"/>
                        <a:gd name="T13" fmla="*/ 57 h 791"/>
                        <a:gd name="T14" fmla="*/ 32 w 1769"/>
                        <a:gd name="T15" fmla="*/ 41 h 791"/>
                        <a:gd name="T16" fmla="*/ 25 w 1769"/>
                        <a:gd name="T17" fmla="*/ 27 h 791"/>
                        <a:gd name="T18" fmla="*/ 13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9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263" y="1418"/>
                    <a:ext cx="2150" cy="343"/>
                    <a:chOff x="189" y="1446"/>
                    <a:chExt cx="2150" cy="343"/>
                  </a:xfrm>
                </p:grpSpPr>
                <p:sp>
                  <p:nvSpPr>
                    <p:cNvPr id="5229" name="Freeform 55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6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31 w 2736"/>
                        <a:gd name="T3" fmla="*/ 3 h 504"/>
                        <a:gd name="T4" fmla="*/ 63 w 2736"/>
                        <a:gd name="T5" fmla="*/ 0 h 504"/>
                        <a:gd name="T6" fmla="*/ 97 w 2736"/>
                        <a:gd name="T7" fmla="*/ 0 h 504"/>
                        <a:gd name="T8" fmla="*/ 96 w 2736"/>
                        <a:gd name="T9" fmla="*/ 2 h 504"/>
                        <a:gd name="T10" fmla="*/ 63 w 2736"/>
                        <a:gd name="T11" fmla="*/ 2 h 504"/>
                        <a:gd name="T12" fmla="*/ 23 w 2736"/>
                        <a:gd name="T13" fmla="*/ 4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0" name="Freeform 56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6"/>
                      <a:ext cx="754" cy="34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1 h 791"/>
                        <a:gd name="T4" fmla="*/ 16 w 1769"/>
                        <a:gd name="T5" fmla="*/ 3 h 791"/>
                        <a:gd name="T6" fmla="*/ 23 w 1769"/>
                        <a:gd name="T7" fmla="*/ 7 h 791"/>
                        <a:gd name="T8" fmla="*/ 25 w 1769"/>
                        <a:gd name="T9" fmla="*/ 9 h 791"/>
                        <a:gd name="T10" fmla="*/ 24 w 1769"/>
                        <a:gd name="T11" fmla="*/ 12 h 791"/>
                        <a:gd name="T12" fmla="*/ 22 w 1769"/>
                        <a:gd name="T13" fmla="*/ 10 h 791"/>
                        <a:gd name="T14" fmla="*/ 20 w 1769"/>
                        <a:gd name="T15" fmla="*/ 7 h 791"/>
                        <a:gd name="T16" fmla="*/ 16 w 1769"/>
                        <a:gd name="T17" fmla="*/ 4 h 791"/>
                        <a:gd name="T18" fmla="*/ 8 w 1769"/>
                        <a:gd name="T19" fmla="*/ 3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0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5227" name="Freeform 58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6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8" name="Freeform 59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4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1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690" y="871"/>
                    <a:ext cx="1850" cy="554"/>
                    <a:chOff x="616" y="899"/>
                    <a:chExt cx="1850" cy="554"/>
                  </a:xfrm>
                </p:grpSpPr>
                <p:sp>
                  <p:nvSpPr>
                    <p:cNvPr id="5225" name="Freeform 61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3" y="1238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6" name="Freeform 62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89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2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911" y="589"/>
                    <a:ext cx="1767" cy="743"/>
                    <a:chOff x="911" y="589"/>
                    <a:chExt cx="1767" cy="743"/>
                  </a:xfrm>
                </p:grpSpPr>
                <p:sp>
                  <p:nvSpPr>
                    <p:cNvPr id="5223" name="Freeform 64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4" name="Freeform 65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8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3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1120" y="300"/>
                    <a:ext cx="1693" cy="892"/>
                    <a:chOff x="1120" y="300"/>
                    <a:chExt cx="1693" cy="892"/>
                  </a:xfrm>
                </p:grpSpPr>
                <p:sp>
                  <p:nvSpPr>
                    <p:cNvPr id="5221" name="Freeform 67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7"/>
                      <a:ext cx="1251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7 w 2736"/>
                        <a:gd name="T3" fmla="*/ 3 h 504"/>
                        <a:gd name="T4" fmla="*/ 36 w 2736"/>
                        <a:gd name="T5" fmla="*/ 0 h 504"/>
                        <a:gd name="T6" fmla="*/ 55 w 2736"/>
                        <a:gd name="T7" fmla="*/ 0 h 504"/>
                        <a:gd name="T8" fmla="*/ 54 w 2736"/>
                        <a:gd name="T9" fmla="*/ 1 h 504"/>
                        <a:gd name="T10" fmla="*/ 35 w 2736"/>
                        <a:gd name="T11" fmla="*/ 1 h 504"/>
                        <a:gd name="T12" fmla="*/ 13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2" name="Freeform 68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0"/>
                      <a:ext cx="67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4 w 1769"/>
                        <a:gd name="T3" fmla="*/ 1 h 791"/>
                        <a:gd name="T4" fmla="*/ 9 w 1769"/>
                        <a:gd name="T5" fmla="*/ 3 h 791"/>
                        <a:gd name="T6" fmla="*/ 13 w 1769"/>
                        <a:gd name="T7" fmla="*/ 6 h 791"/>
                        <a:gd name="T8" fmla="*/ 14 w 1769"/>
                        <a:gd name="T9" fmla="*/ 9 h 791"/>
                        <a:gd name="T10" fmla="*/ 13 w 1769"/>
                        <a:gd name="T11" fmla="*/ 11 h 791"/>
                        <a:gd name="T12" fmla="*/ 13 w 1769"/>
                        <a:gd name="T13" fmla="*/ 9 h 791"/>
                        <a:gd name="T14" fmla="*/ 11 w 1769"/>
                        <a:gd name="T15" fmla="*/ 6 h 791"/>
                        <a:gd name="T16" fmla="*/ 9 w 1769"/>
                        <a:gd name="T17" fmla="*/ 4 h 791"/>
                        <a:gd name="T18" fmla="*/ 5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4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1707" y="76"/>
                    <a:ext cx="778" cy="1512"/>
                    <a:chOff x="1633" y="104"/>
                    <a:chExt cx="778" cy="1512"/>
                  </a:xfrm>
                </p:grpSpPr>
                <p:sp>
                  <p:nvSpPr>
                    <p:cNvPr id="5219" name="Freeform 70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4" y="958"/>
                      <a:ext cx="1100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9 w 2736"/>
                        <a:gd name="T3" fmla="*/ 3 h 504"/>
                        <a:gd name="T4" fmla="*/ 18 w 2736"/>
                        <a:gd name="T5" fmla="*/ 0 h 504"/>
                        <a:gd name="T6" fmla="*/ 29 w 2736"/>
                        <a:gd name="T7" fmla="*/ 0 h 504"/>
                        <a:gd name="T8" fmla="*/ 29 w 2736"/>
                        <a:gd name="T9" fmla="*/ 1 h 504"/>
                        <a:gd name="T10" fmla="*/ 18 w 2736"/>
                        <a:gd name="T11" fmla="*/ 1 h 504"/>
                        <a:gd name="T12" fmla="*/ 7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0" name="Freeform 71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31"/>
                      <a:ext cx="591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1 h 791"/>
                        <a:gd name="T4" fmla="*/ 5 w 1769"/>
                        <a:gd name="T5" fmla="*/ 3 h 791"/>
                        <a:gd name="T6" fmla="*/ 7 w 1769"/>
                        <a:gd name="T7" fmla="*/ 6 h 791"/>
                        <a:gd name="T8" fmla="*/ 7 w 1769"/>
                        <a:gd name="T9" fmla="*/ 9 h 791"/>
                        <a:gd name="T10" fmla="*/ 7 w 1769"/>
                        <a:gd name="T11" fmla="*/ 11 h 791"/>
                        <a:gd name="T12" fmla="*/ 7 w 1769"/>
                        <a:gd name="T13" fmla="*/ 9 h 791"/>
                        <a:gd name="T14" fmla="*/ 6 w 1769"/>
                        <a:gd name="T15" fmla="*/ 6 h 791"/>
                        <a:gd name="T16" fmla="*/ 5 w 1769"/>
                        <a:gd name="T17" fmla="*/ 4 h 791"/>
                        <a:gd name="T18" fmla="*/ 2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5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009" y="0"/>
                    <a:ext cx="634" cy="1534"/>
                    <a:chOff x="1935" y="28"/>
                    <a:chExt cx="634" cy="1534"/>
                  </a:xfrm>
                </p:grpSpPr>
                <p:sp>
                  <p:nvSpPr>
                    <p:cNvPr id="5217" name="Freeform 73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1" y="924"/>
                      <a:ext cx="1061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7 w 2736"/>
                        <a:gd name="T3" fmla="*/ 3 h 504"/>
                        <a:gd name="T4" fmla="*/ 16 w 2736"/>
                        <a:gd name="T5" fmla="*/ 0 h 504"/>
                        <a:gd name="T6" fmla="*/ 24 w 2736"/>
                        <a:gd name="T7" fmla="*/ 0 h 504"/>
                        <a:gd name="T8" fmla="*/ 24 w 2736"/>
                        <a:gd name="T9" fmla="*/ 1 h 504"/>
                        <a:gd name="T10" fmla="*/ 16 w 2736"/>
                        <a:gd name="T11" fmla="*/ 1 h 504"/>
                        <a:gd name="T12" fmla="*/ 6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8" name="Freeform 74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4"/>
                      <a:ext cx="570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1 h 791"/>
                        <a:gd name="T4" fmla="*/ 4 w 1769"/>
                        <a:gd name="T5" fmla="*/ 3 h 791"/>
                        <a:gd name="T6" fmla="*/ 5 w 1769"/>
                        <a:gd name="T7" fmla="*/ 6 h 791"/>
                        <a:gd name="T8" fmla="*/ 6 w 1769"/>
                        <a:gd name="T9" fmla="*/ 9 h 791"/>
                        <a:gd name="T10" fmla="*/ 6 w 1769"/>
                        <a:gd name="T11" fmla="*/ 11 h 791"/>
                        <a:gd name="T12" fmla="*/ 5 w 1769"/>
                        <a:gd name="T13" fmla="*/ 9 h 791"/>
                        <a:gd name="T14" fmla="*/ 5 w 1769"/>
                        <a:gd name="T15" fmla="*/ 6 h 791"/>
                        <a:gd name="T16" fmla="*/ 4 w 1769"/>
                        <a:gd name="T17" fmla="*/ 4 h 791"/>
                        <a:gd name="T18" fmla="*/ 2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6" name="Group 75"/>
                  <p:cNvGrpSpPr>
                    <a:grpSpLocks/>
                  </p:cNvGrpSpPr>
                  <p:nvPr/>
                </p:nvGrpSpPr>
                <p:grpSpPr bwMode="auto">
                  <a:xfrm>
                    <a:off x="2896" y="644"/>
                    <a:ext cx="1845" cy="566"/>
                    <a:chOff x="2822" y="672"/>
                    <a:chExt cx="1845" cy="566"/>
                  </a:xfrm>
                </p:grpSpPr>
                <p:sp>
                  <p:nvSpPr>
                    <p:cNvPr id="5215" name="Freeform 76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3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6" name="Freeform 77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2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7" name="Group 78"/>
                  <p:cNvGrpSpPr>
                    <a:grpSpLocks/>
                  </p:cNvGrpSpPr>
                  <p:nvPr/>
                </p:nvGrpSpPr>
                <p:grpSpPr bwMode="auto">
                  <a:xfrm>
                    <a:off x="2757" y="417"/>
                    <a:ext cx="1781" cy="717"/>
                    <a:chOff x="2683" y="445"/>
                    <a:chExt cx="1781" cy="717"/>
                  </a:xfrm>
                </p:grpSpPr>
                <p:sp>
                  <p:nvSpPr>
                    <p:cNvPr id="5213" name="Freeform 79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4" name="Freeform 80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2" y="445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5178" name="Freeform 81"/>
                  <p:cNvSpPr>
                    <a:spLocks/>
                  </p:cNvSpPr>
                  <p:nvPr/>
                </p:nvSpPr>
                <p:spPr bwMode="hidden">
                  <a:xfrm rot="4578755" flipH="1">
                    <a:off x="2175" y="949"/>
                    <a:ext cx="1027" cy="14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6 w 2736"/>
                      <a:gd name="T3" fmla="*/ 0 h 504"/>
                      <a:gd name="T4" fmla="*/ 13 w 2736"/>
                      <a:gd name="T5" fmla="*/ 0 h 504"/>
                      <a:gd name="T6" fmla="*/ 20 w 2736"/>
                      <a:gd name="T7" fmla="*/ 0 h 504"/>
                      <a:gd name="T8" fmla="*/ 20 w 2736"/>
                      <a:gd name="T9" fmla="*/ 0 h 504"/>
                      <a:gd name="T10" fmla="*/ 13 w 2736"/>
                      <a:gd name="T11" fmla="*/ 0 h 504"/>
                      <a:gd name="T12" fmla="*/ 5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79" name="Freeform 82"/>
                  <p:cNvSpPr>
                    <a:spLocks/>
                  </p:cNvSpPr>
                  <p:nvPr/>
                </p:nvSpPr>
                <p:spPr bwMode="hidden">
                  <a:xfrm rot="4578755" flipH="1">
                    <a:off x="2199" y="196"/>
                    <a:ext cx="552" cy="22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0 h 791"/>
                      <a:gd name="T4" fmla="*/ 3 w 1769"/>
                      <a:gd name="T5" fmla="*/ 0 h 791"/>
                      <a:gd name="T6" fmla="*/ 5 w 1769"/>
                      <a:gd name="T7" fmla="*/ 1 h 791"/>
                      <a:gd name="T8" fmla="*/ 5 w 1769"/>
                      <a:gd name="T9" fmla="*/ 1 h 791"/>
                      <a:gd name="T10" fmla="*/ 5 w 1769"/>
                      <a:gd name="T11" fmla="*/ 2 h 791"/>
                      <a:gd name="T12" fmla="*/ 5 w 1769"/>
                      <a:gd name="T13" fmla="*/ 1 h 791"/>
                      <a:gd name="T14" fmla="*/ 4 w 1769"/>
                      <a:gd name="T15" fmla="*/ 1 h 791"/>
                      <a:gd name="T16" fmla="*/ 3 w 1769"/>
                      <a:gd name="T17" fmla="*/ 1 h 791"/>
                      <a:gd name="T18" fmla="*/ 2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5180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74" y="13"/>
                    <a:ext cx="640" cy="1520"/>
                    <a:chOff x="2800" y="41"/>
                    <a:chExt cx="640" cy="1520"/>
                  </a:xfrm>
                </p:grpSpPr>
                <p:sp>
                  <p:nvSpPr>
                    <p:cNvPr id="5211" name="Freeform 84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1" y="938"/>
                      <a:ext cx="1062" cy="184"/>
                    </a:xfrm>
                    <a:custGeom>
                      <a:avLst/>
                      <a:gdLst>
                        <a:gd name="T0" fmla="*/ 0 w 2736"/>
                        <a:gd name="T1" fmla="*/ 3 h 504"/>
                        <a:gd name="T2" fmla="*/ 7 w 2736"/>
                        <a:gd name="T3" fmla="*/ 1 h 504"/>
                        <a:gd name="T4" fmla="*/ 16 w 2736"/>
                        <a:gd name="T5" fmla="*/ 0 h 504"/>
                        <a:gd name="T6" fmla="*/ 24 w 2736"/>
                        <a:gd name="T7" fmla="*/ 0 h 504"/>
                        <a:gd name="T8" fmla="*/ 24 w 2736"/>
                        <a:gd name="T9" fmla="*/ 1 h 504"/>
                        <a:gd name="T10" fmla="*/ 16 w 2736"/>
                        <a:gd name="T11" fmla="*/ 1 h 504"/>
                        <a:gd name="T12" fmla="*/ 6 w 2736"/>
                        <a:gd name="T13" fmla="*/ 2 h 504"/>
                        <a:gd name="T14" fmla="*/ 0 w 2736"/>
                        <a:gd name="T15" fmla="*/ 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2" name="Freeform 85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11" y="181"/>
                      <a:ext cx="570" cy="289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0 h 791"/>
                        <a:gd name="T4" fmla="*/ 4 w 1769"/>
                        <a:gd name="T5" fmla="*/ 1 h 791"/>
                        <a:gd name="T6" fmla="*/ 5 w 1769"/>
                        <a:gd name="T7" fmla="*/ 3 h 791"/>
                        <a:gd name="T8" fmla="*/ 6 w 1769"/>
                        <a:gd name="T9" fmla="*/ 4 h 791"/>
                        <a:gd name="T10" fmla="*/ 6 w 1769"/>
                        <a:gd name="T11" fmla="*/ 5 h 791"/>
                        <a:gd name="T12" fmla="*/ 5 w 1769"/>
                        <a:gd name="T13" fmla="*/ 4 h 791"/>
                        <a:gd name="T14" fmla="*/ 5 w 1769"/>
                        <a:gd name="T15" fmla="*/ 3 h 791"/>
                        <a:gd name="T16" fmla="*/ 4 w 1769"/>
                        <a:gd name="T17" fmla="*/ 2 h 791"/>
                        <a:gd name="T18" fmla="*/ 2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1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3008" y="135"/>
                    <a:ext cx="1017" cy="1464"/>
                    <a:chOff x="2934" y="163"/>
                    <a:chExt cx="1017" cy="1464"/>
                  </a:xfrm>
                </p:grpSpPr>
                <p:sp>
                  <p:nvSpPr>
                    <p:cNvPr id="5209" name="Freeform 87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1" y="915"/>
                      <a:ext cx="1155" cy="270"/>
                    </a:xfrm>
                    <a:custGeom>
                      <a:avLst/>
                      <a:gdLst>
                        <a:gd name="T0" fmla="*/ 0 w 2736"/>
                        <a:gd name="T1" fmla="*/ 23 h 504"/>
                        <a:gd name="T2" fmla="*/ 11 w 2736"/>
                        <a:gd name="T3" fmla="*/ 8 h 504"/>
                        <a:gd name="T4" fmla="*/ 24 w 2736"/>
                        <a:gd name="T5" fmla="*/ 1 h 504"/>
                        <a:gd name="T6" fmla="*/ 37 w 2736"/>
                        <a:gd name="T7" fmla="*/ 1 h 504"/>
                        <a:gd name="T8" fmla="*/ 37 w 2736"/>
                        <a:gd name="T9" fmla="*/ 5 h 504"/>
                        <a:gd name="T10" fmla="*/ 24 w 2736"/>
                        <a:gd name="T11" fmla="*/ 5 h 504"/>
                        <a:gd name="T12" fmla="*/ 9 w 2736"/>
                        <a:gd name="T13" fmla="*/ 13 h 504"/>
                        <a:gd name="T14" fmla="*/ 0 w 2736"/>
                        <a:gd name="T15" fmla="*/ 2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0" name="Freeform 88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30" y="261"/>
                      <a:ext cx="620" cy="423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2 w 1769"/>
                        <a:gd name="T3" fmla="*/ 3 h 791"/>
                        <a:gd name="T4" fmla="*/ 6 w 1769"/>
                        <a:gd name="T5" fmla="*/ 9 h 791"/>
                        <a:gd name="T6" fmla="*/ 8 w 1769"/>
                        <a:gd name="T7" fmla="*/ 19 h 791"/>
                        <a:gd name="T8" fmla="*/ 9 w 1769"/>
                        <a:gd name="T9" fmla="*/ 27 h 791"/>
                        <a:gd name="T10" fmla="*/ 9 w 1769"/>
                        <a:gd name="T11" fmla="*/ 34 h 791"/>
                        <a:gd name="T12" fmla="*/ 8 w 1769"/>
                        <a:gd name="T13" fmla="*/ 28 h 791"/>
                        <a:gd name="T14" fmla="*/ 7 w 1769"/>
                        <a:gd name="T15" fmla="*/ 20 h 791"/>
                        <a:gd name="T16" fmla="*/ 6 w 1769"/>
                        <a:gd name="T17" fmla="*/ 13 h 791"/>
                        <a:gd name="T18" fmla="*/ 3 w 1769"/>
                        <a:gd name="T19" fmla="*/ 6 h 791"/>
                        <a:gd name="T20" fmla="*/ 0 w 1769"/>
                        <a:gd name="T21" fmla="*/ 3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2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2804" y="4"/>
                    <a:ext cx="243" cy="1448"/>
                    <a:chOff x="2730" y="32"/>
                    <a:chExt cx="243" cy="1448"/>
                  </a:xfrm>
                </p:grpSpPr>
                <p:sp>
                  <p:nvSpPr>
                    <p:cNvPr id="5207" name="Freeform 90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6" y="960"/>
                      <a:ext cx="954" cy="86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5 w 2736"/>
                        <a:gd name="T3" fmla="*/ 0 h 504"/>
                        <a:gd name="T4" fmla="*/ 9 w 2736"/>
                        <a:gd name="T5" fmla="*/ 0 h 504"/>
                        <a:gd name="T6" fmla="*/ 14 w 2736"/>
                        <a:gd name="T7" fmla="*/ 0 h 504"/>
                        <a:gd name="T8" fmla="*/ 14 w 2736"/>
                        <a:gd name="T9" fmla="*/ 0 h 504"/>
                        <a:gd name="T10" fmla="*/ 9 w 2736"/>
                        <a:gd name="T11" fmla="*/ 0 h 504"/>
                        <a:gd name="T12" fmla="*/ 3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8" name="Freeform 91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50" y="220"/>
                      <a:ext cx="512" cy="13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 w 1769"/>
                        <a:gd name="T3" fmla="*/ 0 h 791"/>
                        <a:gd name="T4" fmla="*/ 2 w 1769"/>
                        <a:gd name="T5" fmla="*/ 0 h 791"/>
                        <a:gd name="T6" fmla="*/ 3 w 1769"/>
                        <a:gd name="T7" fmla="*/ 0 h 791"/>
                        <a:gd name="T8" fmla="*/ 3 w 1769"/>
                        <a:gd name="T9" fmla="*/ 0 h 791"/>
                        <a:gd name="T10" fmla="*/ 3 w 1769"/>
                        <a:gd name="T11" fmla="*/ 0 h 791"/>
                        <a:gd name="T12" fmla="*/ 3 w 1769"/>
                        <a:gd name="T13" fmla="*/ 0 h 791"/>
                        <a:gd name="T14" fmla="*/ 3 w 1769"/>
                        <a:gd name="T15" fmla="*/ 0 h 791"/>
                        <a:gd name="T16" fmla="*/ 2 w 1769"/>
                        <a:gd name="T17" fmla="*/ 0 h 791"/>
                        <a:gd name="T18" fmla="*/ 1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3" name="Group 92"/>
                  <p:cNvGrpSpPr>
                    <a:grpSpLocks/>
                  </p:cNvGrpSpPr>
                  <p:nvPr/>
                </p:nvGrpSpPr>
                <p:grpSpPr bwMode="auto">
                  <a:xfrm>
                    <a:off x="1017" y="1741"/>
                    <a:ext cx="1085" cy="2450"/>
                    <a:chOff x="943" y="1769"/>
                    <a:chExt cx="1085" cy="2450"/>
                  </a:xfrm>
                </p:grpSpPr>
                <p:sp>
                  <p:nvSpPr>
                    <p:cNvPr id="5205" name="Freeform 93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10" y="2475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6" name="Freeform 94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5" y="3512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4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1529" y="1908"/>
                    <a:ext cx="766" cy="2373"/>
                    <a:chOff x="1455" y="1936"/>
                    <a:chExt cx="766" cy="2373"/>
                  </a:xfrm>
                </p:grpSpPr>
                <p:sp>
                  <p:nvSpPr>
                    <p:cNvPr id="5203" name="Freeform 96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2578"/>
                      <a:ext cx="159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8 w 2736"/>
                        <a:gd name="T3" fmla="*/ 15 h 504"/>
                        <a:gd name="T4" fmla="*/ 120 w 2736"/>
                        <a:gd name="T5" fmla="*/ 2 h 504"/>
                        <a:gd name="T6" fmla="*/ 184 w 2736"/>
                        <a:gd name="T7" fmla="*/ 2 h 504"/>
                        <a:gd name="T8" fmla="*/ 183 w 2736"/>
                        <a:gd name="T9" fmla="*/ 9 h 504"/>
                        <a:gd name="T10" fmla="*/ 118 w 2736"/>
                        <a:gd name="T11" fmla="*/ 9 h 504"/>
                        <a:gd name="T12" fmla="*/ 44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4" name="Freeform 97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2" y="3636"/>
                      <a:ext cx="856" cy="490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3 w 1769"/>
                        <a:gd name="T3" fmla="*/ 6 h 791"/>
                        <a:gd name="T4" fmla="*/ 30 w 1769"/>
                        <a:gd name="T5" fmla="*/ 19 h 791"/>
                        <a:gd name="T6" fmla="*/ 43 w 1769"/>
                        <a:gd name="T7" fmla="*/ 40 h 791"/>
                        <a:gd name="T8" fmla="*/ 46 w 1769"/>
                        <a:gd name="T9" fmla="*/ 56 h 791"/>
                        <a:gd name="T10" fmla="*/ 45 w 1769"/>
                        <a:gd name="T11" fmla="*/ 72 h 791"/>
                        <a:gd name="T12" fmla="*/ 42 w 1769"/>
                        <a:gd name="T13" fmla="*/ 58 h 791"/>
                        <a:gd name="T14" fmla="*/ 37 w 1769"/>
                        <a:gd name="T15" fmla="*/ 42 h 791"/>
                        <a:gd name="T16" fmla="*/ 30 w 1769"/>
                        <a:gd name="T17" fmla="*/ 27 h 791"/>
                        <a:gd name="T18" fmla="*/ 15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5" name="Group 98"/>
                  <p:cNvGrpSpPr>
                    <a:grpSpLocks/>
                  </p:cNvGrpSpPr>
                  <p:nvPr/>
                </p:nvGrpSpPr>
                <p:grpSpPr bwMode="auto">
                  <a:xfrm rot="88588">
                    <a:off x="2061" y="1962"/>
                    <a:ext cx="459" cy="2329"/>
                    <a:chOff x="1956" y="1990"/>
                    <a:chExt cx="492" cy="2604"/>
                  </a:xfrm>
                </p:grpSpPr>
                <p:sp>
                  <p:nvSpPr>
                    <p:cNvPr id="5201" name="Freeform 99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42" y="2695"/>
                      <a:ext cx="1711" cy="301"/>
                    </a:xfrm>
                    <a:custGeom>
                      <a:avLst/>
                      <a:gdLst>
                        <a:gd name="T0" fmla="*/ 0 w 2736"/>
                        <a:gd name="T1" fmla="*/ 39 h 504"/>
                        <a:gd name="T2" fmla="*/ 83 w 2736"/>
                        <a:gd name="T3" fmla="*/ 13 h 504"/>
                        <a:gd name="T4" fmla="*/ 170 w 2736"/>
                        <a:gd name="T5" fmla="*/ 2 h 504"/>
                        <a:gd name="T6" fmla="*/ 261 w 2736"/>
                        <a:gd name="T7" fmla="*/ 2 h 504"/>
                        <a:gd name="T8" fmla="*/ 260 w 2736"/>
                        <a:gd name="T9" fmla="*/ 8 h 504"/>
                        <a:gd name="T10" fmla="*/ 169 w 2736"/>
                        <a:gd name="T11" fmla="*/ 8 h 504"/>
                        <a:gd name="T12" fmla="*/ 63 w 2736"/>
                        <a:gd name="T13" fmla="*/ 22 h 504"/>
                        <a:gd name="T14" fmla="*/ 0 w 2736"/>
                        <a:gd name="T15" fmla="*/ 3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2" name="Freeform 100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34" y="3898"/>
                      <a:ext cx="918" cy="473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8 w 1769"/>
                        <a:gd name="T3" fmla="*/ 4 h 791"/>
                        <a:gd name="T4" fmla="*/ 44 w 1769"/>
                        <a:gd name="T5" fmla="*/ 16 h 791"/>
                        <a:gd name="T6" fmla="*/ 61 w 1769"/>
                        <a:gd name="T7" fmla="*/ 33 h 791"/>
                        <a:gd name="T8" fmla="*/ 66 w 1769"/>
                        <a:gd name="T9" fmla="*/ 47 h 791"/>
                        <a:gd name="T10" fmla="*/ 63 w 1769"/>
                        <a:gd name="T11" fmla="*/ 60 h 791"/>
                        <a:gd name="T12" fmla="*/ 60 w 1769"/>
                        <a:gd name="T13" fmla="*/ 48 h 791"/>
                        <a:gd name="T14" fmla="*/ 52 w 1769"/>
                        <a:gd name="T15" fmla="*/ 35 h 791"/>
                        <a:gd name="T16" fmla="*/ 42 w 1769"/>
                        <a:gd name="T17" fmla="*/ 23 h 791"/>
                        <a:gd name="T18" fmla="*/ 22 w 1769"/>
                        <a:gd name="T19" fmla="*/ 11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6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408" y="1689"/>
                    <a:ext cx="1125" cy="2426"/>
                    <a:chOff x="3334" y="1717"/>
                    <a:chExt cx="1125" cy="2426"/>
                  </a:xfrm>
                </p:grpSpPr>
                <p:sp>
                  <p:nvSpPr>
                    <p:cNvPr id="5199" name="Freeform 102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8" y="2423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0" name="Freeform 103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1" y="3436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7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3255" y="1838"/>
                    <a:ext cx="883" cy="2426"/>
                    <a:chOff x="3181" y="1866"/>
                    <a:chExt cx="883" cy="2426"/>
                  </a:xfrm>
                </p:grpSpPr>
                <p:sp>
                  <p:nvSpPr>
                    <p:cNvPr id="5197" name="Freeform 105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6" y="2541"/>
                      <a:ext cx="1650" cy="299"/>
                    </a:xfrm>
                    <a:custGeom>
                      <a:avLst/>
                      <a:gdLst>
                        <a:gd name="T0" fmla="*/ 0 w 2736"/>
                        <a:gd name="T1" fmla="*/ 37 h 504"/>
                        <a:gd name="T2" fmla="*/ 69 w 2736"/>
                        <a:gd name="T3" fmla="*/ 12 h 504"/>
                        <a:gd name="T4" fmla="*/ 142 w 2736"/>
                        <a:gd name="T5" fmla="*/ 2 h 504"/>
                        <a:gd name="T6" fmla="*/ 218 w 2736"/>
                        <a:gd name="T7" fmla="*/ 2 h 504"/>
                        <a:gd name="T8" fmla="*/ 217 w 2736"/>
                        <a:gd name="T9" fmla="*/ 7 h 504"/>
                        <a:gd name="T10" fmla="*/ 141 w 2736"/>
                        <a:gd name="T11" fmla="*/ 7 h 504"/>
                        <a:gd name="T12" fmla="*/ 52 w 2736"/>
                        <a:gd name="T13" fmla="*/ 21 h 504"/>
                        <a:gd name="T14" fmla="*/ 0 w 2736"/>
                        <a:gd name="T15" fmla="*/ 3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8" name="Freeform 106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5"/>
                      <a:ext cx="885" cy="469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6 w 1769"/>
                        <a:gd name="T3" fmla="*/ 4 h 791"/>
                        <a:gd name="T4" fmla="*/ 37 w 1769"/>
                        <a:gd name="T5" fmla="*/ 15 h 791"/>
                        <a:gd name="T6" fmla="*/ 51 w 1769"/>
                        <a:gd name="T7" fmla="*/ 31 h 791"/>
                        <a:gd name="T8" fmla="*/ 55 w 1769"/>
                        <a:gd name="T9" fmla="*/ 44 h 791"/>
                        <a:gd name="T10" fmla="*/ 53 w 1769"/>
                        <a:gd name="T11" fmla="*/ 58 h 791"/>
                        <a:gd name="T12" fmla="*/ 50 w 1769"/>
                        <a:gd name="T13" fmla="*/ 46 h 791"/>
                        <a:gd name="T14" fmla="*/ 44 w 1769"/>
                        <a:gd name="T15" fmla="*/ 33 h 791"/>
                        <a:gd name="T16" fmla="*/ 35 w 1769"/>
                        <a:gd name="T17" fmla="*/ 22 h 791"/>
                        <a:gd name="T18" fmla="*/ 19 w 1769"/>
                        <a:gd name="T19" fmla="*/ 11 h 791"/>
                        <a:gd name="T20" fmla="*/ 0 w 1769"/>
                        <a:gd name="T21" fmla="*/ 5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8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19" cy="2386"/>
                    <a:chOff x="3006" y="1983"/>
                    <a:chExt cx="619" cy="2386"/>
                  </a:xfrm>
                </p:grpSpPr>
                <p:sp>
                  <p:nvSpPr>
                    <p:cNvPr id="5195" name="Freeform 108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8" y="2661"/>
                      <a:ext cx="1601" cy="246"/>
                    </a:xfrm>
                    <a:custGeom>
                      <a:avLst/>
                      <a:gdLst>
                        <a:gd name="T0" fmla="*/ 0 w 2736"/>
                        <a:gd name="T1" fmla="*/ 14 h 504"/>
                        <a:gd name="T2" fmla="*/ 59 w 2736"/>
                        <a:gd name="T3" fmla="*/ 5 h 504"/>
                        <a:gd name="T4" fmla="*/ 122 w 2736"/>
                        <a:gd name="T5" fmla="*/ 0 h 504"/>
                        <a:gd name="T6" fmla="*/ 188 w 2736"/>
                        <a:gd name="T7" fmla="*/ 0 h 504"/>
                        <a:gd name="T8" fmla="*/ 187 w 2736"/>
                        <a:gd name="T9" fmla="*/ 3 h 504"/>
                        <a:gd name="T10" fmla="*/ 121 w 2736"/>
                        <a:gd name="T11" fmla="*/ 3 h 504"/>
                        <a:gd name="T12" fmla="*/ 45 w 2736"/>
                        <a:gd name="T13" fmla="*/ 8 h 504"/>
                        <a:gd name="T14" fmla="*/ 0 w 2736"/>
                        <a:gd name="T15" fmla="*/ 1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6" name="Freeform 109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2" y="3747"/>
                      <a:ext cx="859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3 w 1769"/>
                        <a:gd name="T3" fmla="*/ 1 h 791"/>
                        <a:gd name="T4" fmla="*/ 32 w 1769"/>
                        <a:gd name="T5" fmla="*/ 5 h 791"/>
                        <a:gd name="T6" fmla="*/ 44 w 1769"/>
                        <a:gd name="T7" fmla="*/ 12 h 791"/>
                        <a:gd name="T8" fmla="*/ 48 w 1769"/>
                        <a:gd name="T9" fmla="*/ 17 h 791"/>
                        <a:gd name="T10" fmla="*/ 46 w 1769"/>
                        <a:gd name="T11" fmla="*/ 21 h 791"/>
                        <a:gd name="T12" fmla="*/ 43 w 1769"/>
                        <a:gd name="T13" fmla="*/ 18 h 791"/>
                        <a:gd name="T14" fmla="*/ 37 w 1769"/>
                        <a:gd name="T15" fmla="*/ 13 h 791"/>
                        <a:gd name="T16" fmla="*/ 30 w 1769"/>
                        <a:gd name="T17" fmla="*/ 8 h 791"/>
                        <a:gd name="T18" fmla="*/ 16 w 1769"/>
                        <a:gd name="T19" fmla="*/ 4 h 791"/>
                        <a:gd name="T20" fmla="*/ 0 w 1769"/>
                        <a:gd name="T21" fmla="*/ 2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9" name="Group 110"/>
                  <p:cNvGrpSpPr>
                    <a:grpSpLocks/>
                  </p:cNvGrpSpPr>
                  <p:nvPr/>
                </p:nvGrpSpPr>
                <p:grpSpPr bwMode="auto">
                  <a:xfrm>
                    <a:off x="2893" y="2073"/>
                    <a:ext cx="405" cy="2219"/>
                    <a:chOff x="2819" y="2101"/>
                    <a:chExt cx="405" cy="2219"/>
                  </a:xfrm>
                </p:grpSpPr>
                <p:sp>
                  <p:nvSpPr>
                    <p:cNvPr id="5193" name="Freeform 111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6" y="2714"/>
                      <a:ext cx="1471" cy="246"/>
                    </a:xfrm>
                    <a:custGeom>
                      <a:avLst/>
                      <a:gdLst>
                        <a:gd name="T0" fmla="*/ 0 w 2736"/>
                        <a:gd name="T1" fmla="*/ 14 h 504"/>
                        <a:gd name="T2" fmla="*/ 39 w 2736"/>
                        <a:gd name="T3" fmla="*/ 5 h 504"/>
                        <a:gd name="T4" fmla="*/ 80 w 2736"/>
                        <a:gd name="T5" fmla="*/ 0 h 504"/>
                        <a:gd name="T6" fmla="*/ 123 w 2736"/>
                        <a:gd name="T7" fmla="*/ 0 h 504"/>
                        <a:gd name="T8" fmla="*/ 122 w 2736"/>
                        <a:gd name="T9" fmla="*/ 3 h 504"/>
                        <a:gd name="T10" fmla="*/ 79 w 2736"/>
                        <a:gd name="T11" fmla="*/ 3 h 504"/>
                        <a:gd name="T12" fmla="*/ 30 w 2736"/>
                        <a:gd name="T13" fmla="*/ 8 h 504"/>
                        <a:gd name="T14" fmla="*/ 0 w 2736"/>
                        <a:gd name="T15" fmla="*/ 1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4" name="Freeform 112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2"/>
                      <a:ext cx="790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8 w 1769"/>
                        <a:gd name="T3" fmla="*/ 1 h 791"/>
                        <a:gd name="T4" fmla="*/ 21 w 1769"/>
                        <a:gd name="T5" fmla="*/ 5 h 791"/>
                        <a:gd name="T6" fmla="*/ 29 w 1769"/>
                        <a:gd name="T7" fmla="*/ 12 h 791"/>
                        <a:gd name="T8" fmla="*/ 31 w 1769"/>
                        <a:gd name="T9" fmla="*/ 17 h 791"/>
                        <a:gd name="T10" fmla="*/ 30 w 1769"/>
                        <a:gd name="T11" fmla="*/ 21 h 791"/>
                        <a:gd name="T12" fmla="*/ 28 w 1769"/>
                        <a:gd name="T13" fmla="*/ 18 h 791"/>
                        <a:gd name="T14" fmla="*/ 25 w 1769"/>
                        <a:gd name="T15" fmla="*/ 13 h 791"/>
                        <a:gd name="T16" fmla="*/ 20 w 1769"/>
                        <a:gd name="T17" fmla="*/ 8 h 791"/>
                        <a:gd name="T18" fmla="*/ 10 w 1769"/>
                        <a:gd name="T19" fmla="*/ 4 h 791"/>
                        <a:gd name="T20" fmla="*/ 0 w 1769"/>
                        <a:gd name="T21" fmla="*/ 2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90" name="Group 113"/>
                  <p:cNvGrpSpPr>
                    <a:grpSpLocks/>
                  </p:cNvGrpSpPr>
                  <p:nvPr/>
                </p:nvGrpSpPr>
                <p:grpSpPr bwMode="auto">
                  <a:xfrm>
                    <a:off x="2372" y="2107"/>
                    <a:ext cx="426" cy="2185"/>
                    <a:chOff x="2287" y="2135"/>
                    <a:chExt cx="426" cy="2185"/>
                  </a:xfrm>
                </p:grpSpPr>
                <p:sp>
                  <p:nvSpPr>
                    <p:cNvPr id="5191" name="Freeform 114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0" y="2760"/>
                      <a:ext cx="1437" cy="188"/>
                    </a:xfrm>
                    <a:custGeom>
                      <a:avLst/>
                      <a:gdLst>
                        <a:gd name="T0" fmla="*/ 0 w 2736"/>
                        <a:gd name="T1" fmla="*/ 4 h 504"/>
                        <a:gd name="T2" fmla="*/ 35 w 2736"/>
                        <a:gd name="T3" fmla="*/ 1 h 504"/>
                        <a:gd name="T4" fmla="*/ 71 w 2736"/>
                        <a:gd name="T5" fmla="*/ 0 h 504"/>
                        <a:gd name="T6" fmla="*/ 110 w 2736"/>
                        <a:gd name="T7" fmla="*/ 0 h 504"/>
                        <a:gd name="T8" fmla="*/ 109 w 2736"/>
                        <a:gd name="T9" fmla="*/ 1 h 504"/>
                        <a:gd name="T10" fmla="*/ 70 w 2736"/>
                        <a:gd name="T11" fmla="*/ 1 h 504"/>
                        <a:gd name="T12" fmla="*/ 26 w 2736"/>
                        <a:gd name="T13" fmla="*/ 2 h 504"/>
                        <a:gd name="T14" fmla="*/ 0 w 2736"/>
                        <a:gd name="T15" fmla="*/ 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2" name="Freeform 115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49" y="3787"/>
                      <a:ext cx="771" cy="29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0 h 791"/>
                        <a:gd name="T4" fmla="*/ 18 w 1769"/>
                        <a:gd name="T5" fmla="*/ 1 h 791"/>
                        <a:gd name="T6" fmla="*/ 25 w 1769"/>
                        <a:gd name="T7" fmla="*/ 3 h 791"/>
                        <a:gd name="T8" fmla="*/ 27 w 1769"/>
                        <a:gd name="T9" fmla="*/ 4 h 791"/>
                        <a:gd name="T10" fmla="*/ 27 w 1769"/>
                        <a:gd name="T11" fmla="*/ 6 h 791"/>
                        <a:gd name="T12" fmla="*/ 25 w 1769"/>
                        <a:gd name="T13" fmla="*/ 4 h 791"/>
                        <a:gd name="T14" fmla="*/ 22 w 1769"/>
                        <a:gd name="T15" fmla="*/ 3 h 791"/>
                        <a:gd name="T16" fmla="*/ 17 w 1769"/>
                        <a:gd name="T17" fmla="*/ 2 h 791"/>
                        <a:gd name="T18" fmla="*/ 9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5145" name="Group 116"/>
              <p:cNvGrpSpPr>
                <a:grpSpLocks/>
              </p:cNvGrpSpPr>
              <p:nvPr/>
            </p:nvGrpSpPr>
            <p:grpSpPr bwMode="auto">
              <a:xfrm>
                <a:off x="74" y="313"/>
                <a:ext cx="5459" cy="3667"/>
                <a:chOff x="74" y="313"/>
                <a:chExt cx="5459" cy="3667"/>
              </a:xfrm>
            </p:grpSpPr>
            <p:grpSp>
              <p:nvGrpSpPr>
                <p:cNvPr id="5146" name="Group 117"/>
                <p:cNvGrpSpPr>
                  <a:grpSpLocks/>
                </p:cNvGrpSpPr>
                <p:nvPr/>
              </p:nvGrpSpPr>
              <p:grpSpPr bwMode="auto">
                <a:xfrm>
                  <a:off x="74" y="313"/>
                  <a:ext cx="5459" cy="3667"/>
                  <a:chOff x="74" y="313"/>
                  <a:chExt cx="5459" cy="3667"/>
                </a:xfrm>
              </p:grpSpPr>
              <p:sp>
                <p:nvSpPr>
                  <p:cNvPr id="5148" name="Arc 118"/>
                  <p:cNvSpPr>
                    <a:spLocks/>
                  </p:cNvSpPr>
                  <p:nvPr/>
                </p:nvSpPr>
                <p:spPr bwMode="hidden">
                  <a:xfrm flipV="1">
                    <a:off x="2966" y="456"/>
                    <a:ext cx="2567" cy="2046"/>
                  </a:xfrm>
                  <a:custGeom>
                    <a:avLst/>
                    <a:gdLst>
                      <a:gd name="T0" fmla="*/ 0 w 36729"/>
                      <a:gd name="T1" fmla="*/ 0 h 21600"/>
                      <a:gd name="T2" fmla="*/ 0 w 36729"/>
                      <a:gd name="T3" fmla="*/ 0 h 21600"/>
                      <a:gd name="T4" fmla="*/ 0 w 36729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6729"/>
                      <a:gd name="T10" fmla="*/ 0 h 21600"/>
                      <a:gd name="T11" fmla="*/ 36729 w 36729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9" name="Arc 119"/>
                  <p:cNvSpPr>
                    <a:spLocks/>
                  </p:cNvSpPr>
                  <p:nvPr/>
                </p:nvSpPr>
                <p:spPr bwMode="hidden">
                  <a:xfrm flipH="1">
                    <a:off x="388" y="1601"/>
                    <a:ext cx="2016" cy="2379"/>
                  </a:xfrm>
                  <a:custGeom>
                    <a:avLst/>
                    <a:gdLst>
                      <a:gd name="T0" fmla="*/ 0 w 30473"/>
                      <a:gd name="T1" fmla="*/ 0 h 22305"/>
                      <a:gd name="T2" fmla="*/ 0 w 30473"/>
                      <a:gd name="T3" fmla="*/ 0 h 22305"/>
                      <a:gd name="T4" fmla="*/ 0 w 30473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0473"/>
                      <a:gd name="T10" fmla="*/ 0 h 22305"/>
                      <a:gd name="T11" fmla="*/ 30473 w 30473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0" name="Arc 120"/>
                  <p:cNvSpPr>
                    <a:spLocks/>
                  </p:cNvSpPr>
                  <p:nvPr/>
                </p:nvSpPr>
                <p:spPr bwMode="hidden">
                  <a:xfrm>
                    <a:off x="3029" y="1181"/>
                    <a:ext cx="1426" cy="2379"/>
                  </a:xfrm>
                  <a:custGeom>
                    <a:avLst/>
                    <a:gdLst>
                      <a:gd name="T0" fmla="*/ 0 w 34812"/>
                      <a:gd name="T1" fmla="*/ 0 h 22305"/>
                      <a:gd name="T2" fmla="*/ 0 w 34812"/>
                      <a:gd name="T3" fmla="*/ 0 h 22305"/>
                      <a:gd name="T4" fmla="*/ 0 w 34812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4812"/>
                      <a:gd name="T10" fmla="*/ 0 h 22305"/>
                      <a:gd name="T11" fmla="*/ 34812 w 34812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1" name="Arc 121"/>
                  <p:cNvSpPr>
                    <a:spLocks/>
                  </p:cNvSpPr>
                  <p:nvPr/>
                </p:nvSpPr>
                <p:spPr bwMode="hidden">
                  <a:xfrm flipH="1">
                    <a:off x="74" y="813"/>
                    <a:ext cx="2540" cy="2379"/>
                  </a:xfrm>
                  <a:custGeom>
                    <a:avLst/>
                    <a:gdLst>
                      <a:gd name="T0" fmla="*/ 0 w 36830"/>
                      <a:gd name="T1" fmla="*/ 0 h 22305"/>
                      <a:gd name="T2" fmla="*/ 0 w 36830"/>
                      <a:gd name="T3" fmla="*/ 0 h 22305"/>
                      <a:gd name="T4" fmla="*/ 0 w 36830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6830"/>
                      <a:gd name="T10" fmla="*/ 0 h 22305"/>
                      <a:gd name="T11" fmla="*/ 36830 w 36830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2" name="Arc 122"/>
                  <p:cNvSpPr>
                    <a:spLocks/>
                  </p:cNvSpPr>
                  <p:nvPr/>
                </p:nvSpPr>
                <p:spPr bwMode="hidden">
                  <a:xfrm flipH="1">
                    <a:off x="790" y="313"/>
                    <a:ext cx="1850" cy="2304"/>
                  </a:xfrm>
                  <a:custGeom>
                    <a:avLst/>
                    <a:gdLst>
                      <a:gd name="T0" fmla="*/ 0 w 31881"/>
                      <a:gd name="T1" fmla="*/ 0 h 21600"/>
                      <a:gd name="T2" fmla="*/ 0 w 31881"/>
                      <a:gd name="T3" fmla="*/ 0 h 21600"/>
                      <a:gd name="T4" fmla="*/ 0 w 31881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1881"/>
                      <a:gd name="T10" fmla="*/ 0 h 21600"/>
                      <a:gd name="T11" fmla="*/ 31881 w 31881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3" name="Arc 123"/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4" cy="2304"/>
                  </a:xfrm>
                  <a:custGeom>
                    <a:avLst/>
                    <a:gdLst>
                      <a:gd name="T0" fmla="*/ 0 w 31146"/>
                      <a:gd name="T1" fmla="*/ 0 h 21600"/>
                      <a:gd name="T2" fmla="*/ 0 w 31146"/>
                      <a:gd name="T3" fmla="*/ 0 h 21600"/>
                      <a:gd name="T4" fmla="*/ 0 w 31146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1146"/>
                      <a:gd name="T10" fmla="*/ 0 h 21600"/>
                      <a:gd name="T11" fmla="*/ 31146 w 31146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4" name="Freeform 124"/>
                  <p:cNvSpPr>
                    <a:spLocks/>
                  </p:cNvSpPr>
                  <p:nvPr/>
                </p:nvSpPr>
                <p:spPr bwMode="hidden">
                  <a:xfrm flipH="1">
                    <a:off x="1800" y="438"/>
                    <a:ext cx="418" cy="1524"/>
                  </a:xfrm>
                  <a:custGeom>
                    <a:avLst/>
                    <a:gdLst>
                      <a:gd name="T0" fmla="*/ 0 w 776"/>
                      <a:gd name="T1" fmla="*/ 7 h 2368"/>
                      <a:gd name="T2" fmla="*/ 11 w 776"/>
                      <a:gd name="T3" fmla="*/ 2 h 2368"/>
                      <a:gd name="T4" fmla="*/ 4 w 776"/>
                      <a:gd name="T5" fmla="*/ 17 h 2368"/>
                      <a:gd name="T6" fmla="*/ 15 w 776"/>
                      <a:gd name="T7" fmla="*/ 17 h 2368"/>
                      <a:gd name="T8" fmla="*/ 9 w 776"/>
                      <a:gd name="T9" fmla="*/ 33 h 2368"/>
                      <a:gd name="T10" fmla="*/ 17 w 776"/>
                      <a:gd name="T11" fmla="*/ 39 h 2368"/>
                      <a:gd name="T12" fmla="*/ 13 w 776"/>
                      <a:gd name="T13" fmla="*/ 50 h 2368"/>
                      <a:gd name="T14" fmla="*/ 22 w 776"/>
                      <a:gd name="T15" fmla="*/ 55 h 2368"/>
                      <a:gd name="T16" fmla="*/ 17 w 776"/>
                      <a:gd name="T17" fmla="*/ 66 h 2368"/>
                      <a:gd name="T18" fmla="*/ 24 w 776"/>
                      <a:gd name="T19" fmla="*/ 71 h 2368"/>
                      <a:gd name="T20" fmla="*/ 22 w 776"/>
                      <a:gd name="T21" fmla="*/ 81 h 2368"/>
                      <a:gd name="T22" fmla="*/ 26 w 776"/>
                      <a:gd name="T23" fmla="*/ 91 h 2368"/>
                      <a:gd name="T24" fmla="*/ 26 w 776"/>
                      <a:gd name="T25" fmla="*/ 102 h 2368"/>
                      <a:gd name="T26" fmla="*/ 31 w 776"/>
                      <a:gd name="T27" fmla="*/ 118 h 2368"/>
                      <a:gd name="T28" fmla="*/ 28 w 776"/>
                      <a:gd name="T29" fmla="*/ 135 h 2368"/>
                      <a:gd name="T30" fmla="*/ 33 w 776"/>
                      <a:gd name="T31" fmla="*/ 145 h 2368"/>
                      <a:gd name="T32" fmla="*/ 31 w 776"/>
                      <a:gd name="T33" fmla="*/ 161 h 2368"/>
                      <a:gd name="T34" fmla="*/ 33 w 776"/>
                      <a:gd name="T35" fmla="*/ 177 h 2368"/>
                      <a:gd name="T36" fmla="*/ 31 w 776"/>
                      <a:gd name="T37" fmla="*/ 187 h 2368"/>
                      <a:gd name="T38" fmla="*/ 35 w 776"/>
                      <a:gd name="T39" fmla="*/ 203 h 2368"/>
                      <a:gd name="T40" fmla="*/ 33 w 776"/>
                      <a:gd name="T41" fmla="*/ 219 h 2368"/>
                      <a:gd name="T42" fmla="*/ 35 w 776"/>
                      <a:gd name="T43" fmla="*/ 240 h 2368"/>
                      <a:gd name="T44" fmla="*/ 33 w 776"/>
                      <a:gd name="T45" fmla="*/ 246 h 2368"/>
                      <a:gd name="T46" fmla="*/ 35 w 776"/>
                      <a:gd name="T47" fmla="*/ 261 h 2368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776"/>
                      <a:gd name="T73" fmla="*/ 0 h 2368"/>
                      <a:gd name="T74" fmla="*/ 776 w 776"/>
                      <a:gd name="T75" fmla="*/ 2368 h 2368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147" name="Freeform 125"/>
                <p:cNvSpPr>
                  <a:spLocks/>
                </p:cNvSpPr>
                <p:nvPr/>
              </p:nvSpPr>
              <p:spPr bwMode="hidden">
                <a:xfrm rot="-1346631">
                  <a:off x="3280" y="1529"/>
                  <a:ext cx="442" cy="837"/>
                </a:xfrm>
                <a:custGeom>
                  <a:avLst/>
                  <a:gdLst>
                    <a:gd name="T0" fmla="*/ 0 w 776"/>
                    <a:gd name="T1" fmla="*/ 0 h 2368"/>
                    <a:gd name="T2" fmla="*/ 14 w 776"/>
                    <a:gd name="T3" fmla="*/ 0 h 2368"/>
                    <a:gd name="T4" fmla="*/ 6 w 776"/>
                    <a:gd name="T5" fmla="*/ 1 h 2368"/>
                    <a:gd name="T6" fmla="*/ 20 w 776"/>
                    <a:gd name="T7" fmla="*/ 1 h 2368"/>
                    <a:gd name="T8" fmla="*/ 11 w 776"/>
                    <a:gd name="T9" fmla="*/ 2 h 2368"/>
                    <a:gd name="T10" fmla="*/ 23 w 776"/>
                    <a:gd name="T11" fmla="*/ 2 h 2368"/>
                    <a:gd name="T12" fmla="*/ 17 w 776"/>
                    <a:gd name="T13" fmla="*/ 2 h 2368"/>
                    <a:gd name="T14" fmla="*/ 28 w 776"/>
                    <a:gd name="T15" fmla="*/ 3 h 2368"/>
                    <a:gd name="T16" fmla="*/ 23 w 776"/>
                    <a:gd name="T17" fmla="*/ 3 h 2368"/>
                    <a:gd name="T18" fmla="*/ 31 w 776"/>
                    <a:gd name="T19" fmla="*/ 4 h 2368"/>
                    <a:gd name="T20" fmla="*/ 28 w 776"/>
                    <a:gd name="T21" fmla="*/ 4 h 2368"/>
                    <a:gd name="T22" fmla="*/ 35 w 776"/>
                    <a:gd name="T23" fmla="*/ 5 h 2368"/>
                    <a:gd name="T24" fmla="*/ 35 w 776"/>
                    <a:gd name="T25" fmla="*/ 5 h 2368"/>
                    <a:gd name="T26" fmla="*/ 40 w 776"/>
                    <a:gd name="T27" fmla="*/ 6 h 2368"/>
                    <a:gd name="T28" fmla="*/ 38 w 776"/>
                    <a:gd name="T29" fmla="*/ 7 h 2368"/>
                    <a:gd name="T30" fmla="*/ 43 w 776"/>
                    <a:gd name="T31" fmla="*/ 7 h 2368"/>
                    <a:gd name="T32" fmla="*/ 40 w 776"/>
                    <a:gd name="T33" fmla="*/ 8 h 2368"/>
                    <a:gd name="T34" fmla="*/ 43 w 776"/>
                    <a:gd name="T35" fmla="*/ 9 h 2368"/>
                    <a:gd name="T36" fmla="*/ 40 w 776"/>
                    <a:gd name="T37" fmla="*/ 10 h 2368"/>
                    <a:gd name="T38" fmla="*/ 46 w 776"/>
                    <a:gd name="T39" fmla="*/ 10 h 2368"/>
                    <a:gd name="T40" fmla="*/ 43 w 776"/>
                    <a:gd name="T41" fmla="*/ 11 h 2368"/>
                    <a:gd name="T42" fmla="*/ 46 w 776"/>
                    <a:gd name="T43" fmla="*/ 12 h 2368"/>
                    <a:gd name="T44" fmla="*/ 43 w 776"/>
                    <a:gd name="T45" fmla="*/ 12 h 2368"/>
                    <a:gd name="T46" fmla="*/ 46 w 776"/>
                    <a:gd name="T47" fmla="*/ 13 h 236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776"/>
                    <a:gd name="T73" fmla="*/ 0 h 2368"/>
                    <a:gd name="T74" fmla="*/ 776 w 776"/>
                    <a:gd name="T75" fmla="*/ 2368 h 2368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1371600">
                    <a:defRPr/>
                  </a:pPr>
                  <a:endParaRPr lang="en-US" sz="3600">
                    <a:solidFill>
                      <a:prstClr val="black"/>
                    </a:solidFill>
                    <a:latin typeface="Calibri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129" name="Group 126"/>
            <p:cNvGrpSpPr>
              <a:grpSpLocks/>
            </p:cNvGrpSpPr>
            <p:nvPr/>
          </p:nvGrpSpPr>
          <p:grpSpPr bwMode="auto">
            <a:xfrm>
              <a:off x="1476" y="449"/>
              <a:ext cx="4038" cy="2966"/>
              <a:chOff x="210" y="337"/>
              <a:chExt cx="5198" cy="3818"/>
            </a:xfrm>
          </p:grpSpPr>
          <p:sp>
            <p:nvSpPr>
              <p:cNvPr id="5130" name="Freeform 127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>
                  <a:gd name="T0" fmla="*/ 0 w 776"/>
                  <a:gd name="T1" fmla="*/ 6 h 2368"/>
                  <a:gd name="T2" fmla="*/ 23 w 776"/>
                  <a:gd name="T3" fmla="*/ 1 h 2368"/>
                  <a:gd name="T4" fmla="*/ 9 w 776"/>
                  <a:gd name="T5" fmla="*/ 15 h 2368"/>
                  <a:gd name="T6" fmla="*/ 32 w 776"/>
                  <a:gd name="T7" fmla="*/ 15 h 2368"/>
                  <a:gd name="T8" fmla="*/ 18 w 776"/>
                  <a:gd name="T9" fmla="*/ 29 h 2368"/>
                  <a:gd name="T10" fmla="*/ 37 w 776"/>
                  <a:gd name="T11" fmla="*/ 34 h 2368"/>
                  <a:gd name="T12" fmla="*/ 28 w 776"/>
                  <a:gd name="T13" fmla="*/ 42 h 2368"/>
                  <a:gd name="T14" fmla="*/ 46 w 776"/>
                  <a:gd name="T15" fmla="*/ 47 h 2368"/>
                  <a:gd name="T16" fmla="*/ 37 w 776"/>
                  <a:gd name="T17" fmla="*/ 56 h 2368"/>
                  <a:gd name="T18" fmla="*/ 51 w 776"/>
                  <a:gd name="T19" fmla="*/ 61 h 2368"/>
                  <a:gd name="T20" fmla="*/ 46 w 776"/>
                  <a:gd name="T21" fmla="*/ 70 h 2368"/>
                  <a:gd name="T22" fmla="*/ 55 w 776"/>
                  <a:gd name="T23" fmla="*/ 79 h 2368"/>
                  <a:gd name="T24" fmla="*/ 55 w 776"/>
                  <a:gd name="T25" fmla="*/ 88 h 2368"/>
                  <a:gd name="T26" fmla="*/ 64 w 776"/>
                  <a:gd name="T27" fmla="*/ 102 h 2368"/>
                  <a:gd name="T28" fmla="*/ 59 w 776"/>
                  <a:gd name="T29" fmla="*/ 116 h 2368"/>
                  <a:gd name="T30" fmla="*/ 69 w 776"/>
                  <a:gd name="T31" fmla="*/ 125 h 2368"/>
                  <a:gd name="T32" fmla="*/ 64 w 776"/>
                  <a:gd name="T33" fmla="*/ 139 h 2368"/>
                  <a:gd name="T34" fmla="*/ 69 w 776"/>
                  <a:gd name="T35" fmla="*/ 152 h 2368"/>
                  <a:gd name="T36" fmla="*/ 64 w 776"/>
                  <a:gd name="T37" fmla="*/ 161 h 2368"/>
                  <a:gd name="T38" fmla="*/ 74 w 776"/>
                  <a:gd name="T39" fmla="*/ 175 h 2368"/>
                  <a:gd name="T40" fmla="*/ 69 w 776"/>
                  <a:gd name="T41" fmla="*/ 189 h 2368"/>
                  <a:gd name="T42" fmla="*/ 74 w 776"/>
                  <a:gd name="T43" fmla="*/ 207 h 2368"/>
                  <a:gd name="T44" fmla="*/ 69 w 776"/>
                  <a:gd name="T45" fmla="*/ 212 h 2368"/>
                  <a:gd name="T46" fmla="*/ 74 w 776"/>
                  <a:gd name="T47" fmla="*/ 22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1" name="Arc 128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2" name="Arc 129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3" name="Arc 130"/>
              <p:cNvSpPr>
                <a:spLocks/>
              </p:cNvSpPr>
              <p:nvPr/>
            </p:nvSpPr>
            <p:spPr bwMode="hidden">
              <a:xfrm flipH="1">
                <a:off x="210" y="1168"/>
                <a:ext cx="2376" cy="2379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4" name="Arc 131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5" name="Arc 132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6" name="Freeform 133"/>
              <p:cNvSpPr>
                <a:spLocks/>
              </p:cNvSpPr>
              <p:nvPr/>
            </p:nvSpPr>
            <p:spPr bwMode="hidden">
              <a:xfrm>
                <a:off x="3301" y="2635"/>
                <a:ext cx="485" cy="1479"/>
              </a:xfrm>
              <a:custGeom>
                <a:avLst/>
                <a:gdLst>
                  <a:gd name="T0" fmla="*/ 0 w 776"/>
                  <a:gd name="T1" fmla="*/ 6 h 2368"/>
                  <a:gd name="T2" fmla="*/ 23 w 776"/>
                  <a:gd name="T3" fmla="*/ 1 h 2368"/>
                  <a:gd name="T4" fmla="*/ 9 w 776"/>
                  <a:gd name="T5" fmla="*/ 15 h 2368"/>
                  <a:gd name="T6" fmla="*/ 32 w 776"/>
                  <a:gd name="T7" fmla="*/ 15 h 2368"/>
                  <a:gd name="T8" fmla="*/ 18 w 776"/>
                  <a:gd name="T9" fmla="*/ 29 h 2368"/>
                  <a:gd name="T10" fmla="*/ 37 w 776"/>
                  <a:gd name="T11" fmla="*/ 34 h 2368"/>
                  <a:gd name="T12" fmla="*/ 28 w 776"/>
                  <a:gd name="T13" fmla="*/ 42 h 2368"/>
                  <a:gd name="T14" fmla="*/ 46 w 776"/>
                  <a:gd name="T15" fmla="*/ 47 h 2368"/>
                  <a:gd name="T16" fmla="*/ 37 w 776"/>
                  <a:gd name="T17" fmla="*/ 56 h 2368"/>
                  <a:gd name="T18" fmla="*/ 51 w 776"/>
                  <a:gd name="T19" fmla="*/ 61 h 2368"/>
                  <a:gd name="T20" fmla="*/ 46 w 776"/>
                  <a:gd name="T21" fmla="*/ 70 h 2368"/>
                  <a:gd name="T22" fmla="*/ 55 w 776"/>
                  <a:gd name="T23" fmla="*/ 79 h 2368"/>
                  <a:gd name="T24" fmla="*/ 55 w 776"/>
                  <a:gd name="T25" fmla="*/ 88 h 2368"/>
                  <a:gd name="T26" fmla="*/ 64 w 776"/>
                  <a:gd name="T27" fmla="*/ 102 h 2368"/>
                  <a:gd name="T28" fmla="*/ 59 w 776"/>
                  <a:gd name="T29" fmla="*/ 116 h 2368"/>
                  <a:gd name="T30" fmla="*/ 69 w 776"/>
                  <a:gd name="T31" fmla="*/ 125 h 2368"/>
                  <a:gd name="T32" fmla="*/ 64 w 776"/>
                  <a:gd name="T33" fmla="*/ 139 h 2368"/>
                  <a:gd name="T34" fmla="*/ 69 w 776"/>
                  <a:gd name="T35" fmla="*/ 152 h 2368"/>
                  <a:gd name="T36" fmla="*/ 64 w 776"/>
                  <a:gd name="T37" fmla="*/ 161 h 2368"/>
                  <a:gd name="T38" fmla="*/ 74 w 776"/>
                  <a:gd name="T39" fmla="*/ 175 h 2368"/>
                  <a:gd name="T40" fmla="*/ 69 w 776"/>
                  <a:gd name="T41" fmla="*/ 189 h 2368"/>
                  <a:gd name="T42" fmla="*/ 74 w 776"/>
                  <a:gd name="T43" fmla="*/ 207 h 2368"/>
                  <a:gd name="T44" fmla="*/ 69 w 776"/>
                  <a:gd name="T45" fmla="*/ 212 h 2368"/>
                  <a:gd name="T46" fmla="*/ 74 w 776"/>
                  <a:gd name="T47" fmla="*/ 22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7" name="Freeform 134"/>
              <p:cNvSpPr>
                <a:spLocks/>
              </p:cNvSpPr>
              <p:nvPr/>
            </p:nvSpPr>
            <p:spPr bwMode="hidden">
              <a:xfrm rot="19660755" flipV="1">
                <a:off x="2546" y="2150"/>
                <a:ext cx="442" cy="837"/>
              </a:xfrm>
              <a:custGeom>
                <a:avLst/>
                <a:gdLst>
                  <a:gd name="T0" fmla="*/ 0 w 776"/>
                  <a:gd name="T1" fmla="*/ 0 h 2368"/>
                  <a:gd name="T2" fmla="*/ 14 w 776"/>
                  <a:gd name="T3" fmla="*/ 0 h 2368"/>
                  <a:gd name="T4" fmla="*/ 6 w 776"/>
                  <a:gd name="T5" fmla="*/ 1 h 2368"/>
                  <a:gd name="T6" fmla="*/ 20 w 776"/>
                  <a:gd name="T7" fmla="*/ 1 h 2368"/>
                  <a:gd name="T8" fmla="*/ 11 w 776"/>
                  <a:gd name="T9" fmla="*/ 2 h 2368"/>
                  <a:gd name="T10" fmla="*/ 23 w 776"/>
                  <a:gd name="T11" fmla="*/ 2 h 2368"/>
                  <a:gd name="T12" fmla="*/ 17 w 776"/>
                  <a:gd name="T13" fmla="*/ 2 h 2368"/>
                  <a:gd name="T14" fmla="*/ 28 w 776"/>
                  <a:gd name="T15" fmla="*/ 3 h 2368"/>
                  <a:gd name="T16" fmla="*/ 23 w 776"/>
                  <a:gd name="T17" fmla="*/ 3 h 2368"/>
                  <a:gd name="T18" fmla="*/ 31 w 776"/>
                  <a:gd name="T19" fmla="*/ 4 h 2368"/>
                  <a:gd name="T20" fmla="*/ 28 w 776"/>
                  <a:gd name="T21" fmla="*/ 4 h 2368"/>
                  <a:gd name="T22" fmla="*/ 35 w 776"/>
                  <a:gd name="T23" fmla="*/ 5 h 2368"/>
                  <a:gd name="T24" fmla="*/ 35 w 776"/>
                  <a:gd name="T25" fmla="*/ 5 h 2368"/>
                  <a:gd name="T26" fmla="*/ 40 w 776"/>
                  <a:gd name="T27" fmla="*/ 6 h 2368"/>
                  <a:gd name="T28" fmla="*/ 38 w 776"/>
                  <a:gd name="T29" fmla="*/ 7 h 2368"/>
                  <a:gd name="T30" fmla="*/ 43 w 776"/>
                  <a:gd name="T31" fmla="*/ 7 h 2368"/>
                  <a:gd name="T32" fmla="*/ 40 w 776"/>
                  <a:gd name="T33" fmla="*/ 8 h 2368"/>
                  <a:gd name="T34" fmla="*/ 43 w 776"/>
                  <a:gd name="T35" fmla="*/ 9 h 2368"/>
                  <a:gd name="T36" fmla="*/ 40 w 776"/>
                  <a:gd name="T37" fmla="*/ 10 h 2368"/>
                  <a:gd name="T38" fmla="*/ 46 w 776"/>
                  <a:gd name="T39" fmla="*/ 10 h 2368"/>
                  <a:gd name="T40" fmla="*/ 43 w 776"/>
                  <a:gd name="T41" fmla="*/ 11 h 2368"/>
                  <a:gd name="T42" fmla="*/ 46 w 776"/>
                  <a:gd name="T43" fmla="*/ 12 h 2368"/>
                  <a:gd name="T44" fmla="*/ 43 w 776"/>
                  <a:gd name="T45" fmla="*/ 12 h 2368"/>
                  <a:gd name="T46" fmla="*/ 46 w 776"/>
                  <a:gd name="T47" fmla="*/ 1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8" name="Freeform 135"/>
              <p:cNvSpPr>
                <a:spLocks/>
              </p:cNvSpPr>
              <p:nvPr/>
            </p:nvSpPr>
            <p:spPr bwMode="hidden">
              <a:xfrm flipH="1">
                <a:off x="489" y="2504"/>
                <a:ext cx="1085" cy="1524"/>
              </a:xfrm>
              <a:custGeom>
                <a:avLst/>
                <a:gdLst>
                  <a:gd name="T0" fmla="*/ 0 w 776"/>
                  <a:gd name="T1" fmla="*/ 7 h 2368"/>
                  <a:gd name="T2" fmla="*/ 1285 w 776"/>
                  <a:gd name="T3" fmla="*/ 2 h 2368"/>
                  <a:gd name="T4" fmla="*/ 510 w 776"/>
                  <a:gd name="T5" fmla="*/ 17 h 2368"/>
                  <a:gd name="T6" fmla="*/ 1797 w 776"/>
                  <a:gd name="T7" fmla="*/ 17 h 2368"/>
                  <a:gd name="T8" fmla="*/ 1025 w 776"/>
                  <a:gd name="T9" fmla="*/ 33 h 2368"/>
                  <a:gd name="T10" fmla="*/ 2053 w 776"/>
                  <a:gd name="T11" fmla="*/ 39 h 2368"/>
                  <a:gd name="T12" fmla="*/ 1538 w 776"/>
                  <a:gd name="T13" fmla="*/ 50 h 2368"/>
                  <a:gd name="T14" fmla="*/ 2564 w 776"/>
                  <a:gd name="T15" fmla="*/ 55 h 2368"/>
                  <a:gd name="T16" fmla="*/ 2053 w 776"/>
                  <a:gd name="T17" fmla="*/ 66 h 2368"/>
                  <a:gd name="T18" fmla="*/ 2822 w 776"/>
                  <a:gd name="T19" fmla="*/ 71 h 2368"/>
                  <a:gd name="T20" fmla="*/ 2564 w 776"/>
                  <a:gd name="T21" fmla="*/ 81 h 2368"/>
                  <a:gd name="T22" fmla="*/ 3077 w 776"/>
                  <a:gd name="T23" fmla="*/ 91 h 2368"/>
                  <a:gd name="T24" fmla="*/ 3077 w 776"/>
                  <a:gd name="T25" fmla="*/ 102 h 2368"/>
                  <a:gd name="T26" fmla="*/ 3591 w 776"/>
                  <a:gd name="T27" fmla="*/ 118 h 2368"/>
                  <a:gd name="T28" fmla="*/ 3332 w 776"/>
                  <a:gd name="T29" fmla="*/ 135 h 2368"/>
                  <a:gd name="T30" fmla="*/ 3849 w 776"/>
                  <a:gd name="T31" fmla="*/ 145 h 2368"/>
                  <a:gd name="T32" fmla="*/ 3591 w 776"/>
                  <a:gd name="T33" fmla="*/ 161 h 2368"/>
                  <a:gd name="T34" fmla="*/ 3849 w 776"/>
                  <a:gd name="T35" fmla="*/ 177 h 2368"/>
                  <a:gd name="T36" fmla="*/ 3591 w 776"/>
                  <a:gd name="T37" fmla="*/ 187 h 2368"/>
                  <a:gd name="T38" fmla="*/ 4105 w 776"/>
                  <a:gd name="T39" fmla="*/ 203 h 2368"/>
                  <a:gd name="T40" fmla="*/ 3849 w 776"/>
                  <a:gd name="T41" fmla="*/ 219 h 2368"/>
                  <a:gd name="T42" fmla="*/ 4105 w 776"/>
                  <a:gd name="T43" fmla="*/ 240 h 2368"/>
                  <a:gd name="T44" fmla="*/ 3849 w 776"/>
                  <a:gd name="T45" fmla="*/ 246 h 2368"/>
                  <a:gd name="T46" fmla="*/ 4105 w 776"/>
                  <a:gd name="T47" fmla="*/ 26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9" name="Freeform 136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>
                  <a:gd name="T0" fmla="*/ 0 w 776"/>
                  <a:gd name="T1" fmla="*/ 7 h 2368"/>
                  <a:gd name="T2" fmla="*/ 139 w 776"/>
                  <a:gd name="T3" fmla="*/ 2 h 2368"/>
                  <a:gd name="T4" fmla="*/ 56 w 776"/>
                  <a:gd name="T5" fmla="*/ 17 h 2368"/>
                  <a:gd name="T6" fmla="*/ 195 w 776"/>
                  <a:gd name="T7" fmla="*/ 17 h 2368"/>
                  <a:gd name="T8" fmla="*/ 111 w 776"/>
                  <a:gd name="T9" fmla="*/ 33 h 2368"/>
                  <a:gd name="T10" fmla="*/ 222 w 776"/>
                  <a:gd name="T11" fmla="*/ 39 h 2368"/>
                  <a:gd name="T12" fmla="*/ 167 w 776"/>
                  <a:gd name="T13" fmla="*/ 50 h 2368"/>
                  <a:gd name="T14" fmla="*/ 279 w 776"/>
                  <a:gd name="T15" fmla="*/ 55 h 2368"/>
                  <a:gd name="T16" fmla="*/ 222 w 776"/>
                  <a:gd name="T17" fmla="*/ 66 h 2368"/>
                  <a:gd name="T18" fmla="*/ 307 w 776"/>
                  <a:gd name="T19" fmla="*/ 71 h 2368"/>
                  <a:gd name="T20" fmla="*/ 279 w 776"/>
                  <a:gd name="T21" fmla="*/ 81 h 2368"/>
                  <a:gd name="T22" fmla="*/ 335 w 776"/>
                  <a:gd name="T23" fmla="*/ 91 h 2368"/>
                  <a:gd name="T24" fmla="*/ 335 w 776"/>
                  <a:gd name="T25" fmla="*/ 102 h 2368"/>
                  <a:gd name="T26" fmla="*/ 390 w 776"/>
                  <a:gd name="T27" fmla="*/ 118 h 2368"/>
                  <a:gd name="T28" fmla="*/ 362 w 776"/>
                  <a:gd name="T29" fmla="*/ 135 h 2368"/>
                  <a:gd name="T30" fmla="*/ 417 w 776"/>
                  <a:gd name="T31" fmla="*/ 145 h 2368"/>
                  <a:gd name="T32" fmla="*/ 390 w 776"/>
                  <a:gd name="T33" fmla="*/ 161 h 2368"/>
                  <a:gd name="T34" fmla="*/ 417 w 776"/>
                  <a:gd name="T35" fmla="*/ 177 h 2368"/>
                  <a:gd name="T36" fmla="*/ 390 w 776"/>
                  <a:gd name="T37" fmla="*/ 187 h 2368"/>
                  <a:gd name="T38" fmla="*/ 446 w 776"/>
                  <a:gd name="T39" fmla="*/ 203 h 2368"/>
                  <a:gd name="T40" fmla="*/ 417 w 776"/>
                  <a:gd name="T41" fmla="*/ 219 h 2368"/>
                  <a:gd name="T42" fmla="*/ 446 w 776"/>
                  <a:gd name="T43" fmla="*/ 240 h 2368"/>
                  <a:gd name="T44" fmla="*/ 417 w 776"/>
                  <a:gd name="T45" fmla="*/ 246 h 2368"/>
                  <a:gd name="T46" fmla="*/ 446 w 776"/>
                  <a:gd name="T47" fmla="*/ 26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40" name="Freeform 137"/>
              <p:cNvSpPr>
                <a:spLocks/>
              </p:cNvSpPr>
              <p:nvPr/>
            </p:nvSpPr>
            <p:spPr bwMode="hidden">
              <a:xfrm>
                <a:off x="4401" y="2280"/>
                <a:ext cx="1007" cy="1601"/>
              </a:xfrm>
              <a:custGeom>
                <a:avLst/>
                <a:gdLst>
                  <a:gd name="T0" fmla="*/ 0 w 776"/>
                  <a:gd name="T1" fmla="*/ 9 h 2368"/>
                  <a:gd name="T2" fmla="*/ 882 w 776"/>
                  <a:gd name="T3" fmla="*/ 2 h 2368"/>
                  <a:gd name="T4" fmla="*/ 354 w 776"/>
                  <a:gd name="T5" fmla="*/ 22 h 2368"/>
                  <a:gd name="T6" fmla="*/ 1235 w 776"/>
                  <a:gd name="T7" fmla="*/ 22 h 2368"/>
                  <a:gd name="T8" fmla="*/ 706 w 776"/>
                  <a:gd name="T9" fmla="*/ 43 h 2368"/>
                  <a:gd name="T10" fmla="*/ 1411 w 776"/>
                  <a:gd name="T11" fmla="*/ 50 h 2368"/>
                  <a:gd name="T12" fmla="*/ 1059 w 776"/>
                  <a:gd name="T13" fmla="*/ 64 h 2368"/>
                  <a:gd name="T14" fmla="*/ 1766 w 776"/>
                  <a:gd name="T15" fmla="*/ 70 h 2368"/>
                  <a:gd name="T16" fmla="*/ 1411 w 776"/>
                  <a:gd name="T17" fmla="*/ 84 h 2368"/>
                  <a:gd name="T18" fmla="*/ 1944 w 776"/>
                  <a:gd name="T19" fmla="*/ 91 h 2368"/>
                  <a:gd name="T20" fmla="*/ 1766 w 776"/>
                  <a:gd name="T21" fmla="*/ 104 h 2368"/>
                  <a:gd name="T22" fmla="*/ 2117 w 776"/>
                  <a:gd name="T23" fmla="*/ 118 h 2368"/>
                  <a:gd name="T24" fmla="*/ 2117 w 776"/>
                  <a:gd name="T25" fmla="*/ 131 h 2368"/>
                  <a:gd name="T26" fmla="*/ 2473 w 776"/>
                  <a:gd name="T27" fmla="*/ 151 h 2368"/>
                  <a:gd name="T28" fmla="*/ 2297 w 776"/>
                  <a:gd name="T29" fmla="*/ 172 h 2368"/>
                  <a:gd name="T30" fmla="*/ 2649 w 776"/>
                  <a:gd name="T31" fmla="*/ 185 h 2368"/>
                  <a:gd name="T32" fmla="*/ 2473 w 776"/>
                  <a:gd name="T33" fmla="*/ 206 h 2368"/>
                  <a:gd name="T34" fmla="*/ 2649 w 776"/>
                  <a:gd name="T35" fmla="*/ 226 h 2368"/>
                  <a:gd name="T36" fmla="*/ 2473 w 776"/>
                  <a:gd name="T37" fmla="*/ 239 h 2368"/>
                  <a:gd name="T38" fmla="*/ 2828 w 776"/>
                  <a:gd name="T39" fmla="*/ 260 h 2368"/>
                  <a:gd name="T40" fmla="*/ 2649 w 776"/>
                  <a:gd name="T41" fmla="*/ 280 h 2368"/>
                  <a:gd name="T42" fmla="*/ 2828 w 776"/>
                  <a:gd name="T43" fmla="*/ 308 h 2368"/>
                  <a:gd name="T44" fmla="*/ 2649 w 776"/>
                  <a:gd name="T45" fmla="*/ 314 h 2368"/>
                  <a:gd name="T46" fmla="*/ 2828 w 776"/>
                  <a:gd name="T47" fmla="*/ 33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41" name="Freeform 138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>
                  <a:gd name="T0" fmla="*/ 0 w 776"/>
                  <a:gd name="T1" fmla="*/ 1 h 2368"/>
                  <a:gd name="T2" fmla="*/ 6864 w 776"/>
                  <a:gd name="T3" fmla="*/ 0 h 2368"/>
                  <a:gd name="T4" fmla="*/ 2754 w 776"/>
                  <a:gd name="T5" fmla="*/ 3 h 2368"/>
                  <a:gd name="T6" fmla="*/ 9621 w 776"/>
                  <a:gd name="T7" fmla="*/ 3 h 2368"/>
                  <a:gd name="T8" fmla="*/ 5511 w 776"/>
                  <a:gd name="T9" fmla="*/ 6 h 2368"/>
                  <a:gd name="T10" fmla="*/ 10998 w 776"/>
                  <a:gd name="T11" fmla="*/ 6 h 2368"/>
                  <a:gd name="T12" fmla="*/ 8243 w 776"/>
                  <a:gd name="T13" fmla="*/ 8 h 2368"/>
                  <a:gd name="T14" fmla="*/ 13754 w 776"/>
                  <a:gd name="T15" fmla="*/ 9 h 2368"/>
                  <a:gd name="T16" fmla="*/ 10998 w 776"/>
                  <a:gd name="T17" fmla="*/ 11 h 2368"/>
                  <a:gd name="T18" fmla="*/ 15127 w 776"/>
                  <a:gd name="T19" fmla="*/ 12 h 2368"/>
                  <a:gd name="T20" fmla="*/ 13754 w 776"/>
                  <a:gd name="T21" fmla="*/ 14 h 2368"/>
                  <a:gd name="T22" fmla="*/ 16504 w 776"/>
                  <a:gd name="T23" fmla="*/ 15 h 2368"/>
                  <a:gd name="T24" fmla="*/ 16504 w 776"/>
                  <a:gd name="T25" fmla="*/ 17 h 2368"/>
                  <a:gd name="T26" fmla="*/ 19253 w 776"/>
                  <a:gd name="T27" fmla="*/ 20 h 2368"/>
                  <a:gd name="T28" fmla="*/ 17881 w 776"/>
                  <a:gd name="T29" fmla="*/ 23 h 2368"/>
                  <a:gd name="T30" fmla="*/ 20614 w 776"/>
                  <a:gd name="T31" fmla="*/ 24 h 2368"/>
                  <a:gd name="T32" fmla="*/ 19253 w 776"/>
                  <a:gd name="T33" fmla="*/ 27 h 2368"/>
                  <a:gd name="T34" fmla="*/ 20614 w 776"/>
                  <a:gd name="T35" fmla="*/ 30 h 2368"/>
                  <a:gd name="T36" fmla="*/ 19253 w 776"/>
                  <a:gd name="T37" fmla="*/ 32 h 2368"/>
                  <a:gd name="T38" fmla="*/ 21991 w 776"/>
                  <a:gd name="T39" fmla="*/ 34 h 2368"/>
                  <a:gd name="T40" fmla="*/ 20614 w 776"/>
                  <a:gd name="T41" fmla="*/ 37 h 2368"/>
                  <a:gd name="T42" fmla="*/ 21991 w 776"/>
                  <a:gd name="T43" fmla="*/ 41 h 2368"/>
                  <a:gd name="T44" fmla="*/ 20614 w 776"/>
                  <a:gd name="T45" fmla="*/ 41 h 2368"/>
                  <a:gd name="T46" fmla="*/ 21991 w 776"/>
                  <a:gd name="T47" fmla="*/ 44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42" name="Freeform 139"/>
              <p:cNvSpPr>
                <a:spLocks/>
              </p:cNvSpPr>
              <p:nvPr/>
            </p:nvSpPr>
            <p:spPr bwMode="hidden">
              <a:xfrm>
                <a:off x="3934" y="337"/>
                <a:ext cx="663" cy="1434"/>
              </a:xfrm>
              <a:custGeom>
                <a:avLst/>
                <a:gdLst>
                  <a:gd name="T0" fmla="*/ 0 w 776"/>
                  <a:gd name="T1" fmla="*/ 5 h 2368"/>
                  <a:gd name="T2" fmla="*/ 109 w 776"/>
                  <a:gd name="T3" fmla="*/ 1 h 2368"/>
                  <a:gd name="T4" fmla="*/ 44 w 776"/>
                  <a:gd name="T5" fmla="*/ 13 h 2368"/>
                  <a:gd name="T6" fmla="*/ 153 w 776"/>
                  <a:gd name="T7" fmla="*/ 13 h 2368"/>
                  <a:gd name="T8" fmla="*/ 88 w 776"/>
                  <a:gd name="T9" fmla="*/ 25 h 2368"/>
                  <a:gd name="T10" fmla="*/ 174 w 776"/>
                  <a:gd name="T11" fmla="*/ 28 h 2368"/>
                  <a:gd name="T12" fmla="*/ 131 w 776"/>
                  <a:gd name="T13" fmla="*/ 36 h 2368"/>
                  <a:gd name="T14" fmla="*/ 218 w 776"/>
                  <a:gd name="T15" fmla="*/ 41 h 2368"/>
                  <a:gd name="T16" fmla="*/ 174 w 776"/>
                  <a:gd name="T17" fmla="*/ 48 h 2368"/>
                  <a:gd name="T18" fmla="*/ 240 w 776"/>
                  <a:gd name="T19" fmla="*/ 52 h 2368"/>
                  <a:gd name="T20" fmla="*/ 218 w 776"/>
                  <a:gd name="T21" fmla="*/ 60 h 2368"/>
                  <a:gd name="T22" fmla="*/ 262 w 776"/>
                  <a:gd name="T23" fmla="*/ 68 h 2368"/>
                  <a:gd name="T24" fmla="*/ 262 w 776"/>
                  <a:gd name="T25" fmla="*/ 76 h 2368"/>
                  <a:gd name="T26" fmla="*/ 306 w 776"/>
                  <a:gd name="T27" fmla="*/ 87 h 2368"/>
                  <a:gd name="T28" fmla="*/ 284 w 776"/>
                  <a:gd name="T29" fmla="*/ 99 h 2368"/>
                  <a:gd name="T30" fmla="*/ 328 w 776"/>
                  <a:gd name="T31" fmla="*/ 107 h 2368"/>
                  <a:gd name="T32" fmla="*/ 306 w 776"/>
                  <a:gd name="T33" fmla="*/ 119 h 2368"/>
                  <a:gd name="T34" fmla="*/ 328 w 776"/>
                  <a:gd name="T35" fmla="*/ 130 h 2368"/>
                  <a:gd name="T36" fmla="*/ 306 w 776"/>
                  <a:gd name="T37" fmla="*/ 138 h 2368"/>
                  <a:gd name="T38" fmla="*/ 349 w 776"/>
                  <a:gd name="T39" fmla="*/ 150 h 2368"/>
                  <a:gd name="T40" fmla="*/ 328 w 776"/>
                  <a:gd name="T41" fmla="*/ 161 h 2368"/>
                  <a:gd name="T42" fmla="*/ 349 w 776"/>
                  <a:gd name="T43" fmla="*/ 177 h 2368"/>
                  <a:gd name="T44" fmla="*/ 328 w 776"/>
                  <a:gd name="T45" fmla="*/ 181 h 2368"/>
                  <a:gd name="T46" fmla="*/ 349 w 776"/>
                  <a:gd name="T47" fmla="*/ 19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43" name="Freeform 140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2" cy="837"/>
              </a:xfrm>
              <a:custGeom>
                <a:avLst/>
                <a:gdLst>
                  <a:gd name="T0" fmla="*/ 0 w 776"/>
                  <a:gd name="T1" fmla="*/ 0 h 2368"/>
                  <a:gd name="T2" fmla="*/ 14 w 776"/>
                  <a:gd name="T3" fmla="*/ 0 h 2368"/>
                  <a:gd name="T4" fmla="*/ 6 w 776"/>
                  <a:gd name="T5" fmla="*/ 1 h 2368"/>
                  <a:gd name="T6" fmla="*/ 20 w 776"/>
                  <a:gd name="T7" fmla="*/ 1 h 2368"/>
                  <a:gd name="T8" fmla="*/ 11 w 776"/>
                  <a:gd name="T9" fmla="*/ 2 h 2368"/>
                  <a:gd name="T10" fmla="*/ 23 w 776"/>
                  <a:gd name="T11" fmla="*/ 2 h 2368"/>
                  <a:gd name="T12" fmla="*/ 17 w 776"/>
                  <a:gd name="T13" fmla="*/ 2 h 2368"/>
                  <a:gd name="T14" fmla="*/ 28 w 776"/>
                  <a:gd name="T15" fmla="*/ 3 h 2368"/>
                  <a:gd name="T16" fmla="*/ 23 w 776"/>
                  <a:gd name="T17" fmla="*/ 3 h 2368"/>
                  <a:gd name="T18" fmla="*/ 31 w 776"/>
                  <a:gd name="T19" fmla="*/ 4 h 2368"/>
                  <a:gd name="T20" fmla="*/ 28 w 776"/>
                  <a:gd name="T21" fmla="*/ 4 h 2368"/>
                  <a:gd name="T22" fmla="*/ 35 w 776"/>
                  <a:gd name="T23" fmla="*/ 5 h 2368"/>
                  <a:gd name="T24" fmla="*/ 35 w 776"/>
                  <a:gd name="T25" fmla="*/ 5 h 2368"/>
                  <a:gd name="T26" fmla="*/ 40 w 776"/>
                  <a:gd name="T27" fmla="*/ 6 h 2368"/>
                  <a:gd name="T28" fmla="*/ 38 w 776"/>
                  <a:gd name="T29" fmla="*/ 7 h 2368"/>
                  <a:gd name="T30" fmla="*/ 43 w 776"/>
                  <a:gd name="T31" fmla="*/ 7 h 2368"/>
                  <a:gd name="T32" fmla="*/ 40 w 776"/>
                  <a:gd name="T33" fmla="*/ 8 h 2368"/>
                  <a:gd name="T34" fmla="*/ 43 w 776"/>
                  <a:gd name="T35" fmla="*/ 9 h 2368"/>
                  <a:gd name="T36" fmla="*/ 40 w 776"/>
                  <a:gd name="T37" fmla="*/ 10 h 2368"/>
                  <a:gd name="T38" fmla="*/ 46 w 776"/>
                  <a:gd name="T39" fmla="*/ 10 h 2368"/>
                  <a:gd name="T40" fmla="*/ 43 w 776"/>
                  <a:gd name="T41" fmla="*/ 11 h 2368"/>
                  <a:gd name="T42" fmla="*/ 46 w 776"/>
                  <a:gd name="T43" fmla="*/ 12 h 2368"/>
                  <a:gd name="T44" fmla="*/ 43 w 776"/>
                  <a:gd name="T45" fmla="*/ 12 h 2368"/>
                  <a:gd name="T46" fmla="*/ 46 w 776"/>
                  <a:gd name="T47" fmla="*/ 1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</p:grpSp>
      </p:grpSp>
      <p:sp>
        <p:nvSpPr>
          <p:cNvPr id="137" name="TextBox 136"/>
          <p:cNvSpPr txBox="1"/>
          <p:nvPr/>
        </p:nvSpPr>
        <p:spPr>
          <a:xfrm>
            <a:off x="4914900" y="8229602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TEACHER: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ĐÀO THỊ LIỄU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ctr" defTabSz="1371600"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QUOC TUAN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PRIMARY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SCHOOL</a:t>
            </a:r>
          </a:p>
        </p:txBody>
      </p:sp>
    </p:spTree>
    <p:extLst>
      <p:ext uri="{BB962C8B-B14F-4D97-AF65-F5344CB8AC3E}">
        <p14:creationId xmlns:p14="http://schemas.microsoft.com/office/powerpoint/2010/main" val="9895340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699985373215nwlb6aao-voicemaker.in-speec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83" end="2664"/>
                </p14:media>
              </p:ext>
            </p:extLst>
          </p:nvPr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848600" y="800100"/>
            <a:ext cx="2514600" cy="2514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799" y="6286500"/>
            <a:ext cx="3728049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 cmpd="thickThin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376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6329" y="6286500"/>
            <a:ext cx="3728049" cy="18620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 cmpd="thickThin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267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801600" y="6286500"/>
            <a:ext cx="3728049" cy="18620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 cmpd="thickThin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276</a:t>
            </a:r>
          </a:p>
        </p:txBody>
      </p:sp>
      <p:pic>
        <p:nvPicPr>
          <p:cNvPr id="6" name="Picture 6" descr="Green Tick And Red Cross Images – Browse 15,475 Stock Photos, Vectors, and  Video | Adobe 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0"/>
          <a:stretch/>
        </p:blipFill>
        <p:spPr bwMode="auto">
          <a:xfrm>
            <a:off x="7848600" y="4270543"/>
            <a:ext cx="2181225" cy="201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19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6950BFC3-D8DA-4A85-94F7-54DA5524770B}">
      <p188:commentRel xmlns="" xmlns:p188="http://schemas.microsoft.com/office/powerpoint/2018/8/main" r:id="rId7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699985373215nwlb6aao-voicemaker.in-speec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33" end="1228"/>
                </p14:media>
              </p:ext>
            </p:extLst>
          </p:nvPr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001000" y="419100"/>
            <a:ext cx="2438400" cy="243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799" y="6286500"/>
            <a:ext cx="3728049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 cmpd="thinThick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77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6329" y="6286500"/>
            <a:ext cx="3968871" cy="18620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 cmpd="thinThick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801600" y="6327368"/>
            <a:ext cx="3728049" cy="18620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 cmpd="thinThick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70</a:t>
            </a:r>
          </a:p>
        </p:txBody>
      </p:sp>
      <p:pic>
        <p:nvPicPr>
          <p:cNvPr id="6" name="Picture 6" descr="Green Tick And Red Cross Images – Browse 15,475 Stock Photos, Vectors, and  Video | Adobe 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0"/>
          <a:stretch/>
        </p:blipFill>
        <p:spPr bwMode="auto">
          <a:xfrm>
            <a:off x="1981200" y="4293690"/>
            <a:ext cx="2181225" cy="201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51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6950BFC3-D8DA-4A85-94F7-54DA5524770B}">
      <p188:commentRel xmlns="" xmlns:p188="http://schemas.microsoft.com/office/powerpoint/2018/8/main" r:id="rId7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699985373215nwlb6aao-voicemaker.in-speec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96"/>
                </p14:media>
              </p:ext>
            </p:extLst>
          </p:nvPr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001000" y="876300"/>
            <a:ext cx="2438400" cy="243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799" y="6286500"/>
            <a:ext cx="3728049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 cmpd="thinThick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55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6329" y="6286500"/>
            <a:ext cx="3728049" cy="18620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 cmpd="thinThick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59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801600" y="6286500"/>
            <a:ext cx="3728049" cy="18620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 cmpd="thinThick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45</a:t>
            </a:r>
          </a:p>
        </p:txBody>
      </p:sp>
      <p:pic>
        <p:nvPicPr>
          <p:cNvPr id="6" name="Picture 6" descr="Green Tick And Red Cross Images – Browse 15,475 Stock Photos, Vectors, and  Video | Adobe 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0"/>
          <a:stretch/>
        </p:blipFill>
        <p:spPr bwMode="auto">
          <a:xfrm>
            <a:off x="2221210" y="4457700"/>
            <a:ext cx="2181225" cy="201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20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6950BFC3-D8DA-4A85-94F7-54DA5524770B}">
      <p188:commentRel xmlns="" xmlns:p188="http://schemas.microsoft.com/office/powerpoint/2018/8/main" r:id="rId7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52843" y="2133474"/>
            <a:ext cx="1363515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Listen and circle.</a:t>
            </a:r>
          </a:p>
        </p:txBody>
      </p:sp>
    </p:spTree>
    <p:extLst>
      <p:ext uri="{BB962C8B-B14F-4D97-AF65-F5344CB8AC3E}">
        <p14:creationId xmlns:p14="http://schemas.microsoft.com/office/powerpoint/2010/main" val="107086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48344" y="342900"/>
            <a:ext cx="1249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Look and say the number.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62344" y="6896100"/>
            <a:ext cx="4572000" cy="1295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sixty-seven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049720" y="6908321"/>
            <a:ext cx="4748028" cy="1295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seventy-nine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3487400" y="6896100"/>
            <a:ext cx="4572000" cy="1295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ninety-seven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FABFAF-3787-3D07-5896-B486DDDE1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06" y="2083279"/>
            <a:ext cx="17723924" cy="460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2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38200" y="7200900"/>
            <a:ext cx="4343400" cy="1295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fifty-three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391400" y="7200900"/>
            <a:ext cx="4343400" cy="1295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thirty-five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3335000" y="7200900"/>
            <a:ext cx="4343400" cy="1295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sixty-three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48344" y="342900"/>
            <a:ext cx="1249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Look and say the number.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A62EC1-E3D8-E29E-D437-6B0E8319C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54" y="2324100"/>
            <a:ext cx="17496691" cy="467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54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ck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83000" y="-467519"/>
            <a:ext cx="935038" cy="9350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65751" y="210254"/>
            <a:ext cx="8581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Listen and circle.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D57D03-0DBC-1273-6590-5A1311BD05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655" y="1923744"/>
            <a:ext cx="16635652" cy="752898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781800" y="1951852"/>
            <a:ext cx="914400" cy="91495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219200" y="5688235"/>
            <a:ext cx="914400" cy="92573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4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88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  <p:extLst>
    <p:ext uri="{6950BFC3-D8DA-4A85-94F7-54DA5524770B}">
      <p188:commentRel xmlns="" xmlns:p188="http://schemas.microsoft.com/office/powerpoint/2018/8/main" r:id="rId6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52843" y="2138642"/>
            <a:ext cx="1363515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2705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4"/>
          <p:cNvSpPr txBox="1"/>
          <p:nvPr/>
        </p:nvSpPr>
        <p:spPr>
          <a:xfrm>
            <a:off x="-381000" y="-952500"/>
            <a:ext cx="19507200" cy="2460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7200" dirty="0">
                <a:solidFill>
                  <a:srgbClr val="021C20"/>
                </a:solidFill>
                <a:latin typeface="Comic Sans MS" panose="030F0702030302020204" pitchFamily="66" charset="0"/>
              </a:rPr>
              <a:t>Work in pairs. Read and complete.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FAAAAC-C645-00F8-390B-3A7D76F08350}"/>
              </a:ext>
            </a:extLst>
          </p:cNvPr>
          <p:cNvSpPr/>
          <p:nvPr/>
        </p:nvSpPr>
        <p:spPr>
          <a:xfrm>
            <a:off x="533400" y="1507532"/>
            <a:ext cx="17373600" cy="8360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CCAF1B-CC9A-3DC2-C3BF-ED807170A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5192" y="1507532"/>
            <a:ext cx="4607072" cy="33412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5A3695-674E-EE29-6131-B7EA0A1798D9}"/>
              </a:ext>
            </a:extLst>
          </p:cNvPr>
          <p:cNvSpPr txBox="1"/>
          <p:nvPr/>
        </p:nvSpPr>
        <p:spPr>
          <a:xfrm>
            <a:off x="762000" y="2019300"/>
            <a:ext cx="136398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1" i="0" u="none" strike="noStrike" baseline="0" dirty="0">
                <a:latin typeface="Comic Sans MS" panose="030F0702030302020204" pitchFamily="66" charset="0"/>
              </a:rPr>
              <a:t>1.	</a:t>
            </a:r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A: What’s your address?</a:t>
            </a:r>
          </a:p>
          <a:p>
            <a:pPr algn="l"/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  	 B: It’s ________________.</a:t>
            </a:r>
          </a:p>
          <a:p>
            <a:pPr algn="l"/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   	A: Is it far ________________ here?</a:t>
            </a:r>
          </a:p>
          <a:p>
            <a:pPr algn="l"/>
            <a:r>
              <a:rPr lang="en-US" sz="4000" dirty="0">
                <a:latin typeface="Comic Sans MS" panose="030F0702030302020204" pitchFamily="66" charset="0"/>
              </a:rPr>
              <a:t>	</a:t>
            </a:r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B:  Yes, it is. It’s about ten </a:t>
            </a:r>
            <a:r>
              <a:rPr lang="en-US" sz="4000" b="0" i="0" u="none" strike="noStrike" baseline="0" dirty="0" err="1">
                <a:latin typeface="Comic Sans MS" panose="030F0702030302020204" pitchFamily="66" charset="0"/>
              </a:rPr>
              <a:t>kilometres</a:t>
            </a:r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from here.</a:t>
            </a:r>
          </a:p>
          <a:p>
            <a:pPr algn="l"/>
            <a:endParaRPr lang="en-US" sz="4000" b="1" i="0" u="none" strike="noStrike" baseline="0" dirty="0">
              <a:latin typeface="Comic Sans MS" panose="030F0702030302020204" pitchFamily="66" charset="0"/>
            </a:endParaRPr>
          </a:p>
          <a:p>
            <a:pPr algn="l"/>
            <a:r>
              <a:rPr lang="en-US" sz="4000" b="1" i="0" u="none" strike="noStrike" baseline="0" dirty="0">
                <a:latin typeface="Comic Sans MS" panose="030F0702030302020204" pitchFamily="66" charset="0"/>
              </a:rPr>
              <a:t>2.</a:t>
            </a:r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	A: I live in ________________ building over there.</a:t>
            </a:r>
          </a:p>
          <a:p>
            <a:pPr algn="l"/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	B: Oh, it’s near the sports </a:t>
            </a:r>
            <a:r>
              <a:rPr lang="en-US" sz="4000" b="0" i="0" u="none" strike="noStrike" baseline="0" dirty="0" err="1">
                <a:latin typeface="Comic Sans MS" panose="030F0702030302020204" pitchFamily="66" charset="0"/>
              </a:rPr>
              <a:t>centre</a:t>
            </a:r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. </a:t>
            </a:r>
          </a:p>
          <a:p>
            <a:pPr algn="l"/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	A:  ________________ do you live?</a:t>
            </a:r>
          </a:p>
          <a:p>
            <a:pPr algn="l"/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	B: I live far from here, in District 5. </a:t>
            </a:r>
          </a:p>
          <a:p>
            <a:pPr algn="l"/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	A:  ________________ your address?</a:t>
            </a:r>
          </a:p>
          <a:p>
            <a:pPr algn="l"/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	B: It’s ________________.</a:t>
            </a:r>
          </a:p>
          <a:p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E84832-5C51-1F02-3CD7-5057760AB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5192" y="5667127"/>
            <a:ext cx="4607072" cy="344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408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4"/>
          <p:cNvSpPr txBox="1"/>
          <p:nvPr/>
        </p:nvSpPr>
        <p:spPr>
          <a:xfrm>
            <a:off x="-381000" y="-952500"/>
            <a:ext cx="19507200" cy="2460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7200" dirty="0">
                <a:solidFill>
                  <a:srgbClr val="021C20"/>
                </a:solidFill>
                <a:latin typeface="Comic Sans MS" panose="030F0702030302020204" pitchFamily="66" charset="0"/>
              </a:rPr>
              <a:t>Work in pairs. Read and complete.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FAAAAC-C645-00F8-390B-3A7D76F08350}"/>
              </a:ext>
            </a:extLst>
          </p:cNvPr>
          <p:cNvSpPr/>
          <p:nvPr/>
        </p:nvSpPr>
        <p:spPr>
          <a:xfrm>
            <a:off x="533400" y="1507532"/>
            <a:ext cx="17373600" cy="8360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CCAF1B-CC9A-3DC2-C3BF-ED807170A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2200" y="1507533"/>
            <a:ext cx="7450064" cy="40768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5A3695-674E-EE29-6131-B7EA0A1798D9}"/>
              </a:ext>
            </a:extLst>
          </p:cNvPr>
          <p:cNvSpPr txBox="1"/>
          <p:nvPr/>
        </p:nvSpPr>
        <p:spPr>
          <a:xfrm>
            <a:off x="411192" y="4123147"/>
            <a:ext cx="159258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000" b="1" i="0" u="none" strike="noStrike" baseline="0" dirty="0">
                <a:latin typeface="Comic Sans MS" panose="030F0702030302020204" pitchFamily="66" charset="0"/>
              </a:rPr>
              <a:t>1.	</a:t>
            </a:r>
            <a:r>
              <a:rPr lang="en-US" sz="5000" b="0" i="0" u="none" strike="noStrike" baseline="0" dirty="0">
                <a:latin typeface="Comic Sans MS" panose="030F0702030302020204" pitchFamily="66" charset="0"/>
              </a:rPr>
              <a:t>A: What’s your address?</a:t>
            </a:r>
          </a:p>
          <a:p>
            <a:pPr algn="l"/>
            <a:r>
              <a:rPr lang="en-US" sz="5000" b="0" i="0" u="none" strike="noStrike" baseline="0" dirty="0">
                <a:latin typeface="Comic Sans MS" panose="030F0702030302020204" pitchFamily="66" charset="0"/>
              </a:rPr>
              <a:t>   	 </a:t>
            </a:r>
          </a:p>
          <a:p>
            <a:pPr algn="l"/>
            <a:r>
              <a:rPr lang="en-US" sz="5000" dirty="0">
                <a:latin typeface="Comic Sans MS" panose="030F0702030302020204" pitchFamily="66" charset="0"/>
              </a:rPr>
              <a:t>	</a:t>
            </a:r>
            <a:r>
              <a:rPr lang="en-US" sz="5000" b="0" i="0" u="none" strike="noStrike" baseline="0" dirty="0">
                <a:latin typeface="Comic Sans MS" panose="030F0702030302020204" pitchFamily="66" charset="0"/>
              </a:rPr>
              <a:t>B: It’s ________________________.</a:t>
            </a:r>
          </a:p>
          <a:p>
            <a:pPr algn="l"/>
            <a:r>
              <a:rPr lang="en-US" sz="5000" b="0" i="0" u="none" strike="noStrike" baseline="0" dirty="0">
                <a:latin typeface="Comic Sans MS" panose="030F0702030302020204" pitchFamily="66" charset="0"/>
              </a:rPr>
              <a:t>    	</a:t>
            </a:r>
          </a:p>
          <a:p>
            <a:pPr algn="l"/>
            <a:r>
              <a:rPr lang="en-US" sz="5000" dirty="0">
                <a:latin typeface="Comic Sans MS" panose="030F0702030302020204" pitchFamily="66" charset="0"/>
              </a:rPr>
              <a:t> 	</a:t>
            </a:r>
            <a:r>
              <a:rPr lang="en-US" sz="5000" b="0" i="0" u="none" strike="noStrike" baseline="0" dirty="0">
                <a:latin typeface="Comic Sans MS" panose="030F0702030302020204" pitchFamily="66" charset="0"/>
              </a:rPr>
              <a:t>A: Is it far ______ here?</a:t>
            </a:r>
          </a:p>
          <a:p>
            <a:pPr algn="l"/>
            <a:r>
              <a:rPr lang="en-US" sz="5000" dirty="0">
                <a:latin typeface="Comic Sans MS" panose="030F0702030302020204" pitchFamily="66" charset="0"/>
              </a:rPr>
              <a:t>	</a:t>
            </a:r>
          </a:p>
          <a:p>
            <a:pPr algn="l"/>
            <a:r>
              <a:rPr lang="en-US" sz="5000" b="0" i="0" u="none" strike="noStrike" baseline="0" dirty="0">
                <a:latin typeface="Comic Sans MS" panose="030F0702030302020204" pitchFamily="66" charset="0"/>
              </a:rPr>
              <a:t>	B: Yes, it is. It’s about ten </a:t>
            </a:r>
            <a:r>
              <a:rPr lang="en-US" sz="5000" b="0" i="0" u="none" strike="noStrike" baseline="0" dirty="0" err="1">
                <a:latin typeface="Comic Sans MS" panose="030F0702030302020204" pitchFamily="66" charset="0"/>
              </a:rPr>
              <a:t>kilometres</a:t>
            </a:r>
            <a:r>
              <a:rPr lang="en-US" sz="5000" b="0" i="0" u="none" strike="noStrike" baseline="0" dirty="0">
                <a:latin typeface="Comic Sans MS" panose="030F0702030302020204" pitchFamily="66" charset="0"/>
              </a:rPr>
              <a:t> from here.</a:t>
            </a:r>
            <a:endParaRPr lang="en-US" sz="5000" dirty="0"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78754C-BF43-9F07-6FAE-5616A5BFDD4C}"/>
              </a:ext>
            </a:extLst>
          </p:cNvPr>
          <p:cNvSpPr txBox="1"/>
          <p:nvPr/>
        </p:nvSpPr>
        <p:spPr>
          <a:xfrm>
            <a:off x="3557810" y="5584357"/>
            <a:ext cx="96325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100 Tran Hung Dao Street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3BE1D6-2D8C-38E9-9EBC-71BF827C44DC}"/>
              </a:ext>
            </a:extLst>
          </p:cNvPr>
          <p:cNvSpPr txBox="1"/>
          <p:nvPr/>
        </p:nvSpPr>
        <p:spPr>
          <a:xfrm>
            <a:off x="5105400" y="7055314"/>
            <a:ext cx="2171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from</a:t>
            </a:r>
          </a:p>
        </p:txBody>
      </p:sp>
    </p:spTree>
    <p:extLst>
      <p:ext uri="{BB962C8B-B14F-4D97-AF65-F5344CB8AC3E}">
        <p14:creationId xmlns:p14="http://schemas.microsoft.com/office/powerpoint/2010/main" val="221299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6241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4"/>
          <p:cNvSpPr txBox="1"/>
          <p:nvPr/>
        </p:nvSpPr>
        <p:spPr>
          <a:xfrm>
            <a:off x="-381000" y="-952500"/>
            <a:ext cx="19507200" cy="2460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7200" dirty="0">
                <a:solidFill>
                  <a:srgbClr val="021C20"/>
                </a:solidFill>
                <a:latin typeface="Comic Sans MS" panose="030F0702030302020204" pitchFamily="66" charset="0"/>
              </a:rPr>
              <a:t>Work in pairs. Read and complete.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FAAAAC-C645-00F8-390B-3A7D76F08350}"/>
              </a:ext>
            </a:extLst>
          </p:cNvPr>
          <p:cNvSpPr/>
          <p:nvPr/>
        </p:nvSpPr>
        <p:spPr>
          <a:xfrm>
            <a:off x="533400" y="1507532"/>
            <a:ext cx="17373600" cy="8360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5A3695-674E-EE29-6131-B7EA0A1798D9}"/>
              </a:ext>
            </a:extLst>
          </p:cNvPr>
          <p:cNvSpPr txBox="1"/>
          <p:nvPr/>
        </p:nvSpPr>
        <p:spPr>
          <a:xfrm>
            <a:off x="473015" y="843632"/>
            <a:ext cx="17494370" cy="6453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endParaRPr lang="en-US" sz="4000" b="1" i="0" u="none" strike="noStrike" baseline="0" dirty="0">
              <a:latin typeface="Comic Sans MS" panose="030F0702030302020204" pitchFamily="66" charset="0"/>
            </a:endParaRPr>
          </a:p>
          <a:p>
            <a:pPr algn="l">
              <a:lnSpc>
                <a:spcPct val="150000"/>
              </a:lnSpc>
            </a:pPr>
            <a:r>
              <a:rPr lang="en-US" sz="4000" b="1" i="0" u="none" strike="noStrike" baseline="0" dirty="0">
                <a:latin typeface="Comic Sans MS" panose="030F0702030302020204" pitchFamily="66" charset="0"/>
              </a:rPr>
              <a:t>2.</a:t>
            </a:r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	A: I live in ______________ building over there.</a:t>
            </a:r>
          </a:p>
          <a:p>
            <a:pPr algn="l">
              <a:lnSpc>
                <a:spcPct val="150000"/>
              </a:lnSpc>
            </a:pPr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	B: Oh, it’s near the sports </a:t>
            </a:r>
            <a:r>
              <a:rPr lang="en-US" sz="4000" b="0" i="0" u="none" strike="noStrike" baseline="0" dirty="0" err="1">
                <a:latin typeface="Comic Sans MS" panose="030F0702030302020204" pitchFamily="66" charset="0"/>
              </a:rPr>
              <a:t>centre</a:t>
            </a:r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. </a:t>
            </a:r>
          </a:p>
          <a:p>
            <a:pPr algn="l">
              <a:lnSpc>
                <a:spcPct val="150000"/>
              </a:lnSpc>
            </a:pPr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	A:  _________ do you live?</a:t>
            </a:r>
          </a:p>
          <a:p>
            <a:pPr algn="l">
              <a:lnSpc>
                <a:spcPct val="150000"/>
              </a:lnSpc>
            </a:pPr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	B: I live far from here, in District 5. </a:t>
            </a:r>
          </a:p>
          <a:p>
            <a:pPr algn="l">
              <a:lnSpc>
                <a:spcPct val="150000"/>
              </a:lnSpc>
            </a:pPr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	A:  ________ your address?</a:t>
            </a:r>
          </a:p>
          <a:p>
            <a:pPr algn="l">
              <a:lnSpc>
                <a:spcPct val="150000"/>
              </a:lnSpc>
            </a:pPr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	B: It’s _________________________.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E84832-5C51-1F02-3CD7-5057760AB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1400" y="3600545"/>
            <a:ext cx="6233233" cy="46613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507D6F-82E0-E437-BC65-6C01E931484B}"/>
              </a:ext>
            </a:extLst>
          </p:cNvPr>
          <p:cNvSpPr txBox="1"/>
          <p:nvPr/>
        </p:nvSpPr>
        <p:spPr>
          <a:xfrm>
            <a:off x="4561935" y="1721389"/>
            <a:ext cx="46582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that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5B5F4F-5C3A-C0A5-7A76-647C2DA3F655}"/>
              </a:ext>
            </a:extLst>
          </p:cNvPr>
          <p:cNvSpPr txBox="1"/>
          <p:nvPr/>
        </p:nvSpPr>
        <p:spPr>
          <a:xfrm>
            <a:off x="2600865" y="3672126"/>
            <a:ext cx="23521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Where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852312-94F2-5A26-5CA7-8B93FE122073}"/>
              </a:ext>
            </a:extLst>
          </p:cNvPr>
          <p:cNvSpPr txBox="1"/>
          <p:nvPr/>
        </p:nvSpPr>
        <p:spPr>
          <a:xfrm>
            <a:off x="2438400" y="5500346"/>
            <a:ext cx="23521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What’s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754795-8DB0-A2BF-1004-79FE39B45782}"/>
              </a:ext>
            </a:extLst>
          </p:cNvPr>
          <p:cNvSpPr txBox="1"/>
          <p:nvPr/>
        </p:nvSpPr>
        <p:spPr>
          <a:xfrm>
            <a:off x="3124200" y="6435257"/>
            <a:ext cx="83058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231 Nguyen Van Cu Street</a:t>
            </a:r>
            <a:endParaRPr lang="en-US" sz="5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61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620375" y="3470455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5117297" y="-739435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 dirty="0">
                <a:solidFill>
                  <a:srgbClr val="021C20"/>
                </a:solidFill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818774" y="1397887"/>
            <a:ext cx="15849600" cy="2511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9600" dirty="0">
                <a:solidFill>
                  <a:srgbClr val="021C20"/>
                </a:solidFill>
                <a:latin typeface="Comic Sans MS" panose="030F0702030302020204" pitchFamily="66" charset="0"/>
              </a:rPr>
              <a:t>Listen, complete and sing.</a:t>
            </a:r>
          </a:p>
        </p:txBody>
      </p:sp>
    </p:spTree>
    <p:extLst>
      <p:ext uri="{BB962C8B-B14F-4D97-AF65-F5344CB8AC3E}">
        <p14:creationId xmlns:p14="http://schemas.microsoft.com/office/powerpoint/2010/main" val="185735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D41899-2216-9915-617B-1BCBE2949BE2}"/>
              </a:ext>
            </a:extLst>
          </p:cNvPr>
          <p:cNvSpPr txBox="1"/>
          <p:nvPr/>
        </p:nvSpPr>
        <p:spPr>
          <a:xfrm>
            <a:off x="304455" y="3183866"/>
            <a:ext cx="1045305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b="0" i="0" u="none" strike="noStrike" baseline="0" dirty="0">
                <a:solidFill>
                  <a:srgbClr val="373535"/>
                </a:solidFill>
                <a:latin typeface="Chronica Pro"/>
              </a:rPr>
              <a:t>Do you live in that (1) </a:t>
            </a:r>
            <a:r>
              <a:rPr lang="en-US" sz="5400" b="0" i="0" u="none" strike="noStrike" baseline="0" dirty="0">
                <a:solidFill>
                  <a:srgbClr val="858789"/>
                </a:solidFill>
                <a:latin typeface="Arial" panose="020B0604020202020204" pitchFamily="34" charset="0"/>
              </a:rPr>
              <a:t>_______</a:t>
            </a:r>
            <a:r>
              <a:rPr lang="en-US" sz="5400" b="0" i="0" u="none" strike="noStrike" baseline="0" dirty="0">
                <a:solidFill>
                  <a:srgbClr val="373535"/>
                </a:solidFill>
                <a:latin typeface="Chronica Pro"/>
              </a:rPr>
              <a:t>? </a:t>
            </a:r>
          </a:p>
          <a:p>
            <a:pPr algn="l"/>
            <a:r>
              <a:rPr lang="en-US" sz="5400" b="0" i="0" u="none" strike="noStrike" baseline="0" dirty="0">
                <a:solidFill>
                  <a:srgbClr val="373535"/>
                </a:solidFill>
                <a:latin typeface="Chronica Pro"/>
              </a:rPr>
              <a:t>No, I don’t.</a:t>
            </a:r>
          </a:p>
          <a:p>
            <a:pPr algn="l"/>
            <a:r>
              <a:rPr lang="en-US" sz="5400" b="0" i="0" u="none" strike="noStrike" baseline="0" dirty="0">
                <a:solidFill>
                  <a:srgbClr val="373535"/>
                </a:solidFill>
                <a:latin typeface="Chronica Pro"/>
              </a:rPr>
              <a:t>Do you live in this (2) </a:t>
            </a:r>
            <a:r>
              <a:rPr lang="en-US" sz="5400" b="0" i="0" u="none" strike="noStrike" baseline="0" dirty="0">
                <a:solidFill>
                  <a:srgbClr val="858789"/>
                </a:solidFill>
                <a:latin typeface="Arial" panose="020B0604020202020204" pitchFamily="34" charset="0"/>
              </a:rPr>
              <a:t>______</a:t>
            </a:r>
            <a:r>
              <a:rPr lang="en-US" sz="5400" b="0" i="0" u="none" strike="noStrike" baseline="0" dirty="0">
                <a:solidFill>
                  <a:srgbClr val="373535"/>
                </a:solidFill>
                <a:latin typeface="Chronica Pro"/>
              </a:rPr>
              <a:t>? </a:t>
            </a:r>
          </a:p>
          <a:p>
            <a:pPr algn="l"/>
            <a:r>
              <a:rPr lang="en-US" sz="5400" b="0" i="0" u="none" strike="noStrike" baseline="0" dirty="0">
                <a:solidFill>
                  <a:srgbClr val="373535"/>
                </a:solidFill>
                <a:latin typeface="Chronica Pro"/>
              </a:rPr>
              <a:t>Yes, I do.</a:t>
            </a:r>
          </a:p>
          <a:p>
            <a:pPr algn="l"/>
            <a:r>
              <a:rPr lang="en-US" sz="5400" b="0" i="0" u="none" strike="noStrike" baseline="0" dirty="0">
                <a:solidFill>
                  <a:srgbClr val="373535"/>
                </a:solidFill>
                <a:latin typeface="Chronica Pro"/>
              </a:rPr>
              <a:t>What’s your address?</a:t>
            </a:r>
          </a:p>
          <a:p>
            <a:pPr algn="l"/>
            <a:r>
              <a:rPr lang="en-US" sz="5400" b="0" i="0" u="none" strike="noStrike" baseline="0" dirty="0">
                <a:solidFill>
                  <a:srgbClr val="373535"/>
                </a:solidFill>
                <a:latin typeface="Chronica Pro"/>
              </a:rPr>
              <a:t>It’s (3) </a:t>
            </a:r>
            <a:r>
              <a:rPr lang="en-US" sz="5400" b="0" i="0" u="none" strike="noStrike" baseline="0" dirty="0">
                <a:solidFill>
                  <a:srgbClr val="858789"/>
                </a:solidFill>
                <a:latin typeface="Arial" panose="020B0604020202020204" pitchFamily="34" charset="0"/>
              </a:rPr>
              <a:t>_____</a:t>
            </a:r>
            <a:r>
              <a:rPr lang="en-US" sz="5400" b="0" i="0" u="none" strike="noStrike" baseline="0" dirty="0">
                <a:solidFill>
                  <a:srgbClr val="373535"/>
                </a:solidFill>
                <a:latin typeface="Chronica Pro"/>
              </a:rPr>
              <a:t> Oxford Street.</a:t>
            </a:r>
          </a:p>
          <a:p>
            <a:endParaRPr lang="en-US" sz="6000" dirty="0"/>
          </a:p>
        </p:txBody>
      </p:sp>
      <p:pic>
        <p:nvPicPr>
          <p:cNvPr id="3" name="Track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3581" y="356911"/>
            <a:ext cx="1163638" cy="1163638"/>
          </a:xfrm>
          <a:prstGeom prst="rect">
            <a:avLst/>
          </a:prstGeom>
        </p:spPr>
      </p:pic>
      <p:sp>
        <p:nvSpPr>
          <p:cNvPr id="4" name="TextBox 14"/>
          <p:cNvSpPr txBox="1"/>
          <p:nvPr/>
        </p:nvSpPr>
        <p:spPr>
          <a:xfrm>
            <a:off x="914400" y="-1028700"/>
            <a:ext cx="15849600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000" dirty="0">
                <a:solidFill>
                  <a:srgbClr val="021C20"/>
                </a:solidFill>
                <a:latin typeface="Comic Sans MS" panose="030F0702030302020204" pitchFamily="66" charset="0"/>
              </a:rPr>
              <a:t>Look and read.</a:t>
            </a:r>
          </a:p>
        </p:txBody>
      </p:sp>
      <p:sp>
        <p:nvSpPr>
          <p:cNvPr id="5" name="TextBox 14"/>
          <p:cNvSpPr txBox="1"/>
          <p:nvPr/>
        </p:nvSpPr>
        <p:spPr>
          <a:xfrm>
            <a:off x="1295400" y="-1019355"/>
            <a:ext cx="15849600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000" dirty="0">
                <a:solidFill>
                  <a:srgbClr val="021C20"/>
                </a:solidFill>
                <a:latin typeface="Comic Sans MS" panose="030F0702030302020204" pitchFamily="66" charset="0"/>
              </a:rPr>
              <a:t>Listen and complete.</a:t>
            </a:r>
          </a:p>
        </p:txBody>
      </p:sp>
      <p:sp>
        <p:nvSpPr>
          <p:cNvPr id="9" name="TextBox 14"/>
          <p:cNvSpPr txBox="1"/>
          <p:nvPr/>
        </p:nvSpPr>
        <p:spPr>
          <a:xfrm>
            <a:off x="1447800" y="-1059536"/>
            <a:ext cx="15849600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000" dirty="0">
                <a:solidFill>
                  <a:srgbClr val="021C20"/>
                </a:solidFill>
                <a:latin typeface="Comic Sans MS" panose="030F0702030302020204" pitchFamily="66" charset="0"/>
              </a:rPr>
              <a:t>Let’s sing.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11175" y="3139096"/>
            <a:ext cx="3086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building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00800" y="4811738"/>
            <a:ext cx="243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tower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28960" y="7277100"/>
            <a:ext cx="121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19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C7152F-8BAB-93D3-A252-B6AB0D6E70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9640" y="2682504"/>
            <a:ext cx="7588360" cy="61525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A5B26A-BD45-F56F-10BB-3C172F7507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2412" y="1642399"/>
            <a:ext cx="3366963" cy="135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1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54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4" grpId="1"/>
      <p:bldP spid="5" grpId="0"/>
      <p:bldP spid="5" grpId="1"/>
      <p:bldP spid="9" grpId="0"/>
      <p:bldP spid="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5" y="4152900"/>
            <a:ext cx="4954458" cy="7682024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3"/>
          <p:cNvSpPr txBox="1"/>
          <p:nvPr/>
        </p:nvSpPr>
        <p:spPr>
          <a:xfrm>
            <a:off x="5666846" y="-537500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 dirty="0">
                <a:solidFill>
                  <a:srgbClr val="021C20"/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99999" y="2080201"/>
            <a:ext cx="16369001" cy="2631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11300" dirty="0">
                <a:solidFill>
                  <a:srgbClr val="021C20"/>
                </a:solidFill>
                <a:latin typeface="Comic Sans MS" panose="030F0702030302020204" pitchFamily="66" charset="0"/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416190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webstockreview.net/images/clipart-lunch-business-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619500"/>
            <a:ext cx="7696200" cy="554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8001000" y="0"/>
            <a:ext cx="8534400" cy="5905500"/>
          </a:xfrm>
          <a:prstGeom prst="wedgeEllipseCallout">
            <a:avLst>
              <a:gd name="adj1" fmla="val -72996"/>
              <a:gd name="adj2" fmla="val 36496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Where do I live?</a:t>
            </a:r>
          </a:p>
        </p:txBody>
      </p:sp>
    </p:spTree>
    <p:extLst>
      <p:ext uri="{BB962C8B-B14F-4D97-AF65-F5344CB8AC3E}">
        <p14:creationId xmlns:p14="http://schemas.microsoft.com/office/powerpoint/2010/main" val="14894913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94987076223652610jigsaw_red_10.svg.med.png">
            <a:hlinkClick r:id="rId6" action="ppaction://hlinksldjump"/>
            <a:extLst>
              <a:ext uri="{FF2B5EF4-FFF2-40B4-BE49-F238E27FC236}">
                <a16:creationId xmlns:a16="http://schemas.microsoft.com/office/drawing/2014/main" id="{96F8E75D-7D1D-4F99-96E9-67585FC2F4D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16262" y="4045166"/>
            <a:ext cx="4987926" cy="447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194987076223652610jigsaw_red_10.svg.med.png">
            <a:hlinkClick r:id="rId8" action="ppaction://hlinksldjump"/>
            <a:extLst>
              <a:ext uri="{FF2B5EF4-FFF2-40B4-BE49-F238E27FC236}">
                <a16:creationId xmlns:a16="http://schemas.microsoft.com/office/drawing/2014/main" id="{1D733F15-3076-401E-B136-7AB01661475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312434" y="3973041"/>
            <a:ext cx="5003800" cy="449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11949870731591350907jigsaw_red_06.svg.med.png">
            <a:hlinkClick r:id="rId9" action="ppaction://hlinksldjump"/>
            <a:extLst>
              <a:ext uri="{FF2B5EF4-FFF2-40B4-BE49-F238E27FC236}">
                <a16:creationId xmlns:a16="http://schemas.microsoft.com/office/drawing/2014/main" id="{5F8AA26F-0093-470D-906A-55AC138C8B60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499755" y="3843792"/>
            <a:ext cx="6032500" cy="4546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1194987072363534767jigsaw_red_05.svg.med.png">
            <a:hlinkClick r:id="rId8" action="ppaction://hlinksldjump"/>
            <a:extLst>
              <a:ext uri="{FF2B5EF4-FFF2-40B4-BE49-F238E27FC236}">
                <a16:creationId xmlns:a16="http://schemas.microsoft.com/office/drawing/2014/main" id="{DA83ED6B-D9F0-42DC-89E1-8FB0FF061CE9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68167" y="-212576"/>
            <a:ext cx="5010150" cy="5403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11949870721822245394jigsaw_red_04.svg.med.png">
            <a:hlinkClick r:id="rId12" action="ppaction://hlinksldjump"/>
            <a:extLst>
              <a:ext uri="{FF2B5EF4-FFF2-40B4-BE49-F238E27FC236}">
                <a16:creationId xmlns:a16="http://schemas.microsoft.com/office/drawing/2014/main" id="{D4B0829B-58DD-478C-BAB9-8FED80995ED4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454717" y="-140599"/>
            <a:ext cx="5842000" cy="525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620,150 Cute Girl Stock Illustrations, Cliparts And Royalty Free ...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15"/>
          <a:stretch/>
        </p:blipFill>
        <p:spPr bwMode="auto">
          <a:xfrm flipH="1">
            <a:off x="12421484" y="8268169"/>
            <a:ext cx="3577454" cy="19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Library of happy boy clip free library png files ▻▻▻ Clipart ...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90"/>
          <a:stretch/>
        </p:blipFill>
        <p:spPr bwMode="auto">
          <a:xfrm>
            <a:off x="2646024" y="8176649"/>
            <a:ext cx="3161084" cy="207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11949870741647342122jigsaw_red_07.svg.med.png">
            <a:hlinkClick r:id="rId16" action="ppaction://hlinksldjump"/>
            <a:extLst>
              <a:ext uri="{FF2B5EF4-FFF2-40B4-BE49-F238E27FC236}">
                <a16:creationId xmlns:a16="http://schemas.microsoft.com/office/drawing/2014/main" id="{C2225A33-EE80-4261-A18D-6ADA12319182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619539" y="0"/>
            <a:ext cx="5019676" cy="5162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/>
          <p:cNvSpPr txBox="1"/>
          <p:nvPr/>
        </p:nvSpPr>
        <p:spPr>
          <a:xfrm>
            <a:off x="401416" y="8961018"/>
            <a:ext cx="373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boys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5918500" y="9077990"/>
            <a:ext cx="373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girls</a:t>
            </a:r>
          </a:p>
        </p:txBody>
      </p:sp>
      <p:pic>
        <p:nvPicPr>
          <p:cNvPr id="12301" name="Picture 13" descr="Free Number 1 Cartoon Image｜Charatoon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3"/>
          <a:stretch/>
        </p:blipFill>
        <p:spPr bwMode="auto">
          <a:xfrm>
            <a:off x="4465549" y="1405920"/>
            <a:ext cx="2278208" cy="216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3" name="Picture 15" descr="Premium Vector | Funny green number two 2 cartoon character. vector hand  drawn illustration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672" y="1229332"/>
            <a:ext cx="1196539" cy="217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5" name="Picture 17" descr="Premium Vector | Funny orange number three 3 cartoon character. vector hand  drawn illustrati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7152" y="1229332"/>
            <a:ext cx="1226993" cy="219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7" name="Picture 19" descr="Premium Vector | Funny orange number five 5 cartoon character. vector hand  drawn illustration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197" y="5018059"/>
            <a:ext cx="1203041" cy="206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9" name="Picture 21" descr="Free Number 4 Cartoon Image｜Charatoon">
            <a:hlinkClick r:id="rId2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99" b="3742"/>
          <a:stretch/>
        </p:blipFill>
        <p:spPr bwMode="auto">
          <a:xfrm>
            <a:off x="4575299" y="5111628"/>
            <a:ext cx="1733171" cy="196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1" name="Picture 23" descr="Six Cartoon Mascot Character Stock Vector (Royalty Free) 111295271 |  Shutterstock">
            <a:hlinkClick r:id="rId2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38"/>
          <a:stretch/>
        </p:blipFill>
        <p:spPr bwMode="auto">
          <a:xfrm>
            <a:off x="12709292" y="5235002"/>
            <a:ext cx="1450359" cy="204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5" descr="Premium Vector | Funny green number two 2 cartoon character. vector hand  drawn illustration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883" y="1280823"/>
            <a:ext cx="1196539" cy="217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9" descr="Premium Vector | Funny orange number five 5 cartoon character. vector hand  drawn illustration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749" y="5111628"/>
            <a:ext cx="1203041" cy="206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1066" name="TextBox1" r:id="rId2" imgW="2743200" imgH="914400"/>
        </mc:Choice>
        <mc:Fallback>
          <p:control name="TextBox1" r:id="rId2" imgW="2743200" imgH="914400">
            <p:pic>
              <p:nvPicPr>
                <p:cNvPr id="2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8"/>
                <a:srcRect/>
                <a:stretch>
                  <a:fillRect/>
                </a:stretch>
              </p:blipFill>
              <p:spPr bwMode="auto">
                <a:xfrm>
                  <a:off x="6087479" y="8825310"/>
                  <a:ext cx="2743200" cy="9144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67" name="TextBox2" r:id="rId3" imgW="2743200" imgH="914400"/>
        </mc:Choice>
        <mc:Fallback>
          <p:control name="TextBox2" r:id="rId3" imgW="2743200" imgH="914400">
            <p:pic>
              <p:nvPicPr>
                <p:cNvPr id="21" name="TextBox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9"/>
                <a:srcRect/>
                <a:stretch>
                  <a:fillRect/>
                </a:stretch>
              </p:blipFill>
              <p:spPr bwMode="auto">
                <a:xfrm>
                  <a:off x="9563485" y="8825310"/>
                  <a:ext cx="2743200" cy="9144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6485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3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1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0" name="Picture 8" descr="vector illustration of boy and girl students talking to each other 12576640  Vector Art at Vecteez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534" y="3632031"/>
            <a:ext cx="7101979" cy="604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755205" y="575559"/>
            <a:ext cx="9278711" cy="1828800"/>
          </a:xfrm>
          <a:prstGeom prst="wedgeRoundRectCallout">
            <a:avLst>
              <a:gd name="adj1" fmla="val -3098"/>
              <a:gd name="adj2" fmla="val 8554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______ is your address?</a:t>
            </a:r>
            <a:r>
              <a:rPr lang="en-US" sz="6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9753600" y="2599095"/>
            <a:ext cx="8463866" cy="838200"/>
          </a:xfrm>
          <a:prstGeom prst="wedgeRoundRectCallout">
            <a:avLst>
              <a:gd name="adj1" fmla="val -55456"/>
              <a:gd name="adj2" fmla="val 7939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It’s 23 London Street.</a:t>
            </a:r>
            <a:r>
              <a:rPr lang="en-US" sz="6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4400" y="889794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What</a:t>
            </a:r>
          </a:p>
        </p:txBody>
      </p:sp>
      <p:pic>
        <p:nvPicPr>
          <p:cNvPr id="13322" name="Picture 10" descr="Dynamic Arrow Painted Yellow PNG Images, Arrow Vector, Right Arrow, Cartoon  Arrow PNG Transparent Background - Pngtree | Arrow painting, Graphic design  background templates, Flower graphic design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3534" y="8846176"/>
            <a:ext cx="1899666" cy="144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99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remium Vector | Lettering congratulations with gift boxes in cartoon styl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000500"/>
            <a:ext cx="11734796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916" y="278130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297" y="201257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430" y="1968691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410+ U Turn Arrow Illustrations, Royalty-Free Vector Graphics &amp; Clip Art -  iStoc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290193" y="8471759"/>
            <a:ext cx="1714500" cy="198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27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vector illustration of boy and girl students talking to each other 12576640  Vector Art at Vecteezy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080" y="3518808"/>
            <a:ext cx="7101979" cy="604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304800" y="1532601"/>
            <a:ext cx="11582400" cy="961101"/>
          </a:xfrm>
          <a:prstGeom prst="wedgeRoundRectCallout">
            <a:avLst>
              <a:gd name="adj1" fmla="val -14227"/>
              <a:gd name="adj2" fmla="val 143422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I live in Sports Centre Building.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10439400" y="3381208"/>
            <a:ext cx="7543800" cy="1200329"/>
          </a:xfrm>
          <a:prstGeom prst="wedgeRoundRectCallout">
            <a:avLst>
              <a:gd name="adj1" fmla="val -65052"/>
              <a:gd name="adj2" fmla="val 30692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______ do you live?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39400" y="3381207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Where</a:t>
            </a:r>
          </a:p>
        </p:txBody>
      </p:sp>
      <p:pic>
        <p:nvPicPr>
          <p:cNvPr id="7" name="Picture 10" descr="Dynamic Arrow Painted Yellow PNG Images, Arrow Vector, Right Arrow, Cartoon  Arrow PNG Transparent Background - Pngtree | Arrow painting, Graphic design  background templates, Flower graphic design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3534" y="8846176"/>
            <a:ext cx="1899666" cy="144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1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remium Vector | Lettering congratulations with gift boxes in cartoon styl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000500"/>
            <a:ext cx="11734796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938" y="240030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606" y="255270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410+ U Turn Arrow Illustrations, Royalty-Free Vector Graphics &amp; Clip Art -  iStoc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290193" y="8471759"/>
            <a:ext cx="1714500" cy="198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19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276942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0" y="0"/>
                </a:moveTo>
                <a:lnTo>
                  <a:pt x="2779461" y="0"/>
                </a:lnTo>
                <a:lnTo>
                  <a:pt x="2779461" y="1427948"/>
                </a:lnTo>
                <a:lnTo>
                  <a:pt x="0" y="1427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666672" y="764918"/>
            <a:ext cx="2377374" cy="1221376"/>
          </a:xfrm>
          <a:custGeom>
            <a:avLst/>
            <a:gdLst/>
            <a:ahLst/>
            <a:cxnLst/>
            <a:rect l="l" t="t" r="r" b="b"/>
            <a:pathLst>
              <a:path w="2377374" h="1221376">
                <a:moveTo>
                  <a:pt x="0" y="0"/>
                </a:moveTo>
                <a:lnTo>
                  <a:pt x="2377374" y="0"/>
                </a:lnTo>
                <a:lnTo>
                  <a:pt x="2377374" y="1221376"/>
                </a:lnTo>
                <a:lnTo>
                  <a:pt x="0" y="12213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23856" y="767562"/>
            <a:ext cx="2700794" cy="2700794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 flipH="1">
            <a:off x="15087857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2779461" y="0"/>
                </a:moveTo>
                <a:lnTo>
                  <a:pt x="0" y="0"/>
                </a:lnTo>
                <a:lnTo>
                  <a:pt x="0" y="1427948"/>
                </a:lnTo>
                <a:lnTo>
                  <a:pt x="2779461" y="1427948"/>
                </a:lnTo>
                <a:lnTo>
                  <a:pt x="277946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3548802" y="1464751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0" y="0"/>
                </a:moveTo>
                <a:lnTo>
                  <a:pt x="1877849" y="0"/>
                </a:lnTo>
                <a:lnTo>
                  <a:pt x="1877849" y="964745"/>
                </a:lnTo>
                <a:lnTo>
                  <a:pt x="0" y="964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 flipH="1">
            <a:off x="12590291" y="1375606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1877849" y="0"/>
                </a:moveTo>
                <a:lnTo>
                  <a:pt x="0" y="0"/>
                </a:lnTo>
                <a:lnTo>
                  <a:pt x="0" y="964745"/>
                </a:lnTo>
                <a:lnTo>
                  <a:pt x="1877849" y="964745"/>
                </a:lnTo>
                <a:lnTo>
                  <a:pt x="187784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78810" y="4088512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799" y="0"/>
                </a:lnTo>
                <a:lnTo>
                  <a:pt x="2105799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3492898" y="1986726"/>
            <a:ext cx="11302204" cy="1877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27"/>
              </a:lnSpc>
            </a:pPr>
            <a:r>
              <a:rPr lang="en-US" sz="10947" b="1">
                <a:solidFill>
                  <a:srgbClr val="00425A"/>
                </a:solidFill>
                <a:latin typeface="Comic Sans MS" panose="030F0702030302020204" pitchFamily="66" charset="0"/>
              </a:rPr>
              <a:t>Our Home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173838" y="4272644"/>
            <a:ext cx="7940325" cy="712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21"/>
              </a:lnSpc>
            </a:pPr>
            <a:r>
              <a:rPr lang="en-US" sz="54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Lesson 2 - Period 4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74C87FA-A043-4A32-BBC1-0C7886EAD00A}"/>
              </a:ext>
            </a:extLst>
          </p:cNvPr>
          <p:cNvGrpSpPr/>
          <p:nvPr/>
        </p:nvGrpSpPr>
        <p:grpSpPr>
          <a:xfrm>
            <a:off x="0" y="5143500"/>
            <a:ext cx="18288000" cy="5185549"/>
            <a:chOff x="0" y="5143500"/>
            <a:chExt cx="18288000" cy="5185549"/>
          </a:xfrm>
        </p:grpSpPr>
        <p:sp>
          <p:nvSpPr>
            <p:cNvPr id="2" name="Freeform 2"/>
            <p:cNvSpPr/>
            <p:nvPr/>
          </p:nvSpPr>
          <p:spPr>
            <a:xfrm flipH="1">
              <a:off x="79008" y="6586051"/>
              <a:ext cx="1556108" cy="2499772"/>
            </a:xfrm>
            <a:custGeom>
              <a:avLst/>
              <a:gdLst/>
              <a:ahLst/>
              <a:cxnLst/>
              <a:rect l="l" t="t" r="r" b="b"/>
              <a:pathLst>
                <a:path w="1556108" h="2499772">
                  <a:moveTo>
                    <a:pt x="1556108" y="0"/>
                  </a:moveTo>
                  <a:lnTo>
                    <a:pt x="0" y="0"/>
                  </a:lnTo>
                  <a:lnTo>
                    <a:pt x="0" y="2499772"/>
                  </a:lnTo>
                  <a:lnTo>
                    <a:pt x="1556108" y="2499772"/>
                  </a:lnTo>
                  <a:lnTo>
                    <a:pt x="155610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/>
            <p:cNvSpPr/>
            <p:nvPr/>
          </p:nvSpPr>
          <p:spPr>
            <a:xfrm>
              <a:off x="16362940" y="6104309"/>
              <a:ext cx="1855992" cy="2981514"/>
            </a:xfrm>
            <a:custGeom>
              <a:avLst/>
              <a:gdLst/>
              <a:ahLst/>
              <a:cxnLst/>
              <a:rect l="l" t="t" r="r" b="b"/>
              <a:pathLst>
                <a:path w="1855992" h="2981514">
                  <a:moveTo>
                    <a:pt x="0" y="0"/>
                  </a:moveTo>
                  <a:lnTo>
                    <a:pt x="1855993" y="0"/>
                  </a:lnTo>
                  <a:lnTo>
                    <a:pt x="1855993" y="2981514"/>
                  </a:lnTo>
                  <a:lnTo>
                    <a:pt x="0" y="29815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12378298" y="5143500"/>
              <a:ext cx="4315656" cy="3900274"/>
            </a:xfrm>
            <a:custGeom>
              <a:avLst/>
              <a:gdLst/>
              <a:ahLst/>
              <a:cxnLst/>
              <a:rect l="l" t="t" r="r" b="b"/>
              <a:pathLst>
                <a:path w="4315656" h="3900274">
                  <a:moveTo>
                    <a:pt x="0" y="0"/>
                  </a:moveTo>
                  <a:lnTo>
                    <a:pt x="4315656" y="0"/>
                  </a:lnTo>
                  <a:lnTo>
                    <a:pt x="4315656" y="3900274"/>
                  </a:lnTo>
                  <a:lnTo>
                    <a:pt x="0" y="3900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90000"/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8557016" y="5444076"/>
              <a:ext cx="4033275" cy="3599698"/>
            </a:xfrm>
            <a:custGeom>
              <a:avLst/>
              <a:gdLst/>
              <a:ahLst/>
              <a:cxnLst/>
              <a:rect l="l" t="t" r="r" b="b"/>
              <a:pathLst>
                <a:path w="4033275" h="3599698">
                  <a:moveTo>
                    <a:pt x="0" y="0"/>
                  </a:moveTo>
                  <a:lnTo>
                    <a:pt x="4033275" y="0"/>
                  </a:lnTo>
                  <a:lnTo>
                    <a:pt x="4033275" y="3599698"/>
                  </a:lnTo>
                  <a:lnTo>
                    <a:pt x="0" y="3599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90000"/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Freeform 6"/>
            <p:cNvSpPr/>
            <p:nvPr/>
          </p:nvSpPr>
          <p:spPr>
            <a:xfrm>
              <a:off x="1594046" y="5959404"/>
              <a:ext cx="3250984" cy="3084371"/>
            </a:xfrm>
            <a:custGeom>
              <a:avLst/>
              <a:gdLst/>
              <a:ahLst/>
              <a:cxnLst/>
              <a:rect l="l" t="t" r="r" b="b"/>
              <a:pathLst>
                <a:path w="3250984" h="3084371">
                  <a:moveTo>
                    <a:pt x="0" y="0"/>
                  </a:moveTo>
                  <a:lnTo>
                    <a:pt x="3250983" y="0"/>
                  </a:lnTo>
                  <a:lnTo>
                    <a:pt x="3250983" y="3084370"/>
                  </a:lnTo>
                  <a:lnTo>
                    <a:pt x="0" y="30843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90000"/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Freeform 7"/>
            <p:cNvSpPr/>
            <p:nvPr/>
          </p:nvSpPr>
          <p:spPr>
            <a:xfrm>
              <a:off x="4683865" y="5661383"/>
              <a:ext cx="4026656" cy="3382391"/>
            </a:xfrm>
            <a:custGeom>
              <a:avLst/>
              <a:gdLst/>
              <a:ahLst/>
              <a:cxnLst/>
              <a:rect l="l" t="t" r="r" b="b"/>
              <a:pathLst>
                <a:path w="4026656" h="3382391">
                  <a:moveTo>
                    <a:pt x="0" y="0"/>
                  </a:moveTo>
                  <a:lnTo>
                    <a:pt x="4026656" y="0"/>
                  </a:lnTo>
                  <a:lnTo>
                    <a:pt x="4026656" y="3382391"/>
                  </a:lnTo>
                  <a:lnTo>
                    <a:pt x="0" y="3382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90000"/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9085823"/>
              <a:ext cx="18288000" cy="1243226"/>
              <a:chOff x="0" y="0"/>
              <a:chExt cx="3194208" cy="21714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194208" cy="217144"/>
              </a:xfrm>
              <a:custGeom>
                <a:avLst/>
                <a:gdLst/>
                <a:ahLst/>
                <a:cxnLst/>
                <a:rect l="l" t="t" r="r" b="b"/>
                <a:pathLst>
                  <a:path w="3194208" h="217144">
                    <a:moveTo>
                      <a:pt x="0" y="0"/>
                    </a:moveTo>
                    <a:lnTo>
                      <a:pt x="3194208" y="0"/>
                    </a:lnTo>
                    <a:lnTo>
                      <a:pt x="3194208" y="217144"/>
                    </a:lnTo>
                    <a:lnTo>
                      <a:pt x="0" y="217144"/>
                    </a:lnTo>
                    <a:close/>
                  </a:path>
                </a:pathLst>
              </a:custGeom>
              <a:solidFill>
                <a:srgbClr val="98CBB1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85725"/>
                <a:ext cx="3194208" cy="3028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48"/>
                  </a:lnSpc>
                </a:pPr>
                <a:endParaRPr/>
              </a:p>
            </p:txBody>
          </p:sp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B364034-B7F6-44D7-B5B6-9CEAE97610B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090" b="90448" l="277" r="93906">
                        <a14:foregroundMark x1="7479" y1="6269" x2="47645" y2="56716"/>
                        <a14:foregroundMark x1="47645" y1="56716" x2="50416" y2="65075"/>
                        <a14:foregroundMark x1="50139" y1="5672" x2="49307" y2="56716"/>
                        <a14:foregroundMark x1="63435" y1="25373" x2="49307" y2="63881"/>
                        <a14:foregroundMark x1="47091" y1="27164" x2="39889" y2="65970"/>
                        <a14:foregroundMark x1="55679" y1="53731" x2="43490" y2="78209"/>
                        <a14:foregroundMark x1="85042" y1="10746" x2="86981" y2="37612"/>
                        <a14:foregroundMark x1="86981" y1="37612" x2="81440" y2="59104"/>
                        <a14:foregroundMark x1="81440" y1="59104" x2="68698" y2="77015"/>
                        <a14:foregroundMark x1="68698" y1="77015" x2="45429" y2="83284"/>
                        <a14:foregroundMark x1="45429" y1="83284" x2="2216" y2="71642"/>
                        <a14:foregroundMark x1="42936" y1="21194" x2="57618" y2="65672"/>
                        <a14:foregroundMark x1="58172" y1="27463" x2="50416" y2="57015"/>
                        <a14:foregroundMark x1="54848" y1="27164" x2="37950" y2="69254"/>
                        <a14:foregroundMark x1="66205" y1="35224" x2="45429" y2="66567"/>
                        <a14:foregroundMark x1="60942" y1="55821" x2="51247" y2="67463"/>
                        <a14:foregroundMark x1="42105" y1="12537" x2="55125" y2="49851"/>
                        <a14:foregroundMark x1="43767" y1="28358" x2="65374" y2="32239"/>
                        <a14:foregroundMark x1="41828" y1="29254" x2="62604" y2="41493"/>
                        <a14:foregroundMark x1="84488" y1="9851" x2="89751" y2="41493"/>
                        <a14:foregroundMark x1="89751" y1="41493" x2="80609" y2="68060"/>
                        <a14:foregroundMark x1="80609" y1="68060" x2="62604" y2="83582"/>
                        <a14:foregroundMark x1="62604" y1="83582" x2="35734" y2="90448"/>
                        <a14:foregroundMark x1="35734" y1="90448" x2="15235" y2="85075"/>
                        <a14:foregroundMark x1="15235" y1="85075" x2="1385" y2="74627"/>
                        <a14:foregroundMark x1="38781" y1="23881" x2="60111" y2="43582"/>
                        <a14:foregroundMark x1="36288" y1="27164" x2="49584" y2="47463"/>
                        <a14:foregroundMark x1="42105" y1="30149" x2="69529" y2="26269"/>
                        <a14:foregroundMark x1="79501" y1="2687" x2="88089" y2="51045"/>
                        <a14:foregroundMark x1="88089" y1="51045" x2="88089" y2="51045"/>
                        <a14:foregroundMark x1="93906" y1="17910" x2="93906" y2="17910"/>
                        <a14:foregroundMark x1="86427" y1="10448" x2="79224" y2="7164"/>
                        <a14:foregroundMark x1="84488" y1="2090" x2="80332" y2="29254"/>
                        <a14:foregroundMark x1="88920" y1="22090" x2="85042" y2="46567"/>
                        <a14:foregroundMark x1="92244" y1="30149" x2="85319" y2="51940"/>
                        <a14:foregroundMark x1="88366" y1="11642" x2="91136" y2="34328"/>
                        <a14:foregroundMark x1="91136" y1="34328" x2="85596" y2="60896"/>
                        <a14:foregroundMark x1="85596" y1="60896" x2="70083" y2="80597"/>
                        <a14:foregroundMark x1="70083" y1="80597" x2="41828" y2="90448"/>
                        <a14:foregroundMark x1="4155" y1="74627" x2="554" y2="74627"/>
                        <a14:foregroundMark x1="47922" y1="18507" x2="55125" y2="35821"/>
                        <a14:foregroundMark x1="64543" y1="11642" x2="37950" y2="70746"/>
                        <a14:foregroundMark x1="43490" y1="36119" x2="52078" y2="64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818" y="-32394"/>
            <a:ext cx="3614126" cy="33538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appy cute kids boy and girl talking each othercartoon vector 23626921  Vector Art at Vecteezy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076700"/>
            <a:ext cx="7369329" cy="500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381000" y="1104900"/>
            <a:ext cx="10058400" cy="2438400"/>
          </a:xfrm>
          <a:prstGeom prst="wedgeRoundRectCallout">
            <a:avLst>
              <a:gd name="adj1" fmla="val -8487"/>
              <a:gd name="adj2" fmla="val 7068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It’s 126 Tran </a:t>
            </a:r>
            <a:r>
              <a:rPr lang="en-US" sz="60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Phu</a:t>
            </a:r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Street.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11332464" y="3005328"/>
            <a:ext cx="5736336" cy="2747772"/>
          </a:xfrm>
          <a:prstGeom prst="wedgeRoundRectCallout">
            <a:avLst>
              <a:gd name="adj1" fmla="val -57404"/>
              <a:gd name="adj2" fmla="val -1740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What is your _______?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07862" y="4305300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address</a:t>
            </a:r>
          </a:p>
        </p:txBody>
      </p:sp>
      <p:pic>
        <p:nvPicPr>
          <p:cNvPr id="6" name="Picture 10" descr="Dynamic Arrow Painted Yellow PNG Images, Arrow Vector, Right Arrow, Cartoon  Arrow PNG Transparent Background - Pngtree | Arrow painting, Graphic design  background templates, Flower graphic design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3534" y="8846176"/>
            <a:ext cx="1899666" cy="144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35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remium Vector | Lettering congratulations with gift boxes in cartoon styl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000500"/>
            <a:ext cx="11734796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247650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4398" y="95250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871" y="294043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12420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214" y="1406335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410+ U Turn Arrow Illustrations, Royalty-Free Vector Graphics &amp; Clip Art -  iStoc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290193" y="8471759"/>
            <a:ext cx="1714500" cy="198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04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appy cute kids boy and girl talking each othercartoon vector 23626921  Vector Art at Vecteezy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076700"/>
            <a:ext cx="7369329" cy="500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990600" y="1104900"/>
            <a:ext cx="4800600" cy="2438400"/>
          </a:xfrm>
          <a:prstGeom prst="wedgeRoundRectCallout">
            <a:avLst>
              <a:gd name="adj1" fmla="val 36819"/>
              <a:gd name="adj2" fmla="val 9389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No, it isn’t.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11332464" y="3005328"/>
            <a:ext cx="6934200" cy="2819400"/>
          </a:xfrm>
          <a:prstGeom prst="wedgeRoundRectCallout">
            <a:avLst>
              <a:gd name="adj1" fmla="val -57404"/>
              <a:gd name="adj2" fmla="val -1740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Is it far _____ here?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801336" y="3214699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from</a:t>
            </a:r>
          </a:p>
        </p:txBody>
      </p:sp>
      <p:pic>
        <p:nvPicPr>
          <p:cNvPr id="6" name="Picture 10" descr="Dynamic Arrow Painted Yellow PNG Images, Arrow Vector, Right Arrow, Cartoon  Arrow PNG Transparent Background - Pngtree | Arrow painting, Graphic design  background templates, Flower graphic design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3534" y="8846176"/>
            <a:ext cx="1899666" cy="144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6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remium Vector | Lettering congratulations with gift boxes in cartoon styl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000500"/>
            <a:ext cx="11734796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40030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224790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410+ U Turn Arrow Illustrations, Royalty-Free Vector Graphics &amp; Clip Art -  iStoc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290193" y="8471759"/>
            <a:ext cx="1714500" cy="198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13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remium Vector | Students talking to each other at school cartoon vecto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628900"/>
            <a:ext cx="6781800" cy="580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2743200" y="8261773"/>
            <a:ext cx="12192000" cy="1873876"/>
          </a:xfrm>
          <a:prstGeom prst="wedgeRoundRectCallout">
            <a:avLst>
              <a:gd name="adj1" fmla="val 1083"/>
              <a:gd name="adj2" fmla="val -11245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It’s _________________.</a:t>
            </a:r>
          </a:p>
        </p:txBody>
      </p:sp>
      <p:pic>
        <p:nvPicPr>
          <p:cNvPr id="5" name="Picture 10" descr="Dynamic Arrow Painted Yellow PNG Images, Arrow Vector, Right Arrow, Cartoon  Arrow PNG Transparent Background - Pngtree | Arrow painting, Graphic design  background templates, Flower graphic design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3534" y="8846176"/>
            <a:ext cx="1899666" cy="144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Free Vector | Street side scene with house and coffee shop scene | Street  background, City cartoon, Vector f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43"/>
          <a:stretch/>
        </p:blipFill>
        <p:spPr bwMode="auto">
          <a:xfrm>
            <a:off x="9525000" y="0"/>
            <a:ext cx="8305800" cy="66102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762000" y="193818"/>
            <a:ext cx="9067800" cy="1873876"/>
          </a:xfrm>
          <a:prstGeom prst="wedgeRoundRectCallout">
            <a:avLst>
              <a:gd name="adj1" fmla="val -12567"/>
              <a:gd name="adj2" fmla="val 100299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What’s your address?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173200" y="2588511"/>
            <a:ext cx="1600199" cy="19244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173200" y="2932253"/>
            <a:ext cx="2823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Oxford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3182600" y="2400300"/>
            <a:ext cx="682072" cy="53195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32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95800" y="8451571"/>
            <a:ext cx="8264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32 Oxford Street</a:t>
            </a:r>
          </a:p>
        </p:txBody>
      </p:sp>
    </p:spTree>
    <p:extLst>
      <p:ext uri="{BB962C8B-B14F-4D97-AF65-F5344CB8AC3E}">
        <p14:creationId xmlns:p14="http://schemas.microsoft.com/office/powerpoint/2010/main" val="398065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remium Vector | Lettering congratulations with gift boxes in cartoon styl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000500"/>
            <a:ext cx="11734796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938" y="240030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804" y="177689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606" y="255270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2466" y="1541209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410+ U Turn Arrow Illustrations, Royalty-Free Vector Graphics &amp; Clip Art -  iStoc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290193" y="8471759"/>
            <a:ext cx="1714500" cy="198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93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remium Vector | Students talking to each other at school cartoon vecto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162" y="3022630"/>
            <a:ext cx="6781800" cy="580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2743200" y="8115300"/>
            <a:ext cx="10972800" cy="1996782"/>
          </a:xfrm>
          <a:prstGeom prst="wedgeRoundRectCallout">
            <a:avLst>
              <a:gd name="adj1" fmla="val -1130"/>
              <a:gd name="adj2" fmla="val -73992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I live on London _______.</a:t>
            </a:r>
          </a:p>
        </p:txBody>
      </p:sp>
      <p:pic>
        <p:nvPicPr>
          <p:cNvPr id="5" name="Picture 10" descr="Dynamic Arrow Painted Yellow PNG Images, Arrow Vector, Right Arrow, Cartoon  Arrow PNG Transparent Background - Pngtree | Arrow painting, Graphic design  background templates, Flower graphic design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3534" y="8846176"/>
            <a:ext cx="1899666" cy="144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artoon Street Images - Free Download on Freep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96" y="311165"/>
            <a:ext cx="8534400" cy="52578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10200" y="2525011"/>
            <a:ext cx="1676399" cy="20160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21609" y="2948283"/>
            <a:ext cx="2957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London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63062" y="8387106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Street</a:t>
            </a:r>
          </a:p>
        </p:txBody>
      </p:sp>
    </p:spTree>
    <p:extLst>
      <p:ext uri="{BB962C8B-B14F-4D97-AF65-F5344CB8AC3E}">
        <p14:creationId xmlns:p14="http://schemas.microsoft.com/office/powerpoint/2010/main" val="361217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remium Vector | Lettering congratulations with gift boxes in cartoon styl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000500"/>
            <a:ext cx="11734796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938" y="240030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804" y="177689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606" y="2552700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2466" y="1541209"/>
            <a:ext cx="1987930" cy="19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 descr="410+ U Turn Arrow Illustrations, Royalty-Free Vector Graphics &amp; Clip Art -  iStoc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290193" y="8471759"/>
            <a:ext cx="1714500" cy="198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57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65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0" name="Picture 10">
            <a:extLst>
              <a:ext uri="{FF2B5EF4-FFF2-40B4-BE49-F238E27FC236}">
                <a16:creationId xmlns:a16="http://schemas.microsoft.com/office/drawing/2014/main" id="{98684449-BE3E-4E03-B576-A048329CB82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15938" y="-224884"/>
            <a:ext cx="2700794" cy="2700794"/>
          </a:xfrm>
          <a:prstGeom prst="rect">
            <a:avLst/>
          </a:prstGeom>
        </p:spPr>
      </p:pic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610932" y="5398978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3BB9059-24D8-484C-B3C3-E346A777EC3E}"/>
              </a:ext>
            </a:extLst>
          </p:cNvPr>
          <p:cNvSpPr txBox="1"/>
          <p:nvPr/>
        </p:nvSpPr>
        <p:spPr>
          <a:xfrm>
            <a:off x="2494021" y="317857"/>
            <a:ext cx="12992100" cy="1934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9600" b="1" dirty="0">
                <a:solidFill>
                  <a:srgbClr val="00425A"/>
                </a:solidFill>
                <a:latin typeface="Comic Sans MS" panose="030F0702030302020204" pitchFamily="66" charset="0"/>
              </a:rPr>
              <a:t>Table of contents</a:t>
            </a:r>
          </a:p>
        </p:txBody>
      </p:sp>
      <p:sp>
        <p:nvSpPr>
          <p:cNvPr id="77" name="Google Shape;4203;p35">
            <a:extLst>
              <a:ext uri="{FF2B5EF4-FFF2-40B4-BE49-F238E27FC236}">
                <a16:creationId xmlns:a16="http://schemas.microsoft.com/office/drawing/2014/main" id="{FD5C0FDB-AC76-4B0B-B072-88FFD9C1FCFF}"/>
              </a:ext>
            </a:extLst>
          </p:cNvPr>
          <p:cNvSpPr txBox="1">
            <a:spLocks/>
          </p:cNvSpPr>
          <p:nvPr/>
        </p:nvSpPr>
        <p:spPr>
          <a:xfrm>
            <a:off x="1904557" y="3792554"/>
            <a:ext cx="3821356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Comic Sans MS" panose="030F0702030302020204" pitchFamily="66" charset="0"/>
              </a:rPr>
              <a:t>Warm-up and review</a:t>
            </a:r>
          </a:p>
        </p:txBody>
      </p:sp>
      <p:sp>
        <p:nvSpPr>
          <p:cNvPr id="79" name="Google Shape;4206;p35">
            <a:extLst>
              <a:ext uri="{FF2B5EF4-FFF2-40B4-BE49-F238E27FC236}">
                <a16:creationId xmlns:a16="http://schemas.microsoft.com/office/drawing/2014/main" id="{5471B125-8005-4328-9B67-B16E0A2C68D9}"/>
              </a:ext>
            </a:extLst>
          </p:cNvPr>
          <p:cNvSpPr txBox="1">
            <a:spLocks/>
          </p:cNvSpPr>
          <p:nvPr/>
        </p:nvSpPr>
        <p:spPr>
          <a:xfrm>
            <a:off x="6499892" y="3257247"/>
            <a:ext cx="5468160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latin typeface="Comic Sans MS" panose="030F0702030302020204" pitchFamily="66" charset="0"/>
              </a:rPr>
              <a:t>Listen and circle.</a:t>
            </a:r>
          </a:p>
        </p:txBody>
      </p:sp>
      <p:sp>
        <p:nvSpPr>
          <p:cNvPr id="81" name="Google Shape;4208;p35">
            <a:extLst>
              <a:ext uri="{FF2B5EF4-FFF2-40B4-BE49-F238E27FC236}">
                <a16:creationId xmlns:a16="http://schemas.microsoft.com/office/drawing/2014/main" id="{EFAAB10B-3527-4B89-BB2E-915618478A7A}"/>
              </a:ext>
            </a:extLst>
          </p:cNvPr>
          <p:cNvSpPr txBox="1">
            <a:spLocks/>
          </p:cNvSpPr>
          <p:nvPr/>
        </p:nvSpPr>
        <p:spPr>
          <a:xfrm>
            <a:off x="2456640" y="6915002"/>
            <a:ext cx="5468160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latin typeface="Comic Sans MS" panose="030F0702030302020204" pitchFamily="66" charset="0"/>
              </a:rPr>
              <a:t>Listen, complete and sing.</a:t>
            </a:r>
          </a:p>
        </p:txBody>
      </p:sp>
      <p:sp>
        <p:nvSpPr>
          <p:cNvPr id="82" name="Google Shape;4209;p35">
            <a:extLst>
              <a:ext uri="{FF2B5EF4-FFF2-40B4-BE49-F238E27FC236}">
                <a16:creationId xmlns:a16="http://schemas.microsoft.com/office/drawing/2014/main" id="{DBB9FE4D-11A9-4072-87AA-32772B477D6F}"/>
              </a:ext>
            </a:extLst>
          </p:cNvPr>
          <p:cNvSpPr txBox="1">
            <a:spLocks/>
          </p:cNvSpPr>
          <p:nvPr/>
        </p:nvSpPr>
        <p:spPr>
          <a:xfrm>
            <a:off x="10890498" y="7353300"/>
            <a:ext cx="4273301" cy="821533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Comic Sans MS" panose="030F0702030302020204" pitchFamily="66" charset="0"/>
              </a:rPr>
              <a:t>Fun corner and wrap-up</a:t>
            </a:r>
          </a:p>
        </p:txBody>
      </p:sp>
      <p:sp>
        <p:nvSpPr>
          <p:cNvPr id="84" name="Google Shape;4212;p35">
            <a:extLst>
              <a:ext uri="{FF2B5EF4-FFF2-40B4-BE49-F238E27FC236}">
                <a16:creationId xmlns:a16="http://schemas.microsoft.com/office/drawing/2014/main" id="{BB479BE3-D803-40D6-A455-E464002652F7}"/>
              </a:ext>
            </a:extLst>
          </p:cNvPr>
          <p:cNvSpPr txBox="1">
            <a:spLocks/>
          </p:cNvSpPr>
          <p:nvPr/>
        </p:nvSpPr>
        <p:spPr>
          <a:xfrm>
            <a:off x="12076232" y="3283450"/>
            <a:ext cx="5158086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85" name="Google Shape;4215;p35">
            <a:extLst>
              <a:ext uri="{FF2B5EF4-FFF2-40B4-BE49-F238E27FC236}">
                <a16:creationId xmlns:a16="http://schemas.microsoft.com/office/drawing/2014/main" id="{ADA83C55-3972-4FD5-B8EB-92AD1E599258}"/>
              </a:ext>
            </a:extLst>
          </p:cNvPr>
          <p:cNvSpPr txBox="1">
            <a:spLocks/>
          </p:cNvSpPr>
          <p:nvPr/>
        </p:nvSpPr>
        <p:spPr>
          <a:xfrm>
            <a:off x="2969615" y="2731037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01</a:t>
            </a:r>
          </a:p>
        </p:txBody>
      </p:sp>
      <p:sp>
        <p:nvSpPr>
          <p:cNvPr id="86" name="Google Shape;4216;p35">
            <a:extLst>
              <a:ext uri="{FF2B5EF4-FFF2-40B4-BE49-F238E27FC236}">
                <a16:creationId xmlns:a16="http://schemas.microsoft.com/office/drawing/2014/main" id="{BA2704E1-3C4B-406D-82A1-B13AAD0DF021}"/>
              </a:ext>
            </a:extLst>
          </p:cNvPr>
          <p:cNvSpPr txBox="1">
            <a:spLocks/>
          </p:cNvSpPr>
          <p:nvPr/>
        </p:nvSpPr>
        <p:spPr>
          <a:xfrm>
            <a:off x="4191000" y="6314394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87" name="Google Shape;4217;p35">
            <a:extLst>
              <a:ext uri="{FF2B5EF4-FFF2-40B4-BE49-F238E27FC236}">
                <a16:creationId xmlns:a16="http://schemas.microsoft.com/office/drawing/2014/main" id="{D9F361BF-8B25-4312-BB4E-A7B17FA06D1D}"/>
              </a:ext>
            </a:extLst>
          </p:cNvPr>
          <p:cNvSpPr txBox="1">
            <a:spLocks/>
          </p:cNvSpPr>
          <p:nvPr/>
        </p:nvSpPr>
        <p:spPr>
          <a:xfrm>
            <a:off x="8332801" y="2731037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02</a:t>
            </a:r>
          </a:p>
        </p:txBody>
      </p:sp>
      <p:sp>
        <p:nvSpPr>
          <p:cNvPr id="88" name="Google Shape;4218;p35">
            <a:extLst>
              <a:ext uri="{FF2B5EF4-FFF2-40B4-BE49-F238E27FC236}">
                <a16:creationId xmlns:a16="http://schemas.microsoft.com/office/drawing/2014/main" id="{2CA4074D-C56A-4D6F-9604-253E89B22AC2}"/>
              </a:ext>
            </a:extLst>
          </p:cNvPr>
          <p:cNvSpPr txBox="1">
            <a:spLocks/>
          </p:cNvSpPr>
          <p:nvPr/>
        </p:nvSpPr>
        <p:spPr>
          <a:xfrm>
            <a:off x="11962301" y="6221836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89" name="Google Shape;4219;p35">
            <a:extLst>
              <a:ext uri="{FF2B5EF4-FFF2-40B4-BE49-F238E27FC236}">
                <a16:creationId xmlns:a16="http://schemas.microsoft.com/office/drawing/2014/main" id="{A26D1287-8A6C-4AF6-9556-EA50B84ACD1E}"/>
              </a:ext>
            </a:extLst>
          </p:cNvPr>
          <p:cNvSpPr txBox="1">
            <a:spLocks/>
          </p:cNvSpPr>
          <p:nvPr/>
        </p:nvSpPr>
        <p:spPr>
          <a:xfrm>
            <a:off x="13695987" y="2715249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373186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391151" y="2664017"/>
            <a:ext cx="13923270" cy="256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11300" dirty="0">
                <a:solidFill>
                  <a:srgbClr val="021C20"/>
                </a:solidFill>
                <a:latin typeface="Comic Sans MS" panose="030F0702030302020204" pitchFamily="66" charset="0"/>
              </a:rPr>
              <a:t>Warm-up and review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799" y="6286500"/>
            <a:ext cx="3728049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 cmpd="thickThin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55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6329" y="6286500"/>
            <a:ext cx="3728049" cy="18620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 cmpd="thickThin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49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801600" y="6286500"/>
            <a:ext cx="3728049" cy="18620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 cmpd="thickThin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45</a:t>
            </a:r>
          </a:p>
        </p:txBody>
      </p:sp>
      <p:pic>
        <p:nvPicPr>
          <p:cNvPr id="5" name="1699985373215nwlb6aao-voicemaker.in-speec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723"/>
                </p14:media>
              </p:ext>
            </p:extLst>
          </p:nvPr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696200" y="896938"/>
            <a:ext cx="2362200" cy="2362200"/>
          </a:xfrm>
          <a:prstGeom prst="rect">
            <a:avLst/>
          </a:prstGeom>
        </p:spPr>
      </p:pic>
      <p:pic>
        <p:nvPicPr>
          <p:cNvPr id="2054" name="Picture 6" descr="Green Tick And Red Cross Images – Browse 15,475 Stock Photos, Vectors, and  Video | Adobe 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0"/>
          <a:stretch/>
        </p:blipFill>
        <p:spPr bwMode="auto">
          <a:xfrm>
            <a:off x="13411200" y="4152900"/>
            <a:ext cx="2181225" cy="201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45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6950BFC3-D8DA-4A85-94F7-54DA5524770B}">
      <p188:commentRel xmlns="" xmlns:p188="http://schemas.microsoft.com/office/powerpoint/2018/8/main" r:id="rId7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699985373215nwlb6aao-voicemaker.in-speec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9" end="7408"/>
                </p14:media>
              </p:ext>
            </p:extLst>
          </p:nvPr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801153" y="1028700"/>
            <a:ext cx="2438400" cy="243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799" y="6286500"/>
            <a:ext cx="3728049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 cmpd="thickThin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17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6329" y="6286500"/>
            <a:ext cx="3728049" cy="18620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 cmpd="thickThin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79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801600" y="6286500"/>
            <a:ext cx="3728049" cy="18620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 cmpd="thickThin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97</a:t>
            </a:r>
          </a:p>
        </p:txBody>
      </p:sp>
      <p:pic>
        <p:nvPicPr>
          <p:cNvPr id="6" name="Picture 6" descr="Green Tick And Red Cross Images – Browse 15,475 Stock Photos, Vectors, and  Video | Adobe 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0"/>
          <a:stretch/>
        </p:blipFill>
        <p:spPr bwMode="auto">
          <a:xfrm>
            <a:off x="13411200" y="4270042"/>
            <a:ext cx="2181225" cy="201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18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6950BFC3-D8DA-4A85-94F7-54DA5524770B}">
      <p188:commentRel xmlns="" xmlns:p188="http://schemas.microsoft.com/office/powerpoint/2018/8/main" r:id="rId7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699985373215nwlb6aao-voicemaker.in-speec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52" end="5681"/>
                </p14:media>
              </p:ext>
            </p:extLst>
          </p:nvPr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696200" y="1485900"/>
            <a:ext cx="1981200" cy="198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799" y="6286500"/>
            <a:ext cx="3728049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 cmpd="thickThin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135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6329" y="6286500"/>
            <a:ext cx="3728049" cy="18620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 cmpd="thickThin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153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801600" y="6286500"/>
            <a:ext cx="3728049" cy="18620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 cmpd="thickThin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159</a:t>
            </a:r>
          </a:p>
        </p:txBody>
      </p:sp>
      <p:pic>
        <p:nvPicPr>
          <p:cNvPr id="6" name="Picture 6" descr="Green Tick And Red Cross Images – Browse 15,475 Stock Photos, Vectors, and  Video | Adobe 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0"/>
          <a:stretch/>
        </p:blipFill>
        <p:spPr bwMode="auto">
          <a:xfrm>
            <a:off x="2057400" y="4266999"/>
            <a:ext cx="2181225" cy="201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93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6950BFC3-D8DA-4A85-94F7-54DA5524770B}">
      <p188:commentRel xmlns="" xmlns:p188="http://schemas.microsoft.com/office/powerpoint/2018/8/main" r:id="rId7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699985373215nwlb6aao-voicemaker.in-speec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92" end="4510"/>
                </p14:media>
              </p:ext>
            </p:extLst>
          </p:nvPr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077200" y="800100"/>
            <a:ext cx="2209800" cy="2209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799" y="6286500"/>
            <a:ext cx="3728049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 cmpd="thickThin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19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6329" y="6286500"/>
            <a:ext cx="3728049" cy="18620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 cmpd="thickThin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98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801600" y="6286500"/>
            <a:ext cx="3728049" cy="18620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 cmpd="thickThin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atin typeface="Comic Sans MS" panose="030F0702030302020204" pitchFamily="66" charset="0"/>
              </a:rPr>
              <a:t>89</a:t>
            </a:r>
          </a:p>
        </p:txBody>
      </p:sp>
      <p:pic>
        <p:nvPicPr>
          <p:cNvPr id="6" name="Picture 6" descr="Green Tick And Red Cross Images – Browse 15,475 Stock Photos, Vectors, and  Video | Adobe 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0"/>
          <a:stretch/>
        </p:blipFill>
        <p:spPr bwMode="auto">
          <a:xfrm>
            <a:off x="13411200" y="4267885"/>
            <a:ext cx="2181225" cy="201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96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6950BFC3-D8DA-4A85-94F7-54DA5524770B}">
      <p188:commentRel xmlns="" xmlns:p188="http://schemas.microsoft.com/office/powerpoint/2018/8/main" r:id="rId7"/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3098</TotalTime>
  <Words>316</Words>
  <Application>Microsoft Office PowerPoint</Application>
  <PresentationFormat>Custom</PresentationFormat>
  <Paragraphs>130</Paragraphs>
  <Slides>38</Slides>
  <Notes>4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Comic Sans MS</vt:lpstr>
      <vt:lpstr>Chronica Pro</vt:lpstr>
      <vt:lpstr>Arial</vt:lpstr>
      <vt:lpstr>.VnTifani HeavyH</vt:lpstr>
      <vt:lpstr>Calibri</vt:lpstr>
      <vt:lpstr>Calibri Light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</cp:lastModifiedBy>
  <cp:revision>91</cp:revision>
  <dcterms:created xsi:type="dcterms:W3CDTF">2006-08-16T00:00:00Z</dcterms:created>
  <dcterms:modified xsi:type="dcterms:W3CDTF">2024-10-26T15:10:01Z</dcterms:modified>
  <cp:category>9Slide.vn</cp:category>
  <dc:identifier>DAFzACgcfNc</dc:identifier>
</cp:coreProperties>
</file>