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33" r:id="rId4"/>
    <p:sldId id="332" r:id="rId5"/>
    <p:sldId id="256" r:id="rId6"/>
    <p:sldId id="271" r:id="rId7"/>
    <p:sldId id="269" r:id="rId8"/>
    <p:sldId id="274" r:id="rId9"/>
    <p:sldId id="257" r:id="rId10"/>
    <p:sldId id="272" r:id="rId11"/>
    <p:sldId id="273" r:id="rId12"/>
    <p:sldId id="275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313" r:id="rId22"/>
    <p:sldId id="310" r:id="rId23"/>
    <p:sldId id="317" r:id="rId24"/>
    <p:sldId id="319" r:id="rId25"/>
    <p:sldId id="320" r:id="rId26"/>
    <p:sldId id="321" r:id="rId27"/>
    <p:sldId id="318" r:id="rId28"/>
    <p:sldId id="322" r:id="rId29"/>
    <p:sldId id="323" r:id="rId30"/>
    <p:sldId id="324" r:id="rId31"/>
    <p:sldId id="330" r:id="rId32"/>
  </p:sldIdLst>
  <p:sldSz cx="18288000" cy="10287000"/>
  <p:notesSz cx="6858000" cy="9144000"/>
  <p:embeddedFontLs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맑은 고딕" panose="020B0503020000020004" pitchFamily="34" charset="-127"/>
      <p:regular r:id="rId38"/>
      <p:bold r:id="rId39"/>
    </p:embeddedFont>
    <p:embeddedFont>
      <p:font typeface=".VnTifani HeavyH" panose="020B7200000000000000" pitchFamily="34" charset="0"/>
      <p:regular r:id="rId40"/>
    </p:embeddedFont>
    <p:embeddedFont>
      <p:font typeface="Poppins SemiBold" panose="020B0604020202020204" charset="0"/>
      <p:bold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77896" autoAdjust="0"/>
  </p:normalViewPr>
  <p:slideViewPr>
    <p:cSldViewPr>
      <p:cViewPr varScale="1">
        <p:scale>
          <a:sx n="38" d="100"/>
          <a:sy n="38" d="100"/>
        </p:scale>
        <p:origin x="121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1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200" dirty="0">
                <a:latin typeface="Comic Sans MS" panose="030F0702030302020204" pitchFamily="66" charset="0"/>
              </a:rPr>
              <a:t>- Sing </a:t>
            </a:r>
            <a:r>
              <a:rPr lang="en-US" sz="1200" b="1" i="1" dirty="0">
                <a:latin typeface="Comic Sans MS" panose="030F0702030302020204" pitchFamily="66" charset="0"/>
              </a:rPr>
              <a:t>"Big Number"</a:t>
            </a:r>
            <a:r>
              <a:rPr lang="en-US" sz="1200" dirty="0">
                <a:latin typeface="Comic Sans MS" panose="030F0702030302020204" pitchFamily="66" charset="0"/>
              </a:rPr>
              <a:t> Song</a:t>
            </a:r>
          </a:p>
          <a:p>
            <a:pPr marL="0" indent="0" algn="ctr">
              <a:buNone/>
            </a:pPr>
            <a:r>
              <a:rPr lang="en-US" sz="1200" dirty="0">
                <a:latin typeface="Comic Sans MS" panose="030F0702030302020204" pitchFamily="66" charset="0"/>
              </a:rPr>
              <a:t>- Play Matching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58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0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6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81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5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Link: https://youtu.be/bGetqbqDVaA?si=1tjRIzMLx0WwKR6e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70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Variations:</a:t>
            </a:r>
          </a:p>
          <a:p>
            <a:r>
              <a:rPr lang="en-US" dirty="0"/>
              <a:t>(1) Board race: T numbers the students in each team. T plays the recording then calls out the number, the students of that number from each team comes to the board, write the number they hear and read it aloud.</a:t>
            </a:r>
          </a:p>
          <a:p>
            <a:r>
              <a:rPr lang="en-US" dirty="0"/>
              <a:t>(2) Writing race: Each student/ pair gets a small erasable board. When T plays the audio, students write their answer on their board and shows it to the teacher.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015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4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34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34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94734993-D9DC-4BBB-AB84-8DA41458C11A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66887EF-2D4E-46BC-B2F2-4920E21C14B6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9D2D8629-45DB-45A2-86A2-561B46EA65F9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C45DFA88-1E77-4A05-9019-F141F3E5CDEA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383643A-D874-45DD-8989-7CDA708364B8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83BDFBFC-2601-41A8-AAFF-C35A6AF949B8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B928F4EE-F01B-456F-B39F-0D8D3E71BEEB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68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3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6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0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6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7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4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9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3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58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4C14-FA5B-45FC-A768-B473E1F8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74FB6-AE9F-4D53-BD01-CFA9A3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C2A8-7060-4CE4-B721-38CC4060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22EB5-2454-4BC3-AF42-862D402C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6C47A-C18A-40AC-A518-265AC026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533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C84E-54AD-4A55-B852-2BDDC7E12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84F41-CA75-4E84-81DF-F13B827F1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0D0E-5123-41D6-86AC-AD5C9E581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D5886-B2B5-43D1-B677-28984E344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6E9A3-37BA-4AFE-8C7A-68BDE88F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986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0B37C-017E-4F94-9FE2-1465692FD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3B622-9089-4508-A58E-AF765DABC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CF164-20B8-4E88-A739-669B1D9CA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EE7F6-1434-4305-9310-3F294155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B22B1-9764-43CE-BA8E-3DF292124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346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E8B1-7530-4FDF-B4C1-CB60C591F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20187-512C-417A-9406-A1C31F10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3E90B-EA63-4EFA-8C71-C0E049F1C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C2C78-8DC1-4A51-9B84-3DF3B060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FFFEEF-6ADA-4C57-B86F-09A654ACE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078A7-D1F7-4647-8378-942F9B709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172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64719-2BEC-4E96-8629-9C445F154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1B5AA-3F8D-492C-9ABD-F074FB07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15DB8-2143-40A2-8ACE-4EEAF7333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871052-3A19-4920-B901-44DAC5180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F7FB91-F2EA-4EE5-99CF-D63B3732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024647-E451-4069-BA08-59A9263E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E3AF0B-7316-4556-A144-40C5A29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EC480-F25D-40D6-BD69-7FEA1532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733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367C-D102-4E3A-9785-86FF6392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1011F6-BC35-4FCD-9B0C-D42B97BE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CA4FD-B17F-41E7-97A2-2A6874A8A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9877AE-9DDD-4F53-80EF-8BBB04AAC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339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F8728-897B-49ED-8B5F-E71AA77BB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F9700-CFE4-41A3-9A7F-42232FC9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84D20-D5FB-460D-A073-7A5F17C0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557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AC81-1AB1-420B-9214-475A3EC8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FB36-ACEB-4F65-AD46-1023E29D5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B792-F2EC-4131-BF78-3D3A59FED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B794F-84BE-4C0E-A221-B4853D118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D448E-AEF6-43F3-9D0C-854F5C087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8AE6ED-8236-4172-82DC-21F172837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686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2B1C-CDD2-4417-88D2-1E05C846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9F7B-18A4-44EE-9D01-15E1B99AF7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E63050-C739-4369-B2D8-AA55FCA63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D70A1-D3DF-47E0-BC9F-C5EEE78E8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42F77-7BA8-4FB1-8BE0-C88AE4793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54FF0-8E40-403E-92CA-B5A26B922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13414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C213B-73E5-4B78-B8E1-078EAA3D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A5696-14A2-4B08-95D4-24DE44CEF5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A9E-6600-49B7-BD0E-85B44109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A4BF0-0D24-45D0-85FA-B421F770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3599-ECAD-4506-AD40-86EAC1D0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446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A15FAD-6091-4D05-8292-C976FC6D16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B7260-C922-4EE7-B95F-7F64A417A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ABD55-53FC-4ED3-99C9-E77EA4520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983CF-CE17-4F34-929D-0E55AC49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01-1556-46CF-AAEF-D4367C6B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104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53664C8-FF1E-4D82-A501-D5B5BB7236BE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061539-2304-4B10-AE36-952B2166146B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94ECC-89E5-4C1A-99C9-9739F75F4437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0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2B437F-C08D-4140-A910-D94EADAA6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204BAF-AEB7-4374-9CEF-BFEFC4D70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D4788-ED14-4355-BD4A-9115D2AB9A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92738BB-EDEF-48A5-AB0C-1EC64D6DD4D8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10/26/2024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9FE97A-FE77-4619-963D-CE0197423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4943F-157D-4F29-81AE-9314FBAC0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EB465016-67E8-421D-9C79-0E8A1522CB46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jp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5.pn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jpg"/><Relationship Id="rId1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2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3.jpg"/><Relationship Id="rId1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2.png"/><Relationship Id="rId15" Type="http://schemas.openxmlformats.org/officeDocument/2006/relationships/image" Target="../media/image17.svg"/><Relationship Id="rId10" Type="http://schemas.openxmlformats.org/officeDocument/2006/relationships/image" Target="../media/image9.png"/><Relationship Id="rId4" Type="http://schemas.openxmlformats.org/officeDocument/2006/relationships/image" Target="../media/image6.gif"/><Relationship Id="rId9" Type="http://schemas.openxmlformats.org/officeDocument/2006/relationships/image" Target="../media/image11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6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WordArt 5"/>
          <p:cNvSpPr>
            <a:spLocks noChangeArrowheads="1" noChangeShapeType="1" noTextEdit="1"/>
          </p:cNvSpPr>
          <p:nvPr/>
        </p:nvSpPr>
        <p:spPr bwMode="auto">
          <a:xfrm>
            <a:off x="2514600" y="3886205"/>
            <a:ext cx="11887200" cy="285749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defTabSz="1371600">
              <a:defRPr/>
            </a:pP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WARMLY </a:t>
            </a:r>
            <a:r>
              <a:rPr lang="en-US" sz="3000" kern="10" dirty="0" err="1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WElcome</a:t>
            </a:r>
            <a:r>
              <a:rPr lang="en-US" sz="3000" kern="10" dirty="0">
                <a:ln w="9525">
                  <a:round/>
                  <a:headEnd/>
                  <a:tailEnd/>
                </a:ln>
                <a:solidFill>
                  <a:srgbClr val="0000FF">
                    <a:alpha val="83136"/>
                  </a:srgbClr>
                </a:solidFill>
                <a:latin typeface=".VnTifani HeavyH"/>
                <a:cs typeface="Arial"/>
                <a:sym typeface="Arial"/>
              </a:rPr>
              <a:t> to my class</a:t>
            </a:r>
          </a:p>
        </p:txBody>
      </p:sp>
      <p:grpSp>
        <p:nvGrpSpPr>
          <p:cNvPr id="5126" name="Group 8"/>
          <p:cNvGrpSpPr>
            <a:grpSpLocks/>
          </p:cNvGrpSpPr>
          <p:nvPr/>
        </p:nvGrpSpPr>
        <p:grpSpPr bwMode="auto">
          <a:xfrm>
            <a:off x="7217160" y="1168004"/>
            <a:ext cx="2743200" cy="2286000"/>
            <a:chOff x="1313" y="187"/>
            <a:chExt cx="4298" cy="3372"/>
          </a:xfrm>
        </p:grpSpPr>
        <p:grpSp>
          <p:nvGrpSpPr>
            <p:cNvPr id="5127" name="Group 9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5257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58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5128" name="Group 12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144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5155" name="Group 14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5255" name="Oval 15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Oval 16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56" name="Group 17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5157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5253" name="Freeform 19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4" name="Freeform 20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5251" name="Freeform 22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2" name="Freeform 23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59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5249" name="Freeform 25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50" name="Freeform 26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0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5247" name="Freeform 28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8" name="Freeform 29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1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5245" name="Freeform 31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6" name="Freeform 32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2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5243" name="Freeform 34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4" name="Freeform 35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3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5241" name="Freeform 37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2" name="Freeform 38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4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5239" name="Freeform 40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40" name="Freeform 41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5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5237" name="Freeform 43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>
                        <a:gd name="T0" fmla="*/ 0 w 2736"/>
                        <a:gd name="T1" fmla="*/ 78 h 504"/>
                        <a:gd name="T2" fmla="*/ 111 w 2736"/>
                        <a:gd name="T3" fmla="*/ 26 h 504"/>
                        <a:gd name="T4" fmla="*/ 227 w 2736"/>
                        <a:gd name="T5" fmla="*/ 4 h 504"/>
                        <a:gd name="T6" fmla="*/ 351 w 2736"/>
                        <a:gd name="T7" fmla="*/ 4 h 504"/>
                        <a:gd name="T8" fmla="*/ 348 w 2736"/>
                        <a:gd name="T9" fmla="*/ 16 h 504"/>
                        <a:gd name="T10" fmla="*/ 226 w 2736"/>
                        <a:gd name="T11" fmla="*/ 16 h 504"/>
                        <a:gd name="T12" fmla="*/ 84 w 2736"/>
                        <a:gd name="T13" fmla="*/ 45 h 504"/>
                        <a:gd name="T14" fmla="*/ 0 w 2736"/>
                        <a:gd name="T15" fmla="*/ 7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8" name="Freeform 44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25 w 1769"/>
                        <a:gd name="T3" fmla="*/ 9 h 791"/>
                        <a:gd name="T4" fmla="*/ 58 w 1769"/>
                        <a:gd name="T5" fmla="*/ 31 h 791"/>
                        <a:gd name="T6" fmla="*/ 81 w 1769"/>
                        <a:gd name="T7" fmla="*/ 67 h 791"/>
                        <a:gd name="T8" fmla="*/ 89 w 1769"/>
                        <a:gd name="T9" fmla="*/ 94 h 791"/>
                        <a:gd name="T10" fmla="*/ 85 w 1769"/>
                        <a:gd name="T11" fmla="*/ 122 h 791"/>
                        <a:gd name="T12" fmla="*/ 80 w 1769"/>
                        <a:gd name="T13" fmla="*/ 99 h 791"/>
                        <a:gd name="T14" fmla="*/ 70 w 1769"/>
                        <a:gd name="T15" fmla="*/ 71 h 791"/>
                        <a:gd name="T16" fmla="*/ 56 w 1769"/>
                        <a:gd name="T17" fmla="*/ 46 h 791"/>
                        <a:gd name="T18" fmla="*/ 29 w 1769"/>
                        <a:gd name="T19" fmla="*/ 23 h 791"/>
                        <a:gd name="T20" fmla="*/ 0 w 1769"/>
                        <a:gd name="T21" fmla="*/ 12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6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5235" name="Freeform 46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>
                        <a:gd name="T0" fmla="*/ 0 w 2736"/>
                        <a:gd name="T1" fmla="*/ 40 h 504"/>
                        <a:gd name="T2" fmla="*/ 89 w 2736"/>
                        <a:gd name="T3" fmla="*/ 13 h 504"/>
                        <a:gd name="T4" fmla="*/ 183 w 2736"/>
                        <a:gd name="T5" fmla="*/ 2 h 504"/>
                        <a:gd name="T6" fmla="*/ 282 w 2736"/>
                        <a:gd name="T7" fmla="*/ 2 h 504"/>
                        <a:gd name="T8" fmla="*/ 280 w 2736"/>
                        <a:gd name="T9" fmla="*/ 8 h 504"/>
                        <a:gd name="T10" fmla="*/ 181 w 2736"/>
                        <a:gd name="T11" fmla="*/ 8 h 504"/>
                        <a:gd name="T12" fmla="*/ 67 w 2736"/>
                        <a:gd name="T13" fmla="*/ 24 h 504"/>
                        <a:gd name="T14" fmla="*/ 0 w 2736"/>
                        <a:gd name="T15" fmla="*/ 4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6" name="Freeform 47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4 h 791"/>
                        <a:gd name="T4" fmla="*/ 47 w 1769"/>
                        <a:gd name="T5" fmla="*/ 16 h 791"/>
                        <a:gd name="T6" fmla="*/ 65 w 1769"/>
                        <a:gd name="T7" fmla="*/ 34 h 791"/>
                        <a:gd name="T8" fmla="*/ 71 w 1769"/>
                        <a:gd name="T9" fmla="*/ 48 h 791"/>
                        <a:gd name="T10" fmla="*/ 68 w 1769"/>
                        <a:gd name="T11" fmla="*/ 63 h 791"/>
                        <a:gd name="T12" fmla="*/ 64 w 1769"/>
                        <a:gd name="T13" fmla="*/ 50 h 791"/>
                        <a:gd name="T14" fmla="*/ 56 w 1769"/>
                        <a:gd name="T15" fmla="*/ 36 h 791"/>
                        <a:gd name="T16" fmla="*/ 45 w 1769"/>
                        <a:gd name="T17" fmla="*/ 23 h 791"/>
                        <a:gd name="T18" fmla="*/ 24 w 1769"/>
                        <a:gd name="T19" fmla="*/ 12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7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5233" name="Freeform 49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>
                        <a:gd name="T0" fmla="*/ 0 w 2736"/>
                        <a:gd name="T1" fmla="*/ 65 h 504"/>
                        <a:gd name="T2" fmla="*/ 75 w 2736"/>
                        <a:gd name="T3" fmla="*/ 22 h 504"/>
                        <a:gd name="T4" fmla="*/ 154 w 2736"/>
                        <a:gd name="T5" fmla="*/ 3 h 504"/>
                        <a:gd name="T6" fmla="*/ 237 w 2736"/>
                        <a:gd name="T7" fmla="*/ 3 h 504"/>
                        <a:gd name="T8" fmla="*/ 235 w 2736"/>
                        <a:gd name="T9" fmla="*/ 13 h 504"/>
                        <a:gd name="T10" fmla="*/ 153 w 2736"/>
                        <a:gd name="T11" fmla="*/ 13 h 504"/>
                        <a:gd name="T12" fmla="*/ 57 w 2736"/>
                        <a:gd name="T13" fmla="*/ 38 h 504"/>
                        <a:gd name="T14" fmla="*/ 0 w 2736"/>
                        <a:gd name="T15" fmla="*/ 65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4" name="Freeform 50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7 w 1769"/>
                        <a:gd name="T3" fmla="*/ 7 h 791"/>
                        <a:gd name="T4" fmla="*/ 40 w 1769"/>
                        <a:gd name="T5" fmla="*/ 26 h 791"/>
                        <a:gd name="T6" fmla="*/ 55 w 1769"/>
                        <a:gd name="T7" fmla="*/ 56 h 791"/>
                        <a:gd name="T8" fmla="*/ 60 w 1769"/>
                        <a:gd name="T9" fmla="*/ 79 h 791"/>
                        <a:gd name="T10" fmla="*/ 58 w 1769"/>
                        <a:gd name="T11" fmla="*/ 102 h 791"/>
                        <a:gd name="T12" fmla="*/ 54 w 1769"/>
                        <a:gd name="T13" fmla="*/ 82 h 791"/>
                        <a:gd name="T14" fmla="*/ 47 w 1769"/>
                        <a:gd name="T15" fmla="*/ 59 h 791"/>
                        <a:gd name="T16" fmla="*/ 38 w 1769"/>
                        <a:gd name="T17" fmla="*/ 39 h 791"/>
                        <a:gd name="T18" fmla="*/ 20 w 1769"/>
                        <a:gd name="T19" fmla="*/ 20 h 791"/>
                        <a:gd name="T20" fmla="*/ 0 w 1769"/>
                        <a:gd name="T21" fmla="*/ 10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8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5231" name="Freeform 52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0 w 2736"/>
                        <a:gd name="T3" fmla="*/ 15 h 504"/>
                        <a:gd name="T4" fmla="*/ 102 w 2736"/>
                        <a:gd name="T5" fmla="*/ 2 h 504"/>
                        <a:gd name="T6" fmla="*/ 157 w 2736"/>
                        <a:gd name="T7" fmla="*/ 2 h 504"/>
                        <a:gd name="T8" fmla="*/ 156 w 2736"/>
                        <a:gd name="T9" fmla="*/ 9 h 504"/>
                        <a:gd name="T10" fmla="*/ 101 w 2736"/>
                        <a:gd name="T11" fmla="*/ 9 h 504"/>
                        <a:gd name="T12" fmla="*/ 37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2" name="Freeform 53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1 w 1769"/>
                        <a:gd name="T3" fmla="*/ 6 h 791"/>
                        <a:gd name="T4" fmla="*/ 26 w 1769"/>
                        <a:gd name="T5" fmla="*/ 19 h 791"/>
                        <a:gd name="T6" fmla="*/ 37 w 1769"/>
                        <a:gd name="T7" fmla="*/ 39 h 791"/>
                        <a:gd name="T8" fmla="*/ 40 w 1769"/>
                        <a:gd name="T9" fmla="*/ 54 h 791"/>
                        <a:gd name="T10" fmla="*/ 38 w 1769"/>
                        <a:gd name="T11" fmla="*/ 71 h 791"/>
                        <a:gd name="T12" fmla="*/ 36 w 1769"/>
                        <a:gd name="T13" fmla="*/ 57 h 791"/>
                        <a:gd name="T14" fmla="*/ 32 w 1769"/>
                        <a:gd name="T15" fmla="*/ 41 h 791"/>
                        <a:gd name="T16" fmla="*/ 25 w 1769"/>
                        <a:gd name="T17" fmla="*/ 27 h 791"/>
                        <a:gd name="T18" fmla="*/ 13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69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5229" name="Freeform 55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>
                        <a:gd name="T0" fmla="*/ 0 w 2736"/>
                        <a:gd name="T1" fmla="*/ 8 h 504"/>
                        <a:gd name="T2" fmla="*/ 31 w 2736"/>
                        <a:gd name="T3" fmla="*/ 3 h 504"/>
                        <a:gd name="T4" fmla="*/ 63 w 2736"/>
                        <a:gd name="T5" fmla="*/ 0 h 504"/>
                        <a:gd name="T6" fmla="*/ 97 w 2736"/>
                        <a:gd name="T7" fmla="*/ 0 h 504"/>
                        <a:gd name="T8" fmla="*/ 96 w 2736"/>
                        <a:gd name="T9" fmla="*/ 2 h 504"/>
                        <a:gd name="T10" fmla="*/ 63 w 2736"/>
                        <a:gd name="T11" fmla="*/ 2 h 504"/>
                        <a:gd name="T12" fmla="*/ 23 w 2736"/>
                        <a:gd name="T13" fmla="*/ 4 h 504"/>
                        <a:gd name="T14" fmla="*/ 0 w 2736"/>
                        <a:gd name="T15" fmla="*/ 8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30" name="Freeform 56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1 h 791"/>
                        <a:gd name="T4" fmla="*/ 16 w 1769"/>
                        <a:gd name="T5" fmla="*/ 3 h 791"/>
                        <a:gd name="T6" fmla="*/ 23 w 1769"/>
                        <a:gd name="T7" fmla="*/ 7 h 791"/>
                        <a:gd name="T8" fmla="*/ 25 w 1769"/>
                        <a:gd name="T9" fmla="*/ 9 h 791"/>
                        <a:gd name="T10" fmla="*/ 24 w 1769"/>
                        <a:gd name="T11" fmla="*/ 12 h 791"/>
                        <a:gd name="T12" fmla="*/ 22 w 1769"/>
                        <a:gd name="T13" fmla="*/ 10 h 791"/>
                        <a:gd name="T14" fmla="*/ 20 w 1769"/>
                        <a:gd name="T15" fmla="*/ 7 h 791"/>
                        <a:gd name="T16" fmla="*/ 16 w 1769"/>
                        <a:gd name="T17" fmla="*/ 4 h 791"/>
                        <a:gd name="T18" fmla="*/ 8 w 1769"/>
                        <a:gd name="T19" fmla="*/ 3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0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5227" name="Freeform 58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8" name="Freeform 59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1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5225" name="Freeform 61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6" name="Freeform 62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2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5223" name="Freeform 64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4" name="Freeform 65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3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5221" name="Freeform 67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7 w 2736"/>
                        <a:gd name="T3" fmla="*/ 3 h 504"/>
                        <a:gd name="T4" fmla="*/ 36 w 2736"/>
                        <a:gd name="T5" fmla="*/ 0 h 504"/>
                        <a:gd name="T6" fmla="*/ 55 w 2736"/>
                        <a:gd name="T7" fmla="*/ 0 h 504"/>
                        <a:gd name="T8" fmla="*/ 54 w 2736"/>
                        <a:gd name="T9" fmla="*/ 1 h 504"/>
                        <a:gd name="T10" fmla="*/ 35 w 2736"/>
                        <a:gd name="T11" fmla="*/ 1 h 504"/>
                        <a:gd name="T12" fmla="*/ 13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2" name="Freeform 68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4 w 1769"/>
                        <a:gd name="T3" fmla="*/ 1 h 791"/>
                        <a:gd name="T4" fmla="*/ 9 w 1769"/>
                        <a:gd name="T5" fmla="*/ 3 h 791"/>
                        <a:gd name="T6" fmla="*/ 13 w 1769"/>
                        <a:gd name="T7" fmla="*/ 6 h 791"/>
                        <a:gd name="T8" fmla="*/ 14 w 1769"/>
                        <a:gd name="T9" fmla="*/ 9 h 791"/>
                        <a:gd name="T10" fmla="*/ 13 w 1769"/>
                        <a:gd name="T11" fmla="*/ 11 h 791"/>
                        <a:gd name="T12" fmla="*/ 13 w 1769"/>
                        <a:gd name="T13" fmla="*/ 9 h 791"/>
                        <a:gd name="T14" fmla="*/ 11 w 1769"/>
                        <a:gd name="T15" fmla="*/ 6 h 791"/>
                        <a:gd name="T16" fmla="*/ 9 w 1769"/>
                        <a:gd name="T17" fmla="*/ 4 h 791"/>
                        <a:gd name="T18" fmla="*/ 5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4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5219" name="Freeform 70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9 w 2736"/>
                        <a:gd name="T3" fmla="*/ 3 h 504"/>
                        <a:gd name="T4" fmla="*/ 18 w 2736"/>
                        <a:gd name="T5" fmla="*/ 0 h 504"/>
                        <a:gd name="T6" fmla="*/ 29 w 2736"/>
                        <a:gd name="T7" fmla="*/ 0 h 504"/>
                        <a:gd name="T8" fmla="*/ 29 w 2736"/>
                        <a:gd name="T9" fmla="*/ 1 h 504"/>
                        <a:gd name="T10" fmla="*/ 18 w 2736"/>
                        <a:gd name="T11" fmla="*/ 1 h 504"/>
                        <a:gd name="T12" fmla="*/ 7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20" name="Freeform 71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5 w 1769"/>
                        <a:gd name="T5" fmla="*/ 3 h 791"/>
                        <a:gd name="T6" fmla="*/ 7 w 1769"/>
                        <a:gd name="T7" fmla="*/ 6 h 791"/>
                        <a:gd name="T8" fmla="*/ 7 w 1769"/>
                        <a:gd name="T9" fmla="*/ 9 h 791"/>
                        <a:gd name="T10" fmla="*/ 7 w 1769"/>
                        <a:gd name="T11" fmla="*/ 11 h 791"/>
                        <a:gd name="T12" fmla="*/ 7 w 1769"/>
                        <a:gd name="T13" fmla="*/ 9 h 791"/>
                        <a:gd name="T14" fmla="*/ 6 w 1769"/>
                        <a:gd name="T15" fmla="*/ 6 h 791"/>
                        <a:gd name="T16" fmla="*/ 5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5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5217" name="Freeform 73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7 w 2736"/>
                        <a:gd name="T3" fmla="*/ 3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8" name="Freeform 74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1 h 791"/>
                        <a:gd name="T4" fmla="*/ 4 w 1769"/>
                        <a:gd name="T5" fmla="*/ 3 h 791"/>
                        <a:gd name="T6" fmla="*/ 5 w 1769"/>
                        <a:gd name="T7" fmla="*/ 6 h 791"/>
                        <a:gd name="T8" fmla="*/ 6 w 1769"/>
                        <a:gd name="T9" fmla="*/ 9 h 791"/>
                        <a:gd name="T10" fmla="*/ 6 w 1769"/>
                        <a:gd name="T11" fmla="*/ 11 h 791"/>
                        <a:gd name="T12" fmla="*/ 5 w 1769"/>
                        <a:gd name="T13" fmla="*/ 9 h 791"/>
                        <a:gd name="T14" fmla="*/ 5 w 1769"/>
                        <a:gd name="T15" fmla="*/ 6 h 791"/>
                        <a:gd name="T16" fmla="*/ 4 w 1769"/>
                        <a:gd name="T17" fmla="*/ 4 h 791"/>
                        <a:gd name="T18" fmla="*/ 2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6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5215" name="Freeform 76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6" name="Freeform 77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77" name="Group 78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5213" name="Freeform 79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>
                        <a:gd name="T0" fmla="*/ 0 w 2736"/>
                        <a:gd name="T1" fmla="*/ 7 h 504"/>
                        <a:gd name="T2" fmla="*/ 16 w 2736"/>
                        <a:gd name="T3" fmla="*/ 3 h 504"/>
                        <a:gd name="T4" fmla="*/ 33 w 2736"/>
                        <a:gd name="T5" fmla="*/ 0 h 504"/>
                        <a:gd name="T6" fmla="*/ 51 w 2736"/>
                        <a:gd name="T7" fmla="*/ 0 h 504"/>
                        <a:gd name="T8" fmla="*/ 50 w 2736"/>
                        <a:gd name="T9" fmla="*/ 1 h 504"/>
                        <a:gd name="T10" fmla="*/ 33 w 2736"/>
                        <a:gd name="T11" fmla="*/ 1 h 504"/>
                        <a:gd name="T12" fmla="*/ 12 w 2736"/>
                        <a:gd name="T13" fmla="*/ 4 h 504"/>
                        <a:gd name="T14" fmla="*/ 0 w 2736"/>
                        <a:gd name="T15" fmla="*/ 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4" name="Freeform 80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3 w 1769"/>
                        <a:gd name="T3" fmla="*/ 1 h 791"/>
                        <a:gd name="T4" fmla="*/ 9 w 1769"/>
                        <a:gd name="T5" fmla="*/ 3 h 791"/>
                        <a:gd name="T6" fmla="*/ 12 w 1769"/>
                        <a:gd name="T7" fmla="*/ 6 h 791"/>
                        <a:gd name="T8" fmla="*/ 13 w 1769"/>
                        <a:gd name="T9" fmla="*/ 9 h 791"/>
                        <a:gd name="T10" fmla="*/ 12 w 1769"/>
                        <a:gd name="T11" fmla="*/ 11 h 791"/>
                        <a:gd name="T12" fmla="*/ 12 w 1769"/>
                        <a:gd name="T13" fmla="*/ 9 h 791"/>
                        <a:gd name="T14" fmla="*/ 10 w 1769"/>
                        <a:gd name="T15" fmla="*/ 6 h 791"/>
                        <a:gd name="T16" fmla="*/ 8 w 1769"/>
                        <a:gd name="T17" fmla="*/ 4 h 791"/>
                        <a:gd name="T18" fmla="*/ 4 w 1769"/>
                        <a:gd name="T19" fmla="*/ 2 h 791"/>
                        <a:gd name="T20" fmla="*/ 0 w 1769"/>
                        <a:gd name="T21" fmla="*/ 1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sp>
                <p:nvSpPr>
                  <p:cNvPr id="5178" name="Freeform 81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6 w 2736"/>
                      <a:gd name="T3" fmla="*/ 0 h 504"/>
                      <a:gd name="T4" fmla="*/ 13 w 2736"/>
                      <a:gd name="T5" fmla="*/ 0 h 504"/>
                      <a:gd name="T6" fmla="*/ 20 w 2736"/>
                      <a:gd name="T7" fmla="*/ 0 h 504"/>
                      <a:gd name="T8" fmla="*/ 20 w 2736"/>
                      <a:gd name="T9" fmla="*/ 0 h 504"/>
                      <a:gd name="T10" fmla="*/ 13 w 2736"/>
                      <a:gd name="T11" fmla="*/ 0 h 504"/>
                      <a:gd name="T12" fmla="*/ 5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Freeform 82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2 w 1769"/>
                      <a:gd name="T3" fmla="*/ 0 h 791"/>
                      <a:gd name="T4" fmla="*/ 3 w 1769"/>
                      <a:gd name="T5" fmla="*/ 0 h 791"/>
                      <a:gd name="T6" fmla="*/ 5 w 1769"/>
                      <a:gd name="T7" fmla="*/ 1 h 791"/>
                      <a:gd name="T8" fmla="*/ 5 w 1769"/>
                      <a:gd name="T9" fmla="*/ 1 h 791"/>
                      <a:gd name="T10" fmla="*/ 5 w 1769"/>
                      <a:gd name="T11" fmla="*/ 2 h 791"/>
                      <a:gd name="T12" fmla="*/ 5 w 1769"/>
                      <a:gd name="T13" fmla="*/ 1 h 791"/>
                      <a:gd name="T14" fmla="*/ 4 w 1769"/>
                      <a:gd name="T15" fmla="*/ 1 h 791"/>
                      <a:gd name="T16" fmla="*/ 3 w 1769"/>
                      <a:gd name="T17" fmla="*/ 1 h 791"/>
                      <a:gd name="T18" fmla="*/ 2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5180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5211" name="Freeform 84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>
                        <a:gd name="T0" fmla="*/ 0 w 2736"/>
                        <a:gd name="T1" fmla="*/ 3 h 504"/>
                        <a:gd name="T2" fmla="*/ 7 w 2736"/>
                        <a:gd name="T3" fmla="*/ 1 h 504"/>
                        <a:gd name="T4" fmla="*/ 16 w 2736"/>
                        <a:gd name="T5" fmla="*/ 0 h 504"/>
                        <a:gd name="T6" fmla="*/ 24 w 2736"/>
                        <a:gd name="T7" fmla="*/ 0 h 504"/>
                        <a:gd name="T8" fmla="*/ 24 w 2736"/>
                        <a:gd name="T9" fmla="*/ 1 h 504"/>
                        <a:gd name="T10" fmla="*/ 16 w 2736"/>
                        <a:gd name="T11" fmla="*/ 1 h 504"/>
                        <a:gd name="T12" fmla="*/ 6 w 2736"/>
                        <a:gd name="T13" fmla="*/ 2 h 504"/>
                        <a:gd name="T14" fmla="*/ 0 w 2736"/>
                        <a:gd name="T15" fmla="*/ 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2" name="Freeform 85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2 w 1769"/>
                        <a:gd name="T3" fmla="*/ 0 h 791"/>
                        <a:gd name="T4" fmla="*/ 4 w 1769"/>
                        <a:gd name="T5" fmla="*/ 1 h 791"/>
                        <a:gd name="T6" fmla="*/ 5 w 1769"/>
                        <a:gd name="T7" fmla="*/ 3 h 791"/>
                        <a:gd name="T8" fmla="*/ 6 w 1769"/>
                        <a:gd name="T9" fmla="*/ 4 h 791"/>
                        <a:gd name="T10" fmla="*/ 6 w 1769"/>
                        <a:gd name="T11" fmla="*/ 5 h 791"/>
                        <a:gd name="T12" fmla="*/ 5 w 1769"/>
                        <a:gd name="T13" fmla="*/ 4 h 791"/>
                        <a:gd name="T14" fmla="*/ 5 w 1769"/>
                        <a:gd name="T15" fmla="*/ 3 h 791"/>
                        <a:gd name="T16" fmla="*/ 4 w 1769"/>
                        <a:gd name="T17" fmla="*/ 2 h 791"/>
                        <a:gd name="T18" fmla="*/ 2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1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5209" name="Freeform 87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>
                        <a:gd name="T0" fmla="*/ 0 w 2736"/>
                        <a:gd name="T1" fmla="*/ 23 h 504"/>
                        <a:gd name="T2" fmla="*/ 11 w 2736"/>
                        <a:gd name="T3" fmla="*/ 8 h 504"/>
                        <a:gd name="T4" fmla="*/ 24 w 2736"/>
                        <a:gd name="T5" fmla="*/ 1 h 504"/>
                        <a:gd name="T6" fmla="*/ 37 w 2736"/>
                        <a:gd name="T7" fmla="*/ 1 h 504"/>
                        <a:gd name="T8" fmla="*/ 37 w 2736"/>
                        <a:gd name="T9" fmla="*/ 5 h 504"/>
                        <a:gd name="T10" fmla="*/ 24 w 2736"/>
                        <a:gd name="T11" fmla="*/ 5 h 504"/>
                        <a:gd name="T12" fmla="*/ 9 w 2736"/>
                        <a:gd name="T13" fmla="*/ 13 h 504"/>
                        <a:gd name="T14" fmla="*/ 0 w 2736"/>
                        <a:gd name="T15" fmla="*/ 23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10" name="Freeform 88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2 w 1769"/>
                        <a:gd name="T3" fmla="*/ 3 h 791"/>
                        <a:gd name="T4" fmla="*/ 6 w 1769"/>
                        <a:gd name="T5" fmla="*/ 9 h 791"/>
                        <a:gd name="T6" fmla="*/ 8 w 1769"/>
                        <a:gd name="T7" fmla="*/ 19 h 791"/>
                        <a:gd name="T8" fmla="*/ 9 w 1769"/>
                        <a:gd name="T9" fmla="*/ 27 h 791"/>
                        <a:gd name="T10" fmla="*/ 9 w 1769"/>
                        <a:gd name="T11" fmla="*/ 34 h 791"/>
                        <a:gd name="T12" fmla="*/ 8 w 1769"/>
                        <a:gd name="T13" fmla="*/ 28 h 791"/>
                        <a:gd name="T14" fmla="*/ 7 w 1769"/>
                        <a:gd name="T15" fmla="*/ 20 h 791"/>
                        <a:gd name="T16" fmla="*/ 6 w 1769"/>
                        <a:gd name="T17" fmla="*/ 13 h 791"/>
                        <a:gd name="T18" fmla="*/ 3 w 1769"/>
                        <a:gd name="T19" fmla="*/ 6 h 791"/>
                        <a:gd name="T20" fmla="*/ 0 w 1769"/>
                        <a:gd name="T21" fmla="*/ 3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2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5207" name="Freeform 90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>
                        <a:gd name="T0" fmla="*/ 0 w 2736"/>
                        <a:gd name="T1" fmla="*/ 0 h 504"/>
                        <a:gd name="T2" fmla="*/ 5 w 2736"/>
                        <a:gd name="T3" fmla="*/ 0 h 504"/>
                        <a:gd name="T4" fmla="*/ 9 w 2736"/>
                        <a:gd name="T5" fmla="*/ 0 h 504"/>
                        <a:gd name="T6" fmla="*/ 14 w 2736"/>
                        <a:gd name="T7" fmla="*/ 0 h 504"/>
                        <a:gd name="T8" fmla="*/ 14 w 2736"/>
                        <a:gd name="T9" fmla="*/ 0 h 504"/>
                        <a:gd name="T10" fmla="*/ 9 w 2736"/>
                        <a:gd name="T11" fmla="*/ 0 h 504"/>
                        <a:gd name="T12" fmla="*/ 3 w 2736"/>
                        <a:gd name="T13" fmla="*/ 0 h 504"/>
                        <a:gd name="T14" fmla="*/ 0 w 2736"/>
                        <a:gd name="T15" fmla="*/ 0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8" name="Freeform 91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 w 1769"/>
                        <a:gd name="T3" fmla="*/ 0 h 791"/>
                        <a:gd name="T4" fmla="*/ 2 w 1769"/>
                        <a:gd name="T5" fmla="*/ 0 h 791"/>
                        <a:gd name="T6" fmla="*/ 3 w 1769"/>
                        <a:gd name="T7" fmla="*/ 0 h 791"/>
                        <a:gd name="T8" fmla="*/ 3 w 1769"/>
                        <a:gd name="T9" fmla="*/ 0 h 791"/>
                        <a:gd name="T10" fmla="*/ 3 w 1769"/>
                        <a:gd name="T11" fmla="*/ 0 h 791"/>
                        <a:gd name="T12" fmla="*/ 3 w 1769"/>
                        <a:gd name="T13" fmla="*/ 0 h 791"/>
                        <a:gd name="T14" fmla="*/ 3 w 1769"/>
                        <a:gd name="T15" fmla="*/ 0 h 791"/>
                        <a:gd name="T16" fmla="*/ 2 w 1769"/>
                        <a:gd name="T17" fmla="*/ 0 h 791"/>
                        <a:gd name="T18" fmla="*/ 1 w 1769"/>
                        <a:gd name="T19" fmla="*/ 0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3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5205" name="Freeform 93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6" name="Freeform 94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4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5203" name="Freeform 96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58 w 2736"/>
                        <a:gd name="T3" fmla="*/ 15 h 504"/>
                        <a:gd name="T4" fmla="*/ 120 w 2736"/>
                        <a:gd name="T5" fmla="*/ 2 h 504"/>
                        <a:gd name="T6" fmla="*/ 184 w 2736"/>
                        <a:gd name="T7" fmla="*/ 2 h 504"/>
                        <a:gd name="T8" fmla="*/ 183 w 2736"/>
                        <a:gd name="T9" fmla="*/ 9 h 504"/>
                        <a:gd name="T10" fmla="*/ 118 w 2736"/>
                        <a:gd name="T11" fmla="*/ 9 h 504"/>
                        <a:gd name="T12" fmla="*/ 44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4" name="Freeform 97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>
                        <a:gd name="T0" fmla="*/ 0 w 1769"/>
                        <a:gd name="T1" fmla="*/ 1 h 791"/>
                        <a:gd name="T2" fmla="*/ 13 w 1769"/>
                        <a:gd name="T3" fmla="*/ 6 h 791"/>
                        <a:gd name="T4" fmla="*/ 30 w 1769"/>
                        <a:gd name="T5" fmla="*/ 19 h 791"/>
                        <a:gd name="T6" fmla="*/ 43 w 1769"/>
                        <a:gd name="T7" fmla="*/ 40 h 791"/>
                        <a:gd name="T8" fmla="*/ 46 w 1769"/>
                        <a:gd name="T9" fmla="*/ 56 h 791"/>
                        <a:gd name="T10" fmla="*/ 45 w 1769"/>
                        <a:gd name="T11" fmla="*/ 72 h 791"/>
                        <a:gd name="T12" fmla="*/ 42 w 1769"/>
                        <a:gd name="T13" fmla="*/ 58 h 791"/>
                        <a:gd name="T14" fmla="*/ 37 w 1769"/>
                        <a:gd name="T15" fmla="*/ 42 h 791"/>
                        <a:gd name="T16" fmla="*/ 30 w 1769"/>
                        <a:gd name="T17" fmla="*/ 27 h 791"/>
                        <a:gd name="T18" fmla="*/ 15 w 1769"/>
                        <a:gd name="T19" fmla="*/ 14 h 791"/>
                        <a:gd name="T20" fmla="*/ 0 w 1769"/>
                        <a:gd name="T21" fmla="*/ 7 h 791"/>
                        <a:gd name="T22" fmla="*/ 0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5" name="Group 98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5201" name="Freeform 99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>
                        <a:gd name="T0" fmla="*/ 0 w 2736"/>
                        <a:gd name="T1" fmla="*/ 39 h 504"/>
                        <a:gd name="T2" fmla="*/ 83 w 2736"/>
                        <a:gd name="T3" fmla="*/ 13 h 504"/>
                        <a:gd name="T4" fmla="*/ 170 w 2736"/>
                        <a:gd name="T5" fmla="*/ 2 h 504"/>
                        <a:gd name="T6" fmla="*/ 261 w 2736"/>
                        <a:gd name="T7" fmla="*/ 2 h 504"/>
                        <a:gd name="T8" fmla="*/ 260 w 2736"/>
                        <a:gd name="T9" fmla="*/ 8 h 504"/>
                        <a:gd name="T10" fmla="*/ 169 w 2736"/>
                        <a:gd name="T11" fmla="*/ 8 h 504"/>
                        <a:gd name="T12" fmla="*/ 63 w 2736"/>
                        <a:gd name="T13" fmla="*/ 22 h 504"/>
                        <a:gd name="T14" fmla="*/ 0 w 2736"/>
                        <a:gd name="T15" fmla="*/ 39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2" name="Freeform 100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8 w 1769"/>
                        <a:gd name="T3" fmla="*/ 4 h 791"/>
                        <a:gd name="T4" fmla="*/ 44 w 1769"/>
                        <a:gd name="T5" fmla="*/ 16 h 791"/>
                        <a:gd name="T6" fmla="*/ 61 w 1769"/>
                        <a:gd name="T7" fmla="*/ 33 h 791"/>
                        <a:gd name="T8" fmla="*/ 66 w 1769"/>
                        <a:gd name="T9" fmla="*/ 47 h 791"/>
                        <a:gd name="T10" fmla="*/ 63 w 1769"/>
                        <a:gd name="T11" fmla="*/ 60 h 791"/>
                        <a:gd name="T12" fmla="*/ 60 w 1769"/>
                        <a:gd name="T13" fmla="*/ 48 h 791"/>
                        <a:gd name="T14" fmla="*/ 52 w 1769"/>
                        <a:gd name="T15" fmla="*/ 35 h 791"/>
                        <a:gd name="T16" fmla="*/ 42 w 1769"/>
                        <a:gd name="T17" fmla="*/ 23 h 791"/>
                        <a:gd name="T18" fmla="*/ 22 w 1769"/>
                        <a:gd name="T19" fmla="*/ 11 h 791"/>
                        <a:gd name="T20" fmla="*/ 0 w 1769"/>
                        <a:gd name="T21" fmla="*/ 6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6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5199" name="Freeform 102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>
                        <a:gd name="T0" fmla="*/ 0 w 2736"/>
                        <a:gd name="T1" fmla="*/ 46 h 504"/>
                        <a:gd name="T2" fmla="*/ 86 w 2736"/>
                        <a:gd name="T3" fmla="*/ 15 h 504"/>
                        <a:gd name="T4" fmla="*/ 176 w 2736"/>
                        <a:gd name="T5" fmla="*/ 2 h 504"/>
                        <a:gd name="T6" fmla="*/ 272 w 2736"/>
                        <a:gd name="T7" fmla="*/ 2 h 504"/>
                        <a:gd name="T8" fmla="*/ 270 w 2736"/>
                        <a:gd name="T9" fmla="*/ 9 h 504"/>
                        <a:gd name="T10" fmla="*/ 176 w 2736"/>
                        <a:gd name="T11" fmla="*/ 9 h 504"/>
                        <a:gd name="T12" fmla="*/ 65 w 2736"/>
                        <a:gd name="T13" fmla="*/ 27 h 504"/>
                        <a:gd name="T14" fmla="*/ 0 w 2736"/>
                        <a:gd name="T15" fmla="*/ 46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200" name="Freeform 103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9 w 1769"/>
                        <a:gd name="T3" fmla="*/ 6 h 791"/>
                        <a:gd name="T4" fmla="*/ 45 w 1769"/>
                        <a:gd name="T5" fmla="*/ 19 h 791"/>
                        <a:gd name="T6" fmla="*/ 63 w 1769"/>
                        <a:gd name="T7" fmla="*/ 40 h 791"/>
                        <a:gd name="T8" fmla="*/ 68 w 1769"/>
                        <a:gd name="T9" fmla="*/ 56 h 791"/>
                        <a:gd name="T10" fmla="*/ 66 w 1769"/>
                        <a:gd name="T11" fmla="*/ 72 h 791"/>
                        <a:gd name="T12" fmla="*/ 62 w 1769"/>
                        <a:gd name="T13" fmla="*/ 58 h 791"/>
                        <a:gd name="T14" fmla="*/ 54 w 1769"/>
                        <a:gd name="T15" fmla="*/ 42 h 791"/>
                        <a:gd name="T16" fmla="*/ 43 w 1769"/>
                        <a:gd name="T17" fmla="*/ 27 h 791"/>
                        <a:gd name="T18" fmla="*/ 22 w 1769"/>
                        <a:gd name="T19" fmla="*/ 14 h 791"/>
                        <a:gd name="T20" fmla="*/ 0 w 1769"/>
                        <a:gd name="T21" fmla="*/ 7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7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5197" name="Freeform 105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>
                        <a:gd name="T0" fmla="*/ 0 w 2736"/>
                        <a:gd name="T1" fmla="*/ 37 h 504"/>
                        <a:gd name="T2" fmla="*/ 69 w 2736"/>
                        <a:gd name="T3" fmla="*/ 12 h 504"/>
                        <a:gd name="T4" fmla="*/ 142 w 2736"/>
                        <a:gd name="T5" fmla="*/ 2 h 504"/>
                        <a:gd name="T6" fmla="*/ 218 w 2736"/>
                        <a:gd name="T7" fmla="*/ 2 h 504"/>
                        <a:gd name="T8" fmla="*/ 217 w 2736"/>
                        <a:gd name="T9" fmla="*/ 7 h 504"/>
                        <a:gd name="T10" fmla="*/ 141 w 2736"/>
                        <a:gd name="T11" fmla="*/ 7 h 504"/>
                        <a:gd name="T12" fmla="*/ 52 w 2736"/>
                        <a:gd name="T13" fmla="*/ 21 h 504"/>
                        <a:gd name="T14" fmla="*/ 0 w 2736"/>
                        <a:gd name="T15" fmla="*/ 37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8" name="Freeform 106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>
                        <a:gd name="T0" fmla="*/ 1 w 1769"/>
                        <a:gd name="T1" fmla="*/ 1 h 791"/>
                        <a:gd name="T2" fmla="*/ 16 w 1769"/>
                        <a:gd name="T3" fmla="*/ 4 h 791"/>
                        <a:gd name="T4" fmla="*/ 37 w 1769"/>
                        <a:gd name="T5" fmla="*/ 15 h 791"/>
                        <a:gd name="T6" fmla="*/ 51 w 1769"/>
                        <a:gd name="T7" fmla="*/ 31 h 791"/>
                        <a:gd name="T8" fmla="*/ 55 w 1769"/>
                        <a:gd name="T9" fmla="*/ 44 h 791"/>
                        <a:gd name="T10" fmla="*/ 53 w 1769"/>
                        <a:gd name="T11" fmla="*/ 58 h 791"/>
                        <a:gd name="T12" fmla="*/ 50 w 1769"/>
                        <a:gd name="T13" fmla="*/ 46 h 791"/>
                        <a:gd name="T14" fmla="*/ 44 w 1769"/>
                        <a:gd name="T15" fmla="*/ 33 h 791"/>
                        <a:gd name="T16" fmla="*/ 35 w 1769"/>
                        <a:gd name="T17" fmla="*/ 22 h 791"/>
                        <a:gd name="T18" fmla="*/ 19 w 1769"/>
                        <a:gd name="T19" fmla="*/ 11 h 791"/>
                        <a:gd name="T20" fmla="*/ 0 w 1769"/>
                        <a:gd name="T21" fmla="*/ 5 h 791"/>
                        <a:gd name="T22" fmla="*/ 1 w 1769"/>
                        <a:gd name="T23" fmla="*/ 1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8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5195" name="Freeform 108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59 w 2736"/>
                        <a:gd name="T3" fmla="*/ 5 h 504"/>
                        <a:gd name="T4" fmla="*/ 122 w 2736"/>
                        <a:gd name="T5" fmla="*/ 0 h 504"/>
                        <a:gd name="T6" fmla="*/ 188 w 2736"/>
                        <a:gd name="T7" fmla="*/ 0 h 504"/>
                        <a:gd name="T8" fmla="*/ 187 w 2736"/>
                        <a:gd name="T9" fmla="*/ 3 h 504"/>
                        <a:gd name="T10" fmla="*/ 121 w 2736"/>
                        <a:gd name="T11" fmla="*/ 3 h 504"/>
                        <a:gd name="T12" fmla="*/ 45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6" name="Freeform 109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13 w 1769"/>
                        <a:gd name="T3" fmla="*/ 1 h 791"/>
                        <a:gd name="T4" fmla="*/ 32 w 1769"/>
                        <a:gd name="T5" fmla="*/ 5 h 791"/>
                        <a:gd name="T6" fmla="*/ 44 w 1769"/>
                        <a:gd name="T7" fmla="*/ 12 h 791"/>
                        <a:gd name="T8" fmla="*/ 48 w 1769"/>
                        <a:gd name="T9" fmla="*/ 17 h 791"/>
                        <a:gd name="T10" fmla="*/ 46 w 1769"/>
                        <a:gd name="T11" fmla="*/ 21 h 791"/>
                        <a:gd name="T12" fmla="*/ 43 w 1769"/>
                        <a:gd name="T13" fmla="*/ 18 h 791"/>
                        <a:gd name="T14" fmla="*/ 37 w 1769"/>
                        <a:gd name="T15" fmla="*/ 13 h 791"/>
                        <a:gd name="T16" fmla="*/ 30 w 1769"/>
                        <a:gd name="T17" fmla="*/ 8 h 791"/>
                        <a:gd name="T18" fmla="*/ 16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8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5193" name="Freeform 111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>
                        <a:gd name="T0" fmla="*/ 0 w 2736"/>
                        <a:gd name="T1" fmla="*/ 14 h 504"/>
                        <a:gd name="T2" fmla="*/ 39 w 2736"/>
                        <a:gd name="T3" fmla="*/ 5 h 504"/>
                        <a:gd name="T4" fmla="*/ 80 w 2736"/>
                        <a:gd name="T5" fmla="*/ 0 h 504"/>
                        <a:gd name="T6" fmla="*/ 123 w 2736"/>
                        <a:gd name="T7" fmla="*/ 0 h 504"/>
                        <a:gd name="T8" fmla="*/ 122 w 2736"/>
                        <a:gd name="T9" fmla="*/ 3 h 504"/>
                        <a:gd name="T10" fmla="*/ 79 w 2736"/>
                        <a:gd name="T11" fmla="*/ 3 h 504"/>
                        <a:gd name="T12" fmla="*/ 30 w 2736"/>
                        <a:gd name="T13" fmla="*/ 8 h 504"/>
                        <a:gd name="T14" fmla="*/ 0 w 2736"/>
                        <a:gd name="T15" fmla="*/ 1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4" name="Freeform 112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8 w 1769"/>
                        <a:gd name="T3" fmla="*/ 1 h 791"/>
                        <a:gd name="T4" fmla="*/ 21 w 1769"/>
                        <a:gd name="T5" fmla="*/ 5 h 791"/>
                        <a:gd name="T6" fmla="*/ 29 w 1769"/>
                        <a:gd name="T7" fmla="*/ 12 h 791"/>
                        <a:gd name="T8" fmla="*/ 31 w 1769"/>
                        <a:gd name="T9" fmla="*/ 17 h 791"/>
                        <a:gd name="T10" fmla="*/ 30 w 1769"/>
                        <a:gd name="T11" fmla="*/ 21 h 791"/>
                        <a:gd name="T12" fmla="*/ 28 w 1769"/>
                        <a:gd name="T13" fmla="*/ 18 h 791"/>
                        <a:gd name="T14" fmla="*/ 25 w 1769"/>
                        <a:gd name="T15" fmla="*/ 13 h 791"/>
                        <a:gd name="T16" fmla="*/ 20 w 1769"/>
                        <a:gd name="T17" fmla="*/ 8 h 791"/>
                        <a:gd name="T18" fmla="*/ 10 w 1769"/>
                        <a:gd name="T19" fmla="*/ 4 h 791"/>
                        <a:gd name="T20" fmla="*/ 0 w 1769"/>
                        <a:gd name="T21" fmla="*/ 2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5190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5191" name="Freeform 114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>
                        <a:gd name="T0" fmla="*/ 0 w 2736"/>
                        <a:gd name="T1" fmla="*/ 4 h 504"/>
                        <a:gd name="T2" fmla="*/ 35 w 2736"/>
                        <a:gd name="T3" fmla="*/ 1 h 504"/>
                        <a:gd name="T4" fmla="*/ 71 w 2736"/>
                        <a:gd name="T5" fmla="*/ 0 h 504"/>
                        <a:gd name="T6" fmla="*/ 110 w 2736"/>
                        <a:gd name="T7" fmla="*/ 0 h 504"/>
                        <a:gd name="T8" fmla="*/ 109 w 2736"/>
                        <a:gd name="T9" fmla="*/ 1 h 504"/>
                        <a:gd name="T10" fmla="*/ 70 w 2736"/>
                        <a:gd name="T11" fmla="*/ 1 h 504"/>
                        <a:gd name="T12" fmla="*/ 26 w 2736"/>
                        <a:gd name="T13" fmla="*/ 2 h 504"/>
                        <a:gd name="T14" fmla="*/ 0 w 2736"/>
                        <a:gd name="T15" fmla="*/ 4 h 504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736"/>
                        <a:gd name="T25" fmla="*/ 0 h 504"/>
                        <a:gd name="T26" fmla="*/ 2736 w 2736"/>
                        <a:gd name="T27" fmla="*/ 504 h 504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5192" name="Freeform 115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>
                        <a:gd name="T0" fmla="*/ 0 w 1769"/>
                        <a:gd name="T1" fmla="*/ 0 h 791"/>
                        <a:gd name="T2" fmla="*/ 7 w 1769"/>
                        <a:gd name="T3" fmla="*/ 0 h 791"/>
                        <a:gd name="T4" fmla="*/ 18 w 1769"/>
                        <a:gd name="T5" fmla="*/ 1 h 791"/>
                        <a:gd name="T6" fmla="*/ 25 w 1769"/>
                        <a:gd name="T7" fmla="*/ 3 h 791"/>
                        <a:gd name="T8" fmla="*/ 27 w 1769"/>
                        <a:gd name="T9" fmla="*/ 4 h 791"/>
                        <a:gd name="T10" fmla="*/ 27 w 1769"/>
                        <a:gd name="T11" fmla="*/ 6 h 791"/>
                        <a:gd name="T12" fmla="*/ 25 w 1769"/>
                        <a:gd name="T13" fmla="*/ 4 h 791"/>
                        <a:gd name="T14" fmla="*/ 22 w 1769"/>
                        <a:gd name="T15" fmla="*/ 3 h 791"/>
                        <a:gd name="T16" fmla="*/ 17 w 1769"/>
                        <a:gd name="T17" fmla="*/ 2 h 791"/>
                        <a:gd name="T18" fmla="*/ 9 w 1769"/>
                        <a:gd name="T19" fmla="*/ 1 h 791"/>
                        <a:gd name="T20" fmla="*/ 0 w 1769"/>
                        <a:gd name="T21" fmla="*/ 0 h 791"/>
                        <a:gd name="T22" fmla="*/ 0 w 1769"/>
                        <a:gd name="T23" fmla="*/ 0 h 791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769"/>
                        <a:gd name="T37" fmla="*/ 0 h 791"/>
                        <a:gd name="T38" fmla="*/ 1769 w 1769"/>
                        <a:gd name="T39" fmla="*/ 791 h 791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pPr defTabSz="1371600">
                        <a:defRPr/>
                      </a:pPr>
                      <a:endParaRPr lang="en-US" sz="3600">
                        <a:solidFill>
                          <a:prstClr val="black"/>
                        </a:solidFill>
                        <a:latin typeface="Calibri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5145" name="Group 116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5146" name="Group 117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5148" name="Arc 118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T0" fmla="*/ 0 w 36729"/>
                      <a:gd name="T1" fmla="*/ 0 h 21600"/>
                      <a:gd name="T2" fmla="*/ 0 w 36729"/>
                      <a:gd name="T3" fmla="*/ 0 h 21600"/>
                      <a:gd name="T4" fmla="*/ 0 w 36729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6729"/>
                      <a:gd name="T10" fmla="*/ 0 h 21600"/>
                      <a:gd name="T11" fmla="*/ 36729 w 36729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Arc 119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T0" fmla="*/ 0 w 30473"/>
                      <a:gd name="T1" fmla="*/ 0 h 22305"/>
                      <a:gd name="T2" fmla="*/ 0 w 30473"/>
                      <a:gd name="T3" fmla="*/ 0 h 22305"/>
                      <a:gd name="T4" fmla="*/ 0 w 30473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0473"/>
                      <a:gd name="T10" fmla="*/ 0 h 22305"/>
                      <a:gd name="T11" fmla="*/ 30473 w 30473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Arc 120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T0" fmla="*/ 0 w 34812"/>
                      <a:gd name="T1" fmla="*/ 0 h 22305"/>
                      <a:gd name="T2" fmla="*/ 0 w 34812"/>
                      <a:gd name="T3" fmla="*/ 0 h 22305"/>
                      <a:gd name="T4" fmla="*/ 0 w 34812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4812"/>
                      <a:gd name="T10" fmla="*/ 0 h 22305"/>
                      <a:gd name="T11" fmla="*/ 34812 w 34812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Arc 121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T0" fmla="*/ 0 w 36830"/>
                      <a:gd name="T1" fmla="*/ 0 h 22305"/>
                      <a:gd name="T2" fmla="*/ 0 w 36830"/>
                      <a:gd name="T3" fmla="*/ 0 h 22305"/>
                      <a:gd name="T4" fmla="*/ 0 w 36830"/>
                      <a:gd name="T5" fmla="*/ 0 h 22305"/>
                      <a:gd name="T6" fmla="*/ 0 60000 65536"/>
                      <a:gd name="T7" fmla="*/ 0 60000 65536"/>
                      <a:gd name="T8" fmla="*/ 0 60000 65536"/>
                      <a:gd name="T9" fmla="*/ 0 w 36830"/>
                      <a:gd name="T10" fmla="*/ 0 h 22305"/>
                      <a:gd name="T11" fmla="*/ 36830 w 36830"/>
                      <a:gd name="T12" fmla="*/ 22305 h 2230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Arc 122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T0" fmla="*/ 0 w 31881"/>
                      <a:gd name="T1" fmla="*/ 0 h 21600"/>
                      <a:gd name="T2" fmla="*/ 0 w 31881"/>
                      <a:gd name="T3" fmla="*/ 0 h 21600"/>
                      <a:gd name="T4" fmla="*/ 0 w 31881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881"/>
                      <a:gd name="T10" fmla="*/ 0 h 21600"/>
                      <a:gd name="T11" fmla="*/ 31881 w 31881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Arc 123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T0" fmla="*/ 0 w 31146"/>
                      <a:gd name="T1" fmla="*/ 0 h 21600"/>
                      <a:gd name="T2" fmla="*/ 0 w 31146"/>
                      <a:gd name="T3" fmla="*/ 0 h 21600"/>
                      <a:gd name="T4" fmla="*/ 0 w 31146"/>
                      <a:gd name="T5" fmla="*/ 0 h 21600"/>
                      <a:gd name="T6" fmla="*/ 0 60000 65536"/>
                      <a:gd name="T7" fmla="*/ 0 60000 65536"/>
                      <a:gd name="T8" fmla="*/ 0 60000 65536"/>
                      <a:gd name="T9" fmla="*/ 0 w 31146"/>
                      <a:gd name="T10" fmla="*/ 0 h 21600"/>
                      <a:gd name="T11" fmla="*/ 31146 w 31146"/>
                      <a:gd name="T12" fmla="*/ 21600 h 21600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Freeform 124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>
                      <a:gd name="T0" fmla="*/ 0 w 776"/>
                      <a:gd name="T1" fmla="*/ 7 h 2368"/>
                      <a:gd name="T2" fmla="*/ 11 w 776"/>
                      <a:gd name="T3" fmla="*/ 2 h 2368"/>
                      <a:gd name="T4" fmla="*/ 4 w 776"/>
                      <a:gd name="T5" fmla="*/ 17 h 2368"/>
                      <a:gd name="T6" fmla="*/ 15 w 776"/>
                      <a:gd name="T7" fmla="*/ 17 h 2368"/>
                      <a:gd name="T8" fmla="*/ 9 w 776"/>
                      <a:gd name="T9" fmla="*/ 33 h 2368"/>
                      <a:gd name="T10" fmla="*/ 17 w 776"/>
                      <a:gd name="T11" fmla="*/ 39 h 2368"/>
                      <a:gd name="T12" fmla="*/ 13 w 776"/>
                      <a:gd name="T13" fmla="*/ 50 h 2368"/>
                      <a:gd name="T14" fmla="*/ 22 w 776"/>
                      <a:gd name="T15" fmla="*/ 55 h 2368"/>
                      <a:gd name="T16" fmla="*/ 17 w 776"/>
                      <a:gd name="T17" fmla="*/ 66 h 2368"/>
                      <a:gd name="T18" fmla="*/ 24 w 776"/>
                      <a:gd name="T19" fmla="*/ 71 h 2368"/>
                      <a:gd name="T20" fmla="*/ 22 w 776"/>
                      <a:gd name="T21" fmla="*/ 81 h 2368"/>
                      <a:gd name="T22" fmla="*/ 26 w 776"/>
                      <a:gd name="T23" fmla="*/ 91 h 2368"/>
                      <a:gd name="T24" fmla="*/ 26 w 776"/>
                      <a:gd name="T25" fmla="*/ 102 h 2368"/>
                      <a:gd name="T26" fmla="*/ 31 w 776"/>
                      <a:gd name="T27" fmla="*/ 118 h 2368"/>
                      <a:gd name="T28" fmla="*/ 28 w 776"/>
                      <a:gd name="T29" fmla="*/ 135 h 2368"/>
                      <a:gd name="T30" fmla="*/ 33 w 776"/>
                      <a:gd name="T31" fmla="*/ 145 h 2368"/>
                      <a:gd name="T32" fmla="*/ 31 w 776"/>
                      <a:gd name="T33" fmla="*/ 161 h 2368"/>
                      <a:gd name="T34" fmla="*/ 33 w 776"/>
                      <a:gd name="T35" fmla="*/ 177 h 2368"/>
                      <a:gd name="T36" fmla="*/ 31 w 776"/>
                      <a:gd name="T37" fmla="*/ 187 h 2368"/>
                      <a:gd name="T38" fmla="*/ 35 w 776"/>
                      <a:gd name="T39" fmla="*/ 203 h 2368"/>
                      <a:gd name="T40" fmla="*/ 33 w 776"/>
                      <a:gd name="T41" fmla="*/ 219 h 2368"/>
                      <a:gd name="T42" fmla="*/ 35 w 776"/>
                      <a:gd name="T43" fmla="*/ 240 h 2368"/>
                      <a:gd name="T44" fmla="*/ 33 w 776"/>
                      <a:gd name="T45" fmla="*/ 246 h 2368"/>
                      <a:gd name="T46" fmla="*/ 35 w 776"/>
                      <a:gd name="T47" fmla="*/ 261 h 2368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w 776"/>
                      <a:gd name="T73" fmla="*/ 0 h 2368"/>
                      <a:gd name="T74" fmla="*/ 776 w 776"/>
                      <a:gd name="T75" fmla="*/ 2368 h 2368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T72" t="T73" r="T74" b="T75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 defTabSz="1371600">
                      <a:defRPr/>
                    </a:pPr>
                    <a:endParaRPr lang="en-US" sz="3600">
                      <a:solidFill>
                        <a:prstClr val="black"/>
                      </a:solidFill>
                      <a:latin typeface="Calibri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147" name="Freeform 125"/>
                <p:cNvSpPr>
                  <a:spLocks/>
                </p:cNvSpPr>
                <p:nvPr/>
              </p:nvSpPr>
              <p:spPr bwMode="hidden">
                <a:xfrm rot="-1346631">
                  <a:off x="3280" y="1529"/>
                  <a:ext cx="442" cy="837"/>
                </a:xfrm>
                <a:custGeom>
                  <a:avLst/>
                  <a:gdLst>
                    <a:gd name="T0" fmla="*/ 0 w 776"/>
                    <a:gd name="T1" fmla="*/ 0 h 2368"/>
                    <a:gd name="T2" fmla="*/ 14 w 776"/>
                    <a:gd name="T3" fmla="*/ 0 h 2368"/>
                    <a:gd name="T4" fmla="*/ 6 w 776"/>
                    <a:gd name="T5" fmla="*/ 1 h 2368"/>
                    <a:gd name="T6" fmla="*/ 20 w 776"/>
                    <a:gd name="T7" fmla="*/ 1 h 2368"/>
                    <a:gd name="T8" fmla="*/ 11 w 776"/>
                    <a:gd name="T9" fmla="*/ 2 h 2368"/>
                    <a:gd name="T10" fmla="*/ 23 w 776"/>
                    <a:gd name="T11" fmla="*/ 2 h 2368"/>
                    <a:gd name="T12" fmla="*/ 17 w 776"/>
                    <a:gd name="T13" fmla="*/ 2 h 2368"/>
                    <a:gd name="T14" fmla="*/ 28 w 776"/>
                    <a:gd name="T15" fmla="*/ 3 h 2368"/>
                    <a:gd name="T16" fmla="*/ 23 w 776"/>
                    <a:gd name="T17" fmla="*/ 3 h 2368"/>
                    <a:gd name="T18" fmla="*/ 31 w 776"/>
                    <a:gd name="T19" fmla="*/ 4 h 2368"/>
                    <a:gd name="T20" fmla="*/ 28 w 776"/>
                    <a:gd name="T21" fmla="*/ 4 h 2368"/>
                    <a:gd name="T22" fmla="*/ 35 w 776"/>
                    <a:gd name="T23" fmla="*/ 5 h 2368"/>
                    <a:gd name="T24" fmla="*/ 35 w 776"/>
                    <a:gd name="T25" fmla="*/ 5 h 2368"/>
                    <a:gd name="T26" fmla="*/ 40 w 776"/>
                    <a:gd name="T27" fmla="*/ 6 h 2368"/>
                    <a:gd name="T28" fmla="*/ 38 w 776"/>
                    <a:gd name="T29" fmla="*/ 7 h 2368"/>
                    <a:gd name="T30" fmla="*/ 43 w 776"/>
                    <a:gd name="T31" fmla="*/ 7 h 2368"/>
                    <a:gd name="T32" fmla="*/ 40 w 776"/>
                    <a:gd name="T33" fmla="*/ 8 h 2368"/>
                    <a:gd name="T34" fmla="*/ 43 w 776"/>
                    <a:gd name="T35" fmla="*/ 9 h 2368"/>
                    <a:gd name="T36" fmla="*/ 40 w 776"/>
                    <a:gd name="T37" fmla="*/ 10 h 2368"/>
                    <a:gd name="T38" fmla="*/ 46 w 776"/>
                    <a:gd name="T39" fmla="*/ 10 h 2368"/>
                    <a:gd name="T40" fmla="*/ 43 w 776"/>
                    <a:gd name="T41" fmla="*/ 11 h 2368"/>
                    <a:gd name="T42" fmla="*/ 46 w 776"/>
                    <a:gd name="T43" fmla="*/ 12 h 2368"/>
                    <a:gd name="T44" fmla="*/ 43 w 776"/>
                    <a:gd name="T45" fmla="*/ 12 h 2368"/>
                    <a:gd name="T46" fmla="*/ 46 w 776"/>
                    <a:gd name="T47" fmla="*/ 13 h 236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776"/>
                    <a:gd name="T73" fmla="*/ 0 h 2368"/>
                    <a:gd name="T74" fmla="*/ 776 w 776"/>
                    <a:gd name="T75" fmla="*/ 2368 h 2368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pPr defTabSz="1371600">
                    <a:defRPr/>
                  </a:pPr>
                  <a:endParaRPr lang="en-US" sz="3600">
                    <a:solidFill>
                      <a:prstClr val="black"/>
                    </a:solidFill>
                    <a:latin typeface="Calibri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129" name="Group 126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5130" name="Freeform 127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1" name="Arc 128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2" name="Arc 129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3" name="Arc 130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4" name="Arc 131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5" name="Arc 132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6" name="Freeform 133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>
                  <a:gd name="T0" fmla="*/ 0 w 776"/>
                  <a:gd name="T1" fmla="*/ 6 h 2368"/>
                  <a:gd name="T2" fmla="*/ 23 w 776"/>
                  <a:gd name="T3" fmla="*/ 1 h 2368"/>
                  <a:gd name="T4" fmla="*/ 9 w 776"/>
                  <a:gd name="T5" fmla="*/ 15 h 2368"/>
                  <a:gd name="T6" fmla="*/ 32 w 776"/>
                  <a:gd name="T7" fmla="*/ 15 h 2368"/>
                  <a:gd name="T8" fmla="*/ 18 w 776"/>
                  <a:gd name="T9" fmla="*/ 29 h 2368"/>
                  <a:gd name="T10" fmla="*/ 37 w 776"/>
                  <a:gd name="T11" fmla="*/ 34 h 2368"/>
                  <a:gd name="T12" fmla="*/ 28 w 776"/>
                  <a:gd name="T13" fmla="*/ 42 h 2368"/>
                  <a:gd name="T14" fmla="*/ 46 w 776"/>
                  <a:gd name="T15" fmla="*/ 47 h 2368"/>
                  <a:gd name="T16" fmla="*/ 37 w 776"/>
                  <a:gd name="T17" fmla="*/ 56 h 2368"/>
                  <a:gd name="T18" fmla="*/ 51 w 776"/>
                  <a:gd name="T19" fmla="*/ 61 h 2368"/>
                  <a:gd name="T20" fmla="*/ 46 w 776"/>
                  <a:gd name="T21" fmla="*/ 70 h 2368"/>
                  <a:gd name="T22" fmla="*/ 55 w 776"/>
                  <a:gd name="T23" fmla="*/ 79 h 2368"/>
                  <a:gd name="T24" fmla="*/ 55 w 776"/>
                  <a:gd name="T25" fmla="*/ 88 h 2368"/>
                  <a:gd name="T26" fmla="*/ 64 w 776"/>
                  <a:gd name="T27" fmla="*/ 102 h 2368"/>
                  <a:gd name="T28" fmla="*/ 59 w 776"/>
                  <a:gd name="T29" fmla="*/ 116 h 2368"/>
                  <a:gd name="T30" fmla="*/ 69 w 776"/>
                  <a:gd name="T31" fmla="*/ 125 h 2368"/>
                  <a:gd name="T32" fmla="*/ 64 w 776"/>
                  <a:gd name="T33" fmla="*/ 139 h 2368"/>
                  <a:gd name="T34" fmla="*/ 69 w 776"/>
                  <a:gd name="T35" fmla="*/ 152 h 2368"/>
                  <a:gd name="T36" fmla="*/ 64 w 776"/>
                  <a:gd name="T37" fmla="*/ 161 h 2368"/>
                  <a:gd name="T38" fmla="*/ 74 w 776"/>
                  <a:gd name="T39" fmla="*/ 175 h 2368"/>
                  <a:gd name="T40" fmla="*/ 69 w 776"/>
                  <a:gd name="T41" fmla="*/ 189 h 2368"/>
                  <a:gd name="T42" fmla="*/ 74 w 776"/>
                  <a:gd name="T43" fmla="*/ 207 h 2368"/>
                  <a:gd name="T44" fmla="*/ 69 w 776"/>
                  <a:gd name="T45" fmla="*/ 212 h 2368"/>
                  <a:gd name="T46" fmla="*/ 74 w 776"/>
                  <a:gd name="T47" fmla="*/ 22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7" name="Freeform 134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8" name="Freeform 135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>
                  <a:gd name="T0" fmla="*/ 0 w 776"/>
                  <a:gd name="T1" fmla="*/ 7 h 2368"/>
                  <a:gd name="T2" fmla="*/ 1285 w 776"/>
                  <a:gd name="T3" fmla="*/ 2 h 2368"/>
                  <a:gd name="T4" fmla="*/ 510 w 776"/>
                  <a:gd name="T5" fmla="*/ 17 h 2368"/>
                  <a:gd name="T6" fmla="*/ 1797 w 776"/>
                  <a:gd name="T7" fmla="*/ 17 h 2368"/>
                  <a:gd name="T8" fmla="*/ 1025 w 776"/>
                  <a:gd name="T9" fmla="*/ 33 h 2368"/>
                  <a:gd name="T10" fmla="*/ 2053 w 776"/>
                  <a:gd name="T11" fmla="*/ 39 h 2368"/>
                  <a:gd name="T12" fmla="*/ 1538 w 776"/>
                  <a:gd name="T13" fmla="*/ 50 h 2368"/>
                  <a:gd name="T14" fmla="*/ 2564 w 776"/>
                  <a:gd name="T15" fmla="*/ 55 h 2368"/>
                  <a:gd name="T16" fmla="*/ 2053 w 776"/>
                  <a:gd name="T17" fmla="*/ 66 h 2368"/>
                  <a:gd name="T18" fmla="*/ 2822 w 776"/>
                  <a:gd name="T19" fmla="*/ 71 h 2368"/>
                  <a:gd name="T20" fmla="*/ 2564 w 776"/>
                  <a:gd name="T21" fmla="*/ 81 h 2368"/>
                  <a:gd name="T22" fmla="*/ 3077 w 776"/>
                  <a:gd name="T23" fmla="*/ 91 h 2368"/>
                  <a:gd name="T24" fmla="*/ 3077 w 776"/>
                  <a:gd name="T25" fmla="*/ 102 h 2368"/>
                  <a:gd name="T26" fmla="*/ 3591 w 776"/>
                  <a:gd name="T27" fmla="*/ 118 h 2368"/>
                  <a:gd name="T28" fmla="*/ 3332 w 776"/>
                  <a:gd name="T29" fmla="*/ 135 h 2368"/>
                  <a:gd name="T30" fmla="*/ 3849 w 776"/>
                  <a:gd name="T31" fmla="*/ 145 h 2368"/>
                  <a:gd name="T32" fmla="*/ 3591 w 776"/>
                  <a:gd name="T33" fmla="*/ 161 h 2368"/>
                  <a:gd name="T34" fmla="*/ 3849 w 776"/>
                  <a:gd name="T35" fmla="*/ 177 h 2368"/>
                  <a:gd name="T36" fmla="*/ 3591 w 776"/>
                  <a:gd name="T37" fmla="*/ 187 h 2368"/>
                  <a:gd name="T38" fmla="*/ 4105 w 776"/>
                  <a:gd name="T39" fmla="*/ 203 h 2368"/>
                  <a:gd name="T40" fmla="*/ 3849 w 776"/>
                  <a:gd name="T41" fmla="*/ 219 h 2368"/>
                  <a:gd name="T42" fmla="*/ 4105 w 776"/>
                  <a:gd name="T43" fmla="*/ 240 h 2368"/>
                  <a:gd name="T44" fmla="*/ 3849 w 776"/>
                  <a:gd name="T45" fmla="*/ 246 h 2368"/>
                  <a:gd name="T46" fmla="*/ 4105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39" name="Freeform 136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>
                  <a:gd name="T0" fmla="*/ 0 w 776"/>
                  <a:gd name="T1" fmla="*/ 7 h 2368"/>
                  <a:gd name="T2" fmla="*/ 139 w 776"/>
                  <a:gd name="T3" fmla="*/ 2 h 2368"/>
                  <a:gd name="T4" fmla="*/ 56 w 776"/>
                  <a:gd name="T5" fmla="*/ 17 h 2368"/>
                  <a:gd name="T6" fmla="*/ 195 w 776"/>
                  <a:gd name="T7" fmla="*/ 17 h 2368"/>
                  <a:gd name="T8" fmla="*/ 111 w 776"/>
                  <a:gd name="T9" fmla="*/ 33 h 2368"/>
                  <a:gd name="T10" fmla="*/ 222 w 776"/>
                  <a:gd name="T11" fmla="*/ 39 h 2368"/>
                  <a:gd name="T12" fmla="*/ 167 w 776"/>
                  <a:gd name="T13" fmla="*/ 50 h 2368"/>
                  <a:gd name="T14" fmla="*/ 279 w 776"/>
                  <a:gd name="T15" fmla="*/ 55 h 2368"/>
                  <a:gd name="T16" fmla="*/ 222 w 776"/>
                  <a:gd name="T17" fmla="*/ 66 h 2368"/>
                  <a:gd name="T18" fmla="*/ 307 w 776"/>
                  <a:gd name="T19" fmla="*/ 71 h 2368"/>
                  <a:gd name="T20" fmla="*/ 279 w 776"/>
                  <a:gd name="T21" fmla="*/ 81 h 2368"/>
                  <a:gd name="T22" fmla="*/ 335 w 776"/>
                  <a:gd name="T23" fmla="*/ 91 h 2368"/>
                  <a:gd name="T24" fmla="*/ 335 w 776"/>
                  <a:gd name="T25" fmla="*/ 102 h 2368"/>
                  <a:gd name="T26" fmla="*/ 390 w 776"/>
                  <a:gd name="T27" fmla="*/ 118 h 2368"/>
                  <a:gd name="T28" fmla="*/ 362 w 776"/>
                  <a:gd name="T29" fmla="*/ 135 h 2368"/>
                  <a:gd name="T30" fmla="*/ 417 w 776"/>
                  <a:gd name="T31" fmla="*/ 145 h 2368"/>
                  <a:gd name="T32" fmla="*/ 390 w 776"/>
                  <a:gd name="T33" fmla="*/ 161 h 2368"/>
                  <a:gd name="T34" fmla="*/ 417 w 776"/>
                  <a:gd name="T35" fmla="*/ 177 h 2368"/>
                  <a:gd name="T36" fmla="*/ 390 w 776"/>
                  <a:gd name="T37" fmla="*/ 187 h 2368"/>
                  <a:gd name="T38" fmla="*/ 446 w 776"/>
                  <a:gd name="T39" fmla="*/ 203 h 2368"/>
                  <a:gd name="T40" fmla="*/ 417 w 776"/>
                  <a:gd name="T41" fmla="*/ 219 h 2368"/>
                  <a:gd name="T42" fmla="*/ 446 w 776"/>
                  <a:gd name="T43" fmla="*/ 240 h 2368"/>
                  <a:gd name="T44" fmla="*/ 417 w 776"/>
                  <a:gd name="T45" fmla="*/ 246 h 2368"/>
                  <a:gd name="T46" fmla="*/ 446 w 776"/>
                  <a:gd name="T47" fmla="*/ 26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0" name="Freeform 137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>
                  <a:gd name="T0" fmla="*/ 0 w 776"/>
                  <a:gd name="T1" fmla="*/ 9 h 2368"/>
                  <a:gd name="T2" fmla="*/ 882 w 776"/>
                  <a:gd name="T3" fmla="*/ 2 h 2368"/>
                  <a:gd name="T4" fmla="*/ 354 w 776"/>
                  <a:gd name="T5" fmla="*/ 22 h 2368"/>
                  <a:gd name="T6" fmla="*/ 1235 w 776"/>
                  <a:gd name="T7" fmla="*/ 22 h 2368"/>
                  <a:gd name="T8" fmla="*/ 706 w 776"/>
                  <a:gd name="T9" fmla="*/ 43 h 2368"/>
                  <a:gd name="T10" fmla="*/ 1411 w 776"/>
                  <a:gd name="T11" fmla="*/ 50 h 2368"/>
                  <a:gd name="T12" fmla="*/ 1059 w 776"/>
                  <a:gd name="T13" fmla="*/ 64 h 2368"/>
                  <a:gd name="T14" fmla="*/ 1766 w 776"/>
                  <a:gd name="T15" fmla="*/ 70 h 2368"/>
                  <a:gd name="T16" fmla="*/ 1411 w 776"/>
                  <a:gd name="T17" fmla="*/ 84 h 2368"/>
                  <a:gd name="T18" fmla="*/ 1944 w 776"/>
                  <a:gd name="T19" fmla="*/ 91 h 2368"/>
                  <a:gd name="T20" fmla="*/ 1766 w 776"/>
                  <a:gd name="T21" fmla="*/ 104 h 2368"/>
                  <a:gd name="T22" fmla="*/ 2117 w 776"/>
                  <a:gd name="T23" fmla="*/ 118 h 2368"/>
                  <a:gd name="T24" fmla="*/ 2117 w 776"/>
                  <a:gd name="T25" fmla="*/ 131 h 2368"/>
                  <a:gd name="T26" fmla="*/ 2473 w 776"/>
                  <a:gd name="T27" fmla="*/ 151 h 2368"/>
                  <a:gd name="T28" fmla="*/ 2297 w 776"/>
                  <a:gd name="T29" fmla="*/ 172 h 2368"/>
                  <a:gd name="T30" fmla="*/ 2649 w 776"/>
                  <a:gd name="T31" fmla="*/ 185 h 2368"/>
                  <a:gd name="T32" fmla="*/ 2473 w 776"/>
                  <a:gd name="T33" fmla="*/ 206 h 2368"/>
                  <a:gd name="T34" fmla="*/ 2649 w 776"/>
                  <a:gd name="T35" fmla="*/ 226 h 2368"/>
                  <a:gd name="T36" fmla="*/ 2473 w 776"/>
                  <a:gd name="T37" fmla="*/ 239 h 2368"/>
                  <a:gd name="T38" fmla="*/ 2828 w 776"/>
                  <a:gd name="T39" fmla="*/ 260 h 2368"/>
                  <a:gd name="T40" fmla="*/ 2649 w 776"/>
                  <a:gd name="T41" fmla="*/ 280 h 2368"/>
                  <a:gd name="T42" fmla="*/ 2828 w 776"/>
                  <a:gd name="T43" fmla="*/ 308 h 2368"/>
                  <a:gd name="T44" fmla="*/ 2649 w 776"/>
                  <a:gd name="T45" fmla="*/ 314 h 2368"/>
                  <a:gd name="T46" fmla="*/ 2828 w 776"/>
                  <a:gd name="T47" fmla="*/ 33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1" name="Freeform 138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>
                  <a:gd name="T0" fmla="*/ 0 w 776"/>
                  <a:gd name="T1" fmla="*/ 1 h 2368"/>
                  <a:gd name="T2" fmla="*/ 6864 w 776"/>
                  <a:gd name="T3" fmla="*/ 0 h 2368"/>
                  <a:gd name="T4" fmla="*/ 2754 w 776"/>
                  <a:gd name="T5" fmla="*/ 3 h 2368"/>
                  <a:gd name="T6" fmla="*/ 9621 w 776"/>
                  <a:gd name="T7" fmla="*/ 3 h 2368"/>
                  <a:gd name="T8" fmla="*/ 5511 w 776"/>
                  <a:gd name="T9" fmla="*/ 6 h 2368"/>
                  <a:gd name="T10" fmla="*/ 10998 w 776"/>
                  <a:gd name="T11" fmla="*/ 6 h 2368"/>
                  <a:gd name="T12" fmla="*/ 8243 w 776"/>
                  <a:gd name="T13" fmla="*/ 8 h 2368"/>
                  <a:gd name="T14" fmla="*/ 13754 w 776"/>
                  <a:gd name="T15" fmla="*/ 9 h 2368"/>
                  <a:gd name="T16" fmla="*/ 10998 w 776"/>
                  <a:gd name="T17" fmla="*/ 11 h 2368"/>
                  <a:gd name="T18" fmla="*/ 15127 w 776"/>
                  <a:gd name="T19" fmla="*/ 12 h 2368"/>
                  <a:gd name="T20" fmla="*/ 13754 w 776"/>
                  <a:gd name="T21" fmla="*/ 14 h 2368"/>
                  <a:gd name="T22" fmla="*/ 16504 w 776"/>
                  <a:gd name="T23" fmla="*/ 15 h 2368"/>
                  <a:gd name="T24" fmla="*/ 16504 w 776"/>
                  <a:gd name="T25" fmla="*/ 17 h 2368"/>
                  <a:gd name="T26" fmla="*/ 19253 w 776"/>
                  <a:gd name="T27" fmla="*/ 20 h 2368"/>
                  <a:gd name="T28" fmla="*/ 17881 w 776"/>
                  <a:gd name="T29" fmla="*/ 23 h 2368"/>
                  <a:gd name="T30" fmla="*/ 20614 w 776"/>
                  <a:gd name="T31" fmla="*/ 24 h 2368"/>
                  <a:gd name="T32" fmla="*/ 19253 w 776"/>
                  <a:gd name="T33" fmla="*/ 27 h 2368"/>
                  <a:gd name="T34" fmla="*/ 20614 w 776"/>
                  <a:gd name="T35" fmla="*/ 30 h 2368"/>
                  <a:gd name="T36" fmla="*/ 19253 w 776"/>
                  <a:gd name="T37" fmla="*/ 32 h 2368"/>
                  <a:gd name="T38" fmla="*/ 21991 w 776"/>
                  <a:gd name="T39" fmla="*/ 34 h 2368"/>
                  <a:gd name="T40" fmla="*/ 20614 w 776"/>
                  <a:gd name="T41" fmla="*/ 37 h 2368"/>
                  <a:gd name="T42" fmla="*/ 21991 w 776"/>
                  <a:gd name="T43" fmla="*/ 41 h 2368"/>
                  <a:gd name="T44" fmla="*/ 20614 w 776"/>
                  <a:gd name="T45" fmla="*/ 41 h 2368"/>
                  <a:gd name="T46" fmla="*/ 21991 w 776"/>
                  <a:gd name="T47" fmla="*/ 4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2" name="Freeform 139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>
                  <a:gd name="T0" fmla="*/ 0 w 776"/>
                  <a:gd name="T1" fmla="*/ 5 h 2368"/>
                  <a:gd name="T2" fmla="*/ 109 w 776"/>
                  <a:gd name="T3" fmla="*/ 1 h 2368"/>
                  <a:gd name="T4" fmla="*/ 44 w 776"/>
                  <a:gd name="T5" fmla="*/ 13 h 2368"/>
                  <a:gd name="T6" fmla="*/ 153 w 776"/>
                  <a:gd name="T7" fmla="*/ 13 h 2368"/>
                  <a:gd name="T8" fmla="*/ 88 w 776"/>
                  <a:gd name="T9" fmla="*/ 25 h 2368"/>
                  <a:gd name="T10" fmla="*/ 174 w 776"/>
                  <a:gd name="T11" fmla="*/ 28 h 2368"/>
                  <a:gd name="T12" fmla="*/ 131 w 776"/>
                  <a:gd name="T13" fmla="*/ 36 h 2368"/>
                  <a:gd name="T14" fmla="*/ 218 w 776"/>
                  <a:gd name="T15" fmla="*/ 41 h 2368"/>
                  <a:gd name="T16" fmla="*/ 174 w 776"/>
                  <a:gd name="T17" fmla="*/ 48 h 2368"/>
                  <a:gd name="T18" fmla="*/ 240 w 776"/>
                  <a:gd name="T19" fmla="*/ 52 h 2368"/>
                  <a:gd name="T20" fmla="*/ 218 w 776"/>
                  <a:gd name="T21" fmla="*/ 60 h 2368"/>
                  <a:gd name="T22" fmla="*/ 262 w 776"/>
                  <a:gd name="T23" fmla="*/ 68 h 2368"/>
                  <a:gd name="T24" fmla="*/ 262 w 776"/>
                  <a:gd name="T25" fmla="*/ 76 h 2368"/>
                  <a:gd name="T26" fmla="*/ 306 w 776"/>
                  <a:gd name="T27" fmla="*/ 87 h 2368"/>
                  <a:gd name="T28" fmla="*/ 284 w 776"/>
                  <a:gd name="T29" fmla="*/ 99 h 2368"/>
                  <a:gd name="T30" fmla="*/ 328 w 776"/>
                  <a:gd name="T31" fmla="*/ 107 h 2368"/>
                  <a:gd name="T32" fmla="*/ 306 w 776"/>
                  <a:gd name="T33" fmla="*/ 119 h 2368"/>
                  <a:gd name="T34" fmla="*/ 328 w 776"/>
                  <a:gd name="T35" fmla="*/ 130 h 2368"/>
                  <a:gd name="T36" fmla="*/ 306 w 776"/>
                  <a:gd name="T37" fmla="*/ 138 h 2368"/>
                  <a:gd name="T38" fmla="*/ 349 w 776"/>
                  <a:gd name="T39" fmla="*/ 150 h 2368"/>
                  <a:gd name="T40" fmla="*/ 328 w 776"/>
                  <a:gd name="T41" fmla="*/ 161 h 2368"/>
                  <a:gd name="T42" fmla="*/ 349 w 776"/>
                  <a:gd name="T43" fmla="*/ 177 h 2368"/>
                  <a:gd name="T44" fmla="*/ 328 w 776"/>
                  <a:gd name="T45" fmla="*/ 181 h 2368"/>
                  <a:gd name="T46" fmla="*/ 349 w 776"/>
                  <a:gd name="T47" fmla="*/ 19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143" name="Freeform 140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>
                  <a:gd name="T0" fmla="*/ 0 w 776"/>
                  <a:gd name="T1" fmla="*/ 0 h 2368"/>
                  <a:gd name="T2" fmla="*/ 14 w 776"/>
                  <a:gd name="T3" fmla="*/ 0 h 2368"/>
                  <a:gd name="T4" fmla="*/ 6 w 776"/>
                  <a:gd name="T5" fmla="*/ 1 h 2368"/>
                  <a:gd name="T6" fmla="*/ 20 w 776"/>
                  <a:gd name="T7" fmla="*/ 1 h 2368"/>
                  <a:gd name="T8" fmla="*/ 11 w 776"/>
                  <a:gd name="T9" fmla="*/ 2 h 2368"/>
                  <a:gd name="T10" fmla="*/ 23 w 776"/>
                  <a:gd name="T11" fmla="*/ 2 h 2368"/>
                  <a:gd name="T12" fmla="*/ 17 w 776"/>
                  <a:gd name="T13" fmla="*/ 2 h 2368"/>
                  <a:gd name="T14" fmla="*/ 28 w 776"/>
                  <a:gd name="T15" fmla="*/ 3 h 2368"/>
                  <a:gd name="T16" fmla="*/ 23 w 776"/>
                  <a:gd name="T17" fmla="*/ 3 h 2368"/>
                  <a:gd name="T18" fmla="*/ 31 w 776"/>
                  <a:gd name="T19" fmla="*/ 4 h 2368"/>
                  <a:gd name="T20" fmla="*/ 28 w 776"/>
                  <a:gd name="T21" fmla="*/ 4 h 2368"/>
                  <a:gd name="T22" fmla="*/ 35 w 776"/>
                  <a:gd name="T23" fmla="*/ 5 h 2368"/>
                  <a:gd name="T24" fmla="*/ 35 w 776"/>
                  <a:gd name="T25" fmla="*/ 5 h 2368"/>
                  <a:gd name="T26" fmla="*/ 40 w 776"/>
                  <a:gd name="T27" fmla="*/ 6 h 2368"/>
                  <a:gd name="T28" fmla="*/ 38 w 776"/>
                  <a:gd name="T29" fmla="*/ 7 h 2368"/>
                  <a:gd name="T30" fmla="*/ 43 w 776"/>
                  <a:gd name="T31" fmla="*/ 7 h 2368"/>
                  <a:gd name="T32" fmla="*/ 40 w 776"/>
                  <a:gd name="T33" fmla="*/ 8 h 2368"/>
                  <a:gd name="T34" fmla="*/ 43 w 776"/>
                  <a:gd name="T35" fmla="*/ 9 h 2368"/>
                  <a:gd name="T36" fmla="*/ 40 w 776"/>
                  <a:gd name="T37" fmla="*/ 10 h 2368"/>
                  <a:gd name="T38" fmla="*/ 46 w 776"/>
                  <a:gd name="T39" fmla="*/ 10 h 2368"/>
                  <a:gd name="T40" fmla="*/ 43 w 776"/>
                  <a:gd name="T41" fmla="*/ 11 h 2368"/>
                  <a:gd name="T42" fmla="*/ 46 w 776"/>
                  <a:gd name="T43" fmla="*/ 12 h 2368"/>
                  <a:gd name="T44" fmla="*/ 43 w 776"/>
                  <a:gd name="T45" fmla="*/ 12 h 2368"/>
                  <a:gd name="T46" fmla="*/ 46 w 776"/>
                  <a:gd name="T47" fmla="*/ 1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371600">
                  <a:defRPr/>
                </a:pPr>
                <a:endParaRPr lang="en-US" sz="360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4914900" y="8229602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TEACHER: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ĐÀO THỊ LIỄU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 defTabSz="137160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QUOC TUAN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PRIMARY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4291038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Which part is stressed?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3" end="1587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7821" y="2318506"/>
            <a:ext cx="1812925" cy="1812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8F17F87-F378-4FBE-8067-47779ABDBE2E}"/>
              </a:ext>
            </a:extLst>
          </p:cNvPr>
          <p:cNvSpPr txBox="1"/>
          <p:nvPr/>
        </p:nvSpPr>
        <p:spPr>
          <a:xfrm>
            <a:off x="381000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</a:t>
            </a:r>
            <a:r>
              <a:rPr lang="en-US" sz="9600" b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1B944-DB8E-42B0-86BA-C5524A030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4753" b="33053"/>
          <a:stretch/>
        </p:blipFill>
        <p:spPr>
          <a:xfrm>
            <a:off x="442750" y="4294936"/>
            <a:ext cx="6383065" cy="2774728"/>
          </a:xfrm>
          <a:prstGeom prst="rect">
            <a:avLst/>
          </a:prstGeom>
        </p:spPr>
      </p:pic>
      <p:pic>
        <p:nvPicPr>
          <p:cNvPr id="14" name="Track 22">
            <a:hlinkClick r:id="" action="ppaction://media"/>
            <a:extLst>
              <a:ext uri="{FF2B5EF4-FFF2-40B4-BE49-F238E27FC236}">
                <a16:creationId xmlns:a16="http://schemas.microsoft.com/office/drawing/2014/main" id="{07C6B6E3-58A4-422C-8686-5420E92160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9" end="769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1124" y="2318506"/>
            <a:ext cx="1812925" cy="1812921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334B8263-F6B6-4079-9932-387E5373D552}"/>
              </a:ext>
            </a:extLst>
          </p:cNvPr>
          <p:cNvSpPr txBox="1"/>
          <p:nvPr/>
        </p:nvSpPr>
        <p:spPr>
          <a:xfrm>
            <a:off x="11195601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</a:t>
            </a:r>
            <a:r>
              <a:rPr lang="en-US" sz="9600" b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07F6D-CA6C-4F26-8C4B-778C09BDD1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834" t="16811" r="18699" b="32253"/>
          <a:stretch/>
        </p:blipFill>
        <p:spPr>
          <a:xfrm>
            <a:off x="12413210" y="4131427"/>
            <a:ext cx="3855144" cy="2964017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69C9387-3325-40CB-A82D-06D6407215E5}"/>
              </a:ext>
            </a:extLst>
          </p:cNvPr>
          <p:cNvSpPr txBox="1"/>
          <p:nvPr/>
        </p:nvSpPr>
        <p:spPr>
          <a:xfrm>
            <a:off x="100660" y="6896100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DE47E1F5-80EE-49AA-A4E8-4DB8B18696E0}"/>
              </a:ext>
            </a:extLst>
          </p:cNvPr>
          <p:cNvSpPr txBox="1"/>
          <p:nvPr/>
        </p:nvSpPr>
        <p:spPr>
          <a:xfrm>
            <a:off x="10915261" y="6896100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sixteen</a:t>
            </a:r>
          </a:p>
        </p:txBody>
      </p:sp>
    </p:spTree>
    <p:extLst>
      <p:ext uri="{BB962C8B-B14F-4D97-AF65-F5344CB8AC3E}">
        <p14:creationId xmlns:p14="http://schemas.microsoft.com/office/powerpoint/2010/main" val="22526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074" y="2242019"/>
            <a:ext cx="1812925" cy="1812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A68DD6-689F-46AA-B994-E54CF34D0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17" y="4528962"/>
            <a:ext cx="17118166" cy="3324198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70D541CF-FC11-4CE3-A395-BDDB4D679B6D}"/>
              </a:ext>
            </a:extLst>
          </p:cNvPr>
          <p:cNvSpPr txBox="1"/>
          <p:nvPr/>
        </p:nvSpPr>
        <p:spPr>
          <a:xfrm>
            <a:off x="2441949" y="3282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Practice in pairs.</a:t>
            </a:r>
          </a:p>
        </p:txBody>
      </p:sp>
    </p:spTree>
    <p:extLst>
      <p:ext uri="{BB962C8B-B14F-4D97-AF65-F5344CB8AC3E}">
        <p14:creationId xmlns:p14="http://schemas.microsoft.com/office/powerpoint/2010/main" val="29509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4276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Odd one out.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2FF870-60C8-3173-FFB7-6325B24F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87" y="3578734"/>
            <a:ext cx="17689426" cy="41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15" name="Track 23">
            <a:hlinkClick r:id="" action="ppaction://media"/>
            <a:extLst>
              <a:ext uri="{FF2B5EF4-FFF2-40B4-BE49-F238E27FC236}">
                <a16:creationId xmlns:a16="http://schemas.microsoft.com/office/drawing/2014/main" id="{7EC3FA9A-83F4-4F79-83AC-28B4A2502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9069" y="1483982"/>
            <a:ext cx="1454334" cy="1454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EC45D-30C1-56DA-3733-A0973CDF0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58" y="3821257"/>
            <a:ext cx="17689426" cy="414157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FF7600F-E4D6-4F19-BD82-95F4D26E8AF0}"/>
              </a:ext>
            </a:extLst>
          </p:cNvPr>
          <p:cNvSpPr/>
          <p:nvPr/>
        </p:nvSpPr>
        <p:spPr>
          <a:xfrm>
            <a:off x="13961481" y="4035164"/>
            <a:ext cx="914399" cy="10466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5AF038-C668-487C-849B-40C264FDF2A3}"/>
              </a:ext>
            </a:extLst>
          </p:cNvPr>
          <p:cNvSpPr/>
          <p:nvPr/>
        </p:nvSpPr>
        <p:spPr>
          <a:xfrm>
            <a:off x="1118767" y="5372100"/>
            <a:ext cx="814311" cy="908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62DF57-0280-4CF0-91F9-BF99942A67E5}"/>
              </a:ext>
            </a:extLst>
          </p:cNvPr>
          <p:cNvSpPr/>
          <p:nvPr/>
        </p:nvSpPr>
        <p:spPr>
          <a:xfrm>
            <a:off x="1118767" y="6707237"/>
            <a:ext cx="814311" cy="908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6" grpId="0" animBg="1"/>
      <p:bldP spid="13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-71038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Word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0AC92-18FE-4668-ABCA-24B2A2D41C56}"/>
              </a:ext>
            </a:extLst>
          </p:cNvPr>
          <p:cNvSpPr txBox="1"/>
          <p:nvPr/>
        </p:nvSpPr>
        <p:spPr>
          <a:xfrm>
            <a:off x="2133599" y="1944561"/>
            <a:ext cx="676952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13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thir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14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four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15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fif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16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six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seven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18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eigh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19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nine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3E538-AB76-43BA-B382-14DA7FBF556F}"/>
              </a:ext>
            </a:extLst>
          </p:cNvPr>
          <p:cNvSpPr txBox="1"/>
          <p:nvPr/>
        </p:nvSpPr>
        <p:spPr>
          <a:xfrm>
            <a:off x="10896747" y="1944561"/>
            <a:ext cx="5397631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30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'thir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40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'for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50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'fif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60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'six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70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'seven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80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'eigh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90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'nine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</p:txBody>
      </p:sp>
    </p:spTree>
    <p:extLst>
      <p:ext uri="{BB962C8B-B14F-4D97-AF65-F5344CB8AC3E}">
        <p14:creationId xmlns:p14="http://schemas.microsoft.com/office/powerpoint/2010/main" val="17492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Let's chant.</a:t>
            </a:r>
          </a:p>
        </p:txBody>
      </p:sp>
    </p:spTree>
    <p:extLst>
      <p:ext uri="{BB962C8B-B14F-4D97-AF65-F5344CB8AC3E}">
        <p14:creationId xmlns:p14="http://schemas.microsoft.com/office/powerpoint/2010/main" val="22347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24">
            <a:hlinkClick r:id="" action="ppaction://media"/>
            <a:extLst>
              <a:ext uri="{FF2B5EF4-FFF2-40B4-BE49-F238E27FC236}">
                <a16:creationId xmlns:a16="http://schemas.microsoft.com/office/drawing/2014/main" id="{21A506E3-2926-4F7D-99B4-86B3C9D14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75" y="0"/>
            <a:ext cx="1616075" cy="1616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E79A2-D16F-7DA8-CD79-71DC2647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898" y="1616075"/>
            <a:ext cx="15596203" cy="82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495715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18233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1205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earl - En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84" y="3698633"/>
            <a:ext cx="879129" cy="879129"/>
          </a:xfrm>
          <a:prstGeom prst="rect">
            <a:avLst/>
          </a:prstGeom>
        </p:spPr>
      </p:pic>
      <p:pic>
        <p:nvPicPr>
          <p:cNvPr id="6" name="Coconut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705" y="3020671"/>
            <a:ext cx="2637041" cy="1699034"/>
          </a:xfrm>
          <a:prstGeom prst="rect">
            <a:avLst/>
          </a:prstGeom>
        </p:spPr>
      </p:pic>
      <p:pic>
        <p:nvPicPr>
          <p:cNvPr id="7" name="Coconu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17" y="3020671"/>
            <a:ext cx="2637041" cy="1699034"/>
          </a:xfrm>
          <a:prstGeom prst="rect">
            <a:avLst/>
          </a:prstGeom>
        </p:spPr>
      </p:pic>
      <p:pic>
        <p:nvPicPr>
          <p:cNvPr id="8" name="Coconu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30" y="3020671"/>
            <a:ext cx="2637041" cy="1699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4650" y="4865915"/>
            <a:ext cx="12887325" cy="438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Find the pearl and you win points!</a:t>
            </a:r>
          </a:p>
        </p:txBody>
      </p:sp>
    </p:spTree>
    <p:extLst>
      <p:ext uri="{BB962C8B-B14F-4D97-AF65-F5344CB8AC3E}">
        <p14:creationId xmlns:p14="http://schemas.microsoft.com/office/powerpoint/2010/main" val="36420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5E-6 -0.0824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0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nk Pear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47" y="4471987"/>
            <a:ext cx="1827779" cy="1827779"/>
          </a:xfrm>
          <a:prstGeom prst="rect">
            <a:avLst/>
          </a:prstGeom>
        </p:spPr>
      </p:pic>
      <p:pic>
        <p:nvPicPr>
          <p:cNvPr id="3" name="Gold Pear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47" y="7029449"/>
            <a:ext cx="1827779" cy="1827779"/>
          </a:xfrm>
          <a:prstGeom prst="rect">
            <a:avLst/>
          </a:prstGeom>
        </p:spPr>
      </p:pic>
      <p:pic>
        <p:nvPicPr>
          <p:cNvPr id="4" name="White Pear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47" y="1914524"/>
            <a:ext cx="1827779" cy="182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3724" y="1914524"/>
            <a:ext cx="860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= 1 point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3724" y="4300962"/>
            <a:ext cx="860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= 3 points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3724" y="6858425"/>
            <a:ext cx="860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= 5 points</a:t>
            </a:r>
          </a:p>
        </p:txBody>
      </p:sp>
    </p:spTree>
    <p:extLst>
      <p:ext uri="{BB962C8B-B14F-4D97-AF65-F5344CB8AC3E}">
        <p14:creationId xmlns:p14="http://schemas.microsoft.com/office/powerpoint/2010/main" val="619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941490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Pearl - End"/>
          <p:cNvGrpSpPr/>
          <p:nvPr/>
        </p:nvGrpSpPr>
        <p:grpSpPr>
          <a:xfrm>
            <a:off x="2292136" y="4859993"/>
            <a:ext cx="1399154" cy="1545639"/>
            <a:chOff x="12717005" y="1842307"/>
            <a:chExt cx="932769" cy="1030426"/>
          </a:xfrm>
        </p:grpSpPr>
        <p:sp>
          <p:nvSpPr>
            <p:cNvPr id="30" name="Shadow"/>
            <p:cNvSpPr/>
            <p:nvPr/>
          </p:nvSpPr>
          <p:spPr>
            <a:xfrm>
              <a:off x="12748080" y="2601219"/>
              <a:ext cx="870620" cy="271514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1" name="Pearl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005" y="1842307"/>
              <a:ext cx="932769" cy="932769"/>
            </a:xfrm>
            <a:prstGeom prst="rect">
              <a:avLst/>
            </a:prstGeom>
          </p:spPr>
        </p:pic>
      </p:grpSp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40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13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14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694895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93" y="3675761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10" y="369489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38052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7192809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Pearl - End"/>
          <p:cNvGrpSpPr/>
          <p:nvPr/>
        </p:nvGrpSpPr>
        <p:grpSpPr>
          <a:xfrm>
            <a:off x="8543455" y="4859993"/>
            <a:ext cx="1399154" cy="1545639"/>
            <a:chOff x="12717005" y="1842307"/>
            <a:chExt cx="932769" cy="1030426"/>
          </a:xfrm>
        </p:grpSpPr>
        <p:sp>
          <p:nvSpPr>
            <p:cNvPr id="30" name="Shadow"/>
            <p:cNvSpPr/>
            <p:nvPr/>
          </p:nvSpPr>
          <p:spPr>
            <a:xfrm>
              <a:off x="12748080" y="2601219"/>
              <a:ext cx="870620" cy="271514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1" name="Pearl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005" y="1842307"/>
              <a:ext cx="932769" cy="932769"/>
            </a:xfrm>
            <a:prstGeom prst="rect">
              <a:avLst/>
            </a:prstGeom>
          </p:spPr>
        </p:pic>
      </p:grpSp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90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30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80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679053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8" y="3694895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9" y="3679054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34" end="18170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941490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Shadow"/>
          <p:cNvSpPr/>
          <p:nvPr/>
        </p:nvSpPr>
        <p:spPr>
          <a:xfrm>
            <a:off x="2338749" y="5998361"/>
            <a:ext cx="1305930" cy="407271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nk Pearl">
            <a:extLst>
              <a:ext uri="{FF2B5EF4-FFF2-40B4-BE49-F238E27FC236}">
                <a16:creationId xmlns:a16="http://schemas.microsoft.com/office/drawing/2014/main" id="{49A52B00-A2FF-47D0-9766-918B3DC534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4" y="4471987"/>
            <a:ext cx="1827779" cy="1827779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16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90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19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694895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9" y="3694895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10" y="369489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52" end="26876.6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4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7192809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Pearl - End"/>
          <p:cNvGrpSpPr/>
          <p:nvPr/>
        </p:nvGrpSpPr>
        <p:grpSpPr>
          <a:xfrm>
            <a:off x="8543455" y="4859993"/>
            <a:ext cx="1399154" cy="1545639"/>
            <a:chOff x="12717005" y="1842307"/>
            <a:chExt cx="932769" cy="1030426"/>
          </a:xfrm>
        </p:grpSpPr>
        <p:sp>
          <p:nvSpPr>
            <p:cNvPr id="30" name="Shadow"/>
            <p:cNvSpPr/>
            <p:nvPr/>
          </p:nvSpPr>
          <p:spPr>
            <a:xfrm>
              <a:off x="12748080" y="2601219"/>
              <a:ext cx="870620" cy="271514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1" name="Pearl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005" y="1842307"/>
              <a:ext cx="932769" cy="932769"/>
            </a:xfrm>
            <a:prstGeom prst="rect">
              <a:avLst/>
            </a:prstGeom>
          </p:spPr>
        </p:pic>
      </p:grpSp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18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80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12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788131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39" y="3788131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3" y="378182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50" end="2247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12703764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earl - Begin">
            <a:extLst>
              <a:ext uri="{FF2B5EF4-FFF2-40B4-BE49-F238E27FC236}">
                <a16:creationId xmlns:a16="http://schemas.microsoft.com/office/drawing/2014/main" id="{FCA55768-78CD-42E6-B2BC-1F20250DA9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32" y="4534594"/>
            <a:ext cx="1399153" cy="1399153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18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15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50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2" y="3694895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763" y="3694895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89" y="369489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24">
            <a:hlinkClick r:id="" action="ppaction://media"/>
            <a:extLst>
              <a:ext uri="{FF2B5EF4-FFF2-40B4-BE49-F238E27FC236}">
                <a16:creationId xmlns:a16="http://schemas.microsoft.com/office/drawing/2014/main" id="{E3A95DE3-B77C-461A-9B5B-3A793E98E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22" end="378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490" y="661020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3827E-6 L -0.00112 -0.25633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93827E-6 L -0.00113 -0.25633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93827E-6 L -0.00113 -0.25633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7102389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earl - Begin">
            <a:extLst>
              <a:ext uri="{FF2B5EF4-FFF2-40B4-BE49-F238E27FC236}">
                <a16:creationId xmlns:a16="http://schemas.microsoft.com/office/drawing/2014/main" id="{FCA55768-78CD-42E6-B2BC-1F20250DA9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57" y="4534594"/>
            <a:ext cx="1399153" cy="1399153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18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15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50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2" y="3492798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55" y="3492798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860" y="3492798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24">
            <a:hlinkClick r:id="" action="ppaction://media"/>
            <a:extLst>
              <a:ext uri="{FF2B5EF4-FFF2-40B4-BE49-F238E27FC236}">
                <a16:creationId xmlns:a16="http://schemas.microsoft.com/office/drawing/2014/main" id="{E3A95DE3-B77C-461A-9B5B-3A793E98E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22" end="378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490" y="661020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12778542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Gold Pearl">
            <a:extLst>
              <a:ext uri="{FF2B5EF4-FFF2-40B4-BE49-F238E27FC236}">
                <a16:creationId xmlns:a16="http://schemas.microsoft.com/office/drawing/2014/main" id="{918A0C28-EA69-45F6-BBEF-1F5FFB70BF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912" y="4386226"/>
            <a:ext cx="1546549" cy="1546549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60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16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15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7" y="3531748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859" y="3531748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55" y="3542064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24">
            <a:hlinkClick r:id="" action="ppaction://media"/>
            <a:extLst>
              <a:ext uri="{FF2B5EF4-FFF2-40B4-BE49-F238E27FC236}">
                <a16:creationId xmlns:a16="http://schemas.microsoft.com/office/drawing/2014/main" id="{E3A95DE3-B77C-461A-9B5B-3A793E98E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4" end="275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1490" y="661020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4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1009369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Gold Pearl">
            <a:extLst>
              <a:ext uri="{FF2B5EF4-FFF2-40B4-BE49-F238E27FC236}">
                <a16:creationId xmlns:a16="http://schemas.microsoft.com/office/drawing/2014/main" id="{918A0C28-EA69-45F6-BBEF-1F5FFB70BF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39" y="4386226"/>
            <a:ext cx="1546549" cy="1546549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14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90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40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22" y="3518103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83" y="3515508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3528419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62FD3E3C-BD78-4181-94F2-5DC277AC5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5457" y="195701"/>
            <a:ext cx="1235023" cy="12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4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5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3 - Period 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72715" y="3919776"/>
            <a:ext cx="36162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070479" y="3434976"/>
            <a:ext cx="5907634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306503" y="7212762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890498" y="7353299"/>
            <a:ext cx="4720434" cy="969599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233948" y="3317961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78113" y="6356031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681577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74940" y="2315669"/>
            <a:ext cx="141518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16" name="Google Shape;4206;p35">
            <a:extLst>
              <a:ext uri="{FF2B5EF4-FFF2-40B4-BE49-F238E27FC236}">
                <a16:creationId xmlns:a16="http://schemas.microsoft.com/office/drawing/2014/main" id="{BF04A8C1-5749-479A-BA75-FD7D528E7C0C}"/>
              </a:ext>
            </a:extLst>
          </p:cNvPr>
          <p:cNvSpPr txBox="1">
            <a:spLocks/>
          </p:cNvSpPr>
          <p:nvPr/>
        </p:nvSpPr>
        <p:spPr>
          <a:xfrm>
            <a:off x="6598425" y="4298518"/>
            <a:ext cx="9191661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g Numbers Song - Count to 100 Song - The Singing Walrus">
            <a:hlinkClick r:id="" action="ppaction://media"/>
            <a:extLst>
              <a:ext uri="{FF2B5EF4-FFF2-40B4-BE49-F238E27FC236}">
                <a16:creationId xmlns:a16="http://schemas.microsoft.com/office/drawing/2014/main" id="{BA514BFD-E053-405F-9CBA-DEA784572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376"/>
            <a:ext cx="18241108" cy="10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D0AC88F8-E48B-44F6-9DC1-C45DF5C336B7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D07BE-7EC4-4AF6-9FF9-D8DAEB190394}"/>
              </a:ext>
            </a:extLst>
          </p:cNvPr>
          <p:cNvSpPr txBox="1"/>
          <p:nvPr/>
        </p:nvSpPr>
        <p:spPr>
          <a:xfrm>
            <a:off x="2828704" y="604633"/>
            <a:ext cx="3591048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eighteen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F20624-5808-4C7A-BFC9-CF614686EECF}"/>
              </a:ext>
            </a:extLst>
          </p:cNvPr>
          <p:cNvSpPr txBox="1"/>
          <p:nvPr/>
        </p:nvSpPr>
        <p:spPr>
          <a:xfrm>
            <a:off x="8459957" y="5737516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09A380-389F-4BAF-8F19-C5B7F8E224A5}"/>
              </a:ext>
            </a:extLst>
          </p:cNvPr>
          <p:cNvSpPr txBox="1"/>
          <p:nvPr/>
        </p:nvSpPr>
        <p:spPr>
          <a:xfrm>
            <a:off x="7812546" y="604633"/>
            <a:ext cx="2662908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eighty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BD9608-B9B5-49C2-8BE9-EB0D72105965}"/>
              </a:ext>
            </a:extLst>
          </p:cNvPr>
          <p:cNvSpPr txBox="1"/>
          <p:nvPr/>
        </p:nvSpPr>
        <p:spPr>
          <a:xfrm>
            <a:off x="3897482" y="8324970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9D9FDA-209A-4EBD-896F-57E0615C1665}"/>
              </a:ext>
            </a:extLst>
          </p:cNvPr>
          <p:cNvSpPr txBox="1"/>
          <p:nvPr/>
        </p:nvSpPr>
        <p:spPr>
          <a:xfrm>
            <a:off x="11783290" y="700823"/>
            <a:ext cx="3676006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fourteen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59793-62EC-4E66-BD44-84E5FDC7CC34}"/>
              </a:ext>
            </a:extLst>
          </p:cNvPr>
          <p:cNvSpPr txBox="1"/>
          <p:nvPr/>
        </p:nvSpPr>
        <p:spPr>
          <a:xfrm>
            <a:off x="3489137" y="3341939"/>
            <a:ext cx="2121093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fifty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BA1E73-7581-4F21-BE65-AAFBCCCBA18C}"/>
              </a:ext>
            </a:extLst>
          </p:cNvPr>
          <p:cNvSpPr txBox="1"/>
          <p:nvPr/>
        </p:nvSpPr>
        <p:spPr>
          <a:xfrm>
            <a:off x="8354318" y="3066702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F3F450-76FE-46EE-8D8E-EA05334D6FC1}"/>
              </a:ext>
            </a:extLst>
          </p:cNvPr>
          <p:cNvSpPr txBox="1"/>
          <p:nvPr/>
        </p:nvSpPr>
        <p:spPr>
          <a:xfrm>
            <a:off x="13022701" y="8257904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10FC85-ED26-4833-8E59-E7FFDA2C2908}"/>
              </a:ext>
            </a:extLst>
          </p:cNvPr>
          <p:cNvSpPr txBox="1"/>
          <p:nvPr/>
        </p:nvSpPr>
        <p:spPr>
          <a:xfrm>
            <a:off x="12902186" y="3168008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A021B0-3C97-4032-9C9F-7348C81EA937}"/>
              </a:ext>
            </a:extLst>
          </p:cNvPr>
          <p:cNvSpPr txBox="1"/>
          <p:nvPr/>
        </p:nvSpPr>
        <p:spPr>
          <a:xfrm>
            <a:off x="7277557" y="8395556"/>
            <a:ext cx="3485249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thirteen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A8CA2D-29E1-4391-A3BC-ADC980EF481F}"/>
              </a:ext>
            </a:extLst>
          </p:cNvPr>
          <p:cNvSpPr txBox="1"/>
          <p:nvPr/>
        </p:nvSpPr>
        <p:spPr>
          <a:xfrm>
            <a:off x="12514502" y="5820688"/>
            <a:ext cx="2173993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sixty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A23095-5D73-491F-9894-D1183CB4828F}"/>
              </a:ext>
            </a:extLst>
          </p:cNvPr>
          <p:cNvSpPr txBox="1"/>
          <p:nvPr/>
        </p:nvSpPr>
        <p:spPr>
          <a:xfrm>
            <a:off x="3849521" y="5713484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24638" y="86262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96369" y="519684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5563814" y="1485902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87113" y="9144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10126289" y="149108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40063" y="7620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14679239" y="147584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36615" y="2643309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5554020" y="4042949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77319" y="264848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10116495" y="404812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30269" y="263324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14669445" y="403288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33894" y="5191662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5573070" y="6591302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10135545" y="659648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449319" y="518160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14688495" y="658124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14844" y="7767759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5554020" y="9167399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77319" y="777293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10116495" y="917257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430269" y="775769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14669445" y="915733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7" grpId="0" animBg="1"/>
      <p:bldP spid="37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3" end="1587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7821" y="2318506"/>
            <a:ext cx="1812925" cy="1812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8F17F87-F378-4FBE-8067-47779ABDBE2E}"/>
              </a:ext>
            </a:extLst>
          </p:cNvPr>
          <p:cNvSpPr txBox="1"/>
          <p:nvPr/>
        </p:nvSpPr>
        <p:spPr>
          <a:xfrm>
            <a:off x="381000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1B944-DB8E-42B0-86BA-C5524A030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4753" b="33053"/>
          <a:stretch/>
        </p:blipFill>
        <p:spPr>
          <a:xfrm>
            <a:off x="442750" y="4294936"/>
            <a:ext cx="6383065" cy="2774728"/>
          </a:xfrm>
          <a:prstGeom prst="rect">
            <a:avLst/>
          </a:prstGeom>
        </p:spPr>
      </p:pic>
      <p:pic>
        <p:nvPicPr>
          <p:cNvPr id="14" name="Track 22">
            <a:hlinkClick r:id="" action="ppaction://media"/>
            <a:extLst>
              <a:ext uri="{FF2B5EF4-FFF2-40B4-BE49-F238E27FC236}">
                <a16:creationId xmlns:a16="http://schemas.microsoft.com/office/drawing/2014/main" id="{07C6B6E3-58A4-422C-8686-5420E92160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9" end="769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1124" y="2318506"/>
            <a:ext cx="1812925" cy="1812921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334B8263-F6B6-4079-9932-387E5373D552}"/>
              </a:ext>
            </a:extLst>
          </p:cNvPr>
          <p:cNvSpPr txBox="1"/>
          <p:nvPr/>
        </p:nvSpPr>
        <p:spPr>
          <a:xfrm>
            <a:off x="11195601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sixteen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07F6D-CA6C-4F26-8C4B-778C09BDD1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834" t="16811" r="18699" b="32253"/>
          <a:stretch/>
        </p:blipFill>
        <p:spPr>
          <a:xfrm>
            <a:off x="12413210" y="4131427"/>
            <a:ext cx="3855144" cy="29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380</Words>
  <Application>Microsoft Office PowerPoint</Application>
  <PresentationFormat>Custom</PresentationFormat>
  <Paragraphs>132</Paragraphs>
  <Slides>29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Comic Sans MS</vt:lpstr>
      <vt:lpstr>Arial</vt:lpstr>
      <vt:lpstr>맑은 고딕</vt:lpstr>
      <vt:lpstr>.VnTifani HeavyH</vt:lpstr>
      <vt:lpstr>Poppins SemiBold</vt:lpstr>
      <vt:lpstr>Calibri</vt:lpstr>
      <vt:lpstr>Calibri Light</vt:lpstr>
      <vt:lpstr>Times New Roman</vt:lpstr>
      <vt:lpstr>Office Theme</vt:lpstr>
      <vt:lpstr>Office 테마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33</cp:revision>
  <dcterms:created xsi:type="dcterms:W3CDTF">2006-08-16T00:00:00Z</dcterms:created>
  <dcterms:modified xsi:type="dcterms:W3CDTF">2024-10-26T15:10:28Z</dcterms:modified>
  <cp:category>9Slide.vn</cp:category>
  <dc:identifier>DAFzACgcfNc</dc:identifier>
</cp:coreProperties>
</file>