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12" r:id="rId3"/>
    <p:sldMasterId id="2147483724" r:id="rId4"/>
  </p:sldMasterIdLst>
  <p:notesMasterIdLst>
    <p:notesMasterId r:id="rId27"/>
  </p:notesMasterIdLst>
  <p:sldIdLst>
    <p:sldId id="364" r:id="rId5"/>
    <p:sldId id="363" r:id="rId6"/>
    <p:sldId id="291" r:id="rId7"/>
    <p:sldId id="279" r:id="rId8"/>
    <p:sldId id="259" r:id="rId9"/>
    <p:sldId id="333" r:id="rId10"/>
    <p:sldId id="334" r:id="rId11"/>
    <p:sldId id="336" r:id="rId12"/>
    <p:sldId id="337" r:id="rId13"/>
    <p:sldId id="352" r:id="rId14"/>
    <p:sldId id="338" r:id="rId15"/>
    <p:sldId id="357" r:id="rId16"/>
    <p:sldId id="335" r:id="rId17"/>
    <p:sldId id="355" r:id="rId18"/>
    <p:sldId id="356" r:id="rId19"/>
    <p:sldId id="358" r:id="rId20"/>
    <p:sldId id="340" r:id="rId21"/>
    <p:sldId id="348" r:id="rId22"/>
    <p:sldId id="349" r:id="rId23"/>
    <p:sldId id="332" r:id="rId24"/>
    <p:sldId id="361" r:id="rId25"/>
    <p:sldId id="365" r:id="rId26"/>
  </p:sldIdLst>
  <p:sldSz cx="9144000" cy="5143500" type="screen16x9"/>
  <p:notesSz cx="6858000" cy="9144000"/>
  <p:embeddedFontLst>
    <p:embeddedFont>
      <p:font typeface="Hind" panose="020B0604020202020204" charset="0"/>
      <p:regular r:id="rId28"/>
      <p:bold r:id="rId29"/>
    </p:embeddedFont>
    <p:embeddedFont>
      <p:font typeface=".VnTifani HeavyH" panose="020B7200000000000000" pitchFamily="34" charset="0"/>
      <p:regular r:id="rId30"/>
    </p:embeddedFont>
    <p:embeddedFont>
      <p:font typeface="Delius Swash Caps" panose="020B0604020202020204" charset="0"/>
      <p:regular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Barlow" panose="020B0604020202020204" charset="0"/>
      <p:regular r:id="rId36"/>
      <p:bold r:id="rId37"/>
      <p:italic r:id="rId38"/>
      <p:boldItalic r:id="rId39"/>
    </p:embeddedFont>
    <p:embeddedFont>
      <p:font typeface="Coming Soon" panose="020B0604020202020204" charset="0"/>
      <p:regular r:id="rId40"/>
    </p:embeddedFont>
    <p:embeddedFont>
      <p:font typeface="#9Slide03 Nexa Bold" panose="020B0604020202020204" charset="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mfortaa" panose="020B060402020202020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Pangolin" panose="020B0604020202020204" charset="0"/>
      <p:regular r:id="rId50"/>
    </p:embeddedFont>
    <p:embeddedFont>
      <p:font typeface="Script MT Bold" panose="020B0604020202020204" charset="0"/>
      <p:bold r:id="rId51"/>
    </p:embeddedFont>
    <p:embeddedFont>
      <p:font typeface="Fira Sans Extra Condensed Medium" panose="020B0604020202020204" charset="-122"/>
      <p:regular r:id="rId52"/>
      <p:bold r:id="rId53"/>
      <p:italic r:id="rId54"/>
      <p:boldItalic r:id="rId55"/>
    </p:embeddedFont>
    <p:embeddedFont>
      <p:font typeface="Sport Day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66"/>
    <a:srgbClr val="9933FF"/>
    <a:srgbClr val="9900CC"/>
    <a:srgbClr val="0000CC"/>
    <a:srgbClr val="808000"/>
    <a:srgbClr val="FFFF66"/>
    <a:srgbClr val="800000"/>
    <a:srgbClr val="6600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7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674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pupils some questions about Activity: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pictures are there? Who can you see? What are they doing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558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03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57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6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https://www.youtube.com/watch?v=zMdq9jSaNLg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9372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96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4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574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242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672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266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896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07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1859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296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336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831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033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88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258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910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444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14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813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704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052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22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70" r:id="rId4"/>
    <p:sldLayoutId id="2147483674" r:id="rId5"/>
    <p:sldLayoutId id="2147483678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54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2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539576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93;p69">
            <a:extLst>
              <a:ext uri="{FF2B5EF4-FFF2-40B4-BE49-F238E27FC236}">
                <a16:creationId xmlns:a16="http://schemas.microsoft.com/office/drawing/2014/main" id="{B7C4D89F-330C-45C1-9111-CD8B4833D5AF}"/>
              </a:ext>
            </a:extLst>
          </p:cNvPr>
          <p:cNvSpPr/>
          <p:nvPr/>
        </p:nvSpPr>
        <p:spPr>
          <a:xfrm>
            <a:off x="6054166" y="1873961"/>
            <a:ext cx="3030841" cy="311456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dirty="0" smtClean="0">
                <a:latin typeface="#9Slide03 Nexa Bold" panose="02000000000000000000" pitchFamily="2" charset="0"/>
              </a:rPr>
              <a:t>Work </a:t>
            </a:r>
            <a:r>
              <a:rPr lang="en-US" dirty="0" err="1" smtClean="0">
                <a:latin typeface="#9Slide03 Nexa Bold" panose="02000000000000000000" pitchFamily="2" charset="0"/>
              </a:rPr>
              <a:t>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pairs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, ask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 and answer about names, using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 the model sentences.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Nexa Bold" panose="02000000000000000000" pitchFamily="2" charset="0"/>
              <a:sym typeface="Arial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Nexa Bold" panose="02000000000000000000" pitchFamily="2" charset="0"/>
              <a:sym typeface="Arial"/>
            </a:endParaRPr>
          </a:p>
        </p:txBody>
      </p:sp>
      <p:pic>
        <p:nvPicPr>
          <p:cNvPr id="8" name="Picture 2" descr="Happy Stickmen Holding Puzzle Icons Vector Stock Vector (Royalty Free)  1141703954">
            <a:extLst>
              <a:ext uri="{FF2B5EF4-FFF2-40B4-BE49-F238E27FC236}">
                <a16:creationId xmlns:a16="http://schemas.microsoft.com/office/drawing/2014/main" id="{081BFB7C-70AF-49BB-A634-21228F951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8225" r="7669" b="15461"/>
          <a:stretch/>
        </p:blipFill>
        <p:spPr bwMode="auto">
          <a:xfrm>
            <a:off x="834081" y="1873960"/>
            <a:ext cx="5144040" cy="292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E3B0064-60B3-4C86-BD8D-BA8A48A62A71}"/>
              </a:ext>
            </a:extLst>
          </p:cNvPr>
          <p:cNvSpPr/>
          <p:nvPr/>
        </p:nvSpPr>
        <p:spPr>
          <a:xfrm>
            <a:off x="246730" y="332414"/>
            <a:ext cx="3283950" cy="536478"/>
          </a:xfrm>
          <a:prstGeom prst="wedgeRoundRectCallout">
            <a:avLst>
              <a:gd name="adj1" fmla="val -21037"/>
              <a:gd name="adj2" fmla="val 207948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2C650CA0-F43F-46E6-A2FC-2780828D15AC}"/>
              </a:ext>
            </a:extLst>
          </p:cNvPr>
          <p:cNvSpPr/>
          <p:nvPr/>
        </p:nvSpPr>
        <p:spPr>
          <a:xfrm>
            <a:off x="4269590" y="684503"/>
            <a:ext cx="3080670" cy="536479"/>
          </a:xfrm>
          <a:prstGeom prst="wedgeRoundRectCallout">
            <a:avLst>
              <a:gd name="adj1" fmla="val -29194"/>
              <a:gd name="adj2" fmla="val 16452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sp>
        <p:nvSpPr>
          <p:cNvPr id="11" name="Google Shape;1594;p69">
            <a:extLst>
              <a:ext uri="{FF2B5EF4-FFF2-40B4-BE49-F238E27FC236}">
                <a16:creationId xmlns:a16="http://schemas.microsoft.com/office/drawing/2014/main" id="{E3F4CDDB-017B-41CD-A8D0-6D8503B8B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78121" y="1909540"/>
            <a:ext cx="3397449" cy="633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FF0000"/>
                </a:solidFill>
              </a:rPr>
              <a:t>Pair work</a:t>
            </a:r>
            <a:endParaRPr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917" y="189798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4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35315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09" y="1"/>
            <a:ext cx="92354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1561041" y="337624"/>
            <a:ext cx="57022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Ask and answer questions. </a:t>
            </a:r>
            <a:endParaRPr lang="en-US" sz="40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14" t="11704"/>
          <a:stretch/>
        </p:blipFill>
        <p:spPr>
          <a:xfrm>
            <a:off x="704896" y="1045510"/>
            <a:ext cx="7790676" cy="40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092592"/>
          </a:xfrm>
          <a:prstGeom prst="rect">
            <a:avLst/>
          </a:prstGeom>
        </p:spPr>
      </p:pic>
      <p:pic>
        <p:nvPicPr>
          <p:cNvPr id="8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10" y="1992415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19" y="4203113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4847E8D1-E20E-4A7E-8A49-B0EBAD4DA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519" y="155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917" y="189798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5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2426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5181"/>
            <a:ext cx="9144000" cy="3629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3536236" y="3035309"/>
            <a:ext cx="21130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your 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2767142" y="1956561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Lucy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1268960" y="3486494"/>
            <a:ext cx="3122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My name’s Mary</a:t>
            </a:r>
          </a:p>
        </p:txBody>
      </p:sp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LET’S PLAY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3" y="0"/>
            <a:ext cx="8433434" cy="52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là gì? Ý nghĩa của Background | DBK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8" y="35935"/>
            <a:ext cx="9159387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ular Callout 8">
            <a:extLst>
              <a:ext uri="{FF2B5EF4-FFF2-40B4-BE49-F238E27FC236}">
                <a16:creationId xmlns:a16="http://schemas.microsoft.com/office/drawing/2014/main" id="{2C650CA0-F43F-46E6-A2FC-2780828D15AC}"/>
              </a:ext>
            </a:extLst>
          </p:cNvPr>
          <p:cNvSpPr/>
          <p:nvPr/>
        </p:nvSpPr>
        <p:spPr>
          <a:xfrm>
            <a:off x="171763" y="171157"/>
            <a:ext cx="2394420" cy="1252701"/>
          </a:xfrm>
          <a:prstGeom prst="wedgeRoundRectCallout">
            <a:avLst>
              <a:gd name="adj1" fmla="val -43701"/>
              <a:gd name="adj2" fmla="val 8536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Hello.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1258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30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273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130630" y="4218727"/>
            <a:ext cx="3743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1 – PERIOD 2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SING WITH ME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822746"/>
            <a:ext cx="1315200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REVIEW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LET’S PLAY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S</a:t>
            </a:r>
            <a:r>
              <a:rPr lang="en" sz="6000" dirty="0"/>
              <a:t>ING with ME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00" y="4598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C8EB5-C494-4053-B96A-0B6A92FE5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54" b="9282"/>
          <a:stretch/>
        </p:blipFill>
        <p:spPr>
          <a:xfrm>
            <a:off x="1897436" y="1123404"/>
            <a:ext cx="5193082" cy="27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REVIEW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" y="2645826"/>
            <a:ext cx="2300067" cy="214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C4F8E-C118-456B-A0AE-8116EF73B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2"/>
          <a:stretch/>
        </p:blipFill>
        <p:spPr>
          <a:xfrm>
            <a:off x="6801615" y="2345367"/>
            <a:ext cx="2113933" cy="3051346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Nam.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2320078" y="1826467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name’s Lucy.</a:t>
            </a:r>
          </a:p>
        </p:txBody>
      </p:sp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8" y="2194297"/>
            <a:ext cx="2271932" cy="2121242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Nam.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972043" y="3640215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75D1F-28AC-4171-91CF-ABAC8C73B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443" flipH="1">
            <a:off x="7263649" y="2390351"/>
            <a:ext cx="1805484" cy="26272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CEDB0C-ED87-4FBD-82BE-E75F1CAFABB1}"/>
              </a:ext>
            </a:extLst>
          </p:cNvPr>
          <p:cNvSpPr/>
          <p:nvPr/>
        </p:nvSpPr>
        <p:spPr>
          <a:xfrm>
            <a:off x="5476087" y="3686848"/>
            <a:ext cx="1404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47C95-3ED5-4C66-B898-A98A15C92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69" y="2292348"/>
            <a:ext cx="2077384" cy="2788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5530589" y="3686848"/>
            <a:ext cx="1295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6" grpId="1"/>
      <p:bldP spid="18" grpId="0"/>
    </p:bld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170</Words>
  <Application>Microsoft Office PowerPoint</Application>
  <PresentationFormat>On-screen Show (16:9)</PresentationFormat>
  <Paragraphs>67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Hind</vt:lpstr>
      <vt:lpstr>.VnTifani HeavyH</vt:lpstr>
      <vt:lpstr>Delius Swash Caps</vt:lpstr>
      <vt:lpstr>Montserrat</vt:lpstr>
      <vt:lpstr>Barlow</vt:lpstr>
      <vt:lpstr>Coming Soon</vt:lpstr>
      <vt:lpstr>#9Slide03 Nexa Bold</vt:lpstr>
      <vt:lpstr>Calibri Light</vt:lpstr>
      <vt:lpstr>Comfortaa</vt:lpstr>
      <vt:lpstr>Calibri</vt:lpstr>
      <vt:lpstr>Pangolin</vt:lpstr>
      <vt:lpstr>Arial</vt:lpstr>
      <vt:lpstr>Script MT Bold</vt:lpstr>
      <vt:lpstr>Fira Sans Extra Condensed Medium</vt:lpstr>
      <vt:lpstr>Times New Roman</vt:lpstr>
      <vt:lpstr>Sport Day</vt:lpstr>
      <vt:lpstr>Morning Greetings with Social DIstancing by Slidesgo</vt:lpstr>
      <vt:lpstr>Over The Rainbow by Slidesgo</vt:lpstr>
      <vt:lpstr>2_Office Theme</vt:lpstr>
      <vt:lpstr>5_Office Theme</vt:lpstr>
      <vt:lpstr>PowerPoint Presentation</vt:lpstr>
      <vt:lpstr>PowerPoint Presentation</vt:lpstr>
      <vt:lpstr>Our names</vt:lpstr>
      <vt:lpstr>TABLE OF CONTENTS</vt:lpstr>
      <vt:lpstr>SING with ME</vt:lpstr>
      <vt:lpstr>PowerPoint Presentation</vt:lpstr>
      <vt:lpstr>REVIEW</vt:lpstr>
      <vt:lpstr>PowerPoint Presentation</vt:lpstr>
      <vt:lpstr>PowerPoint Presentation</vt:lpstr>
      <vt:lpstr>Pair work</vt:lpstr>
      <vt:lpstr>PRACTICE</vt:lpstr>
      <vt:lpstr>ACTIVITY 4</vt:lpstr>
      <vt:lpstr>PowerPoint Presentation</vt:lpstr>
      <vt:lpstr>PowerPoint Presentation</vt:lpstr>
      <vt:lpstr>PowerPoint Presentation</vt:lpstr>
      <vt:lpstr>ACTIVITY 5</vt:lpstr>
      <vt:lpstr>PowerPoint Presentation</vt:lpstr>
      <vt:lpstr>LET’S PLAY</vt:lpstr>
      <vt:lpstr>PowerPoint Presentation</vt:lpstr>
      <vt:lpstr>FUN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Admin</cp:lastModifiedBy>
  <cp:revision>30</cp:revision>
  <dcterms:modified xsi:type="dcterms:W3CDTF">2024-10-25T02:58:16Z</dcterms:modified>
</cp:coreProperties>
</file>