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64"/>
  </p:notesMasterIdLst>
  <p:sldIdLst>
    <p:sldId id="479" r:id="rId3"/>
    <p:sldId id="274" r:id="rId4"/>
    <p:sldId id="256" r:id="rId5"/>
    <p:sldId id="406" r:id="rId6"/>
    <p:sldId id="407" r:id="rId7"/>
    <p:sldId id="258" r:id="rId8"/>
    <p:sldId id="478" r:id="rId9"/>
    <p:sldId id="445" r:id="rId10"/>
    <p:sldId id="447" r:id="rId11"/>
    <p:sldId id="448" r:id="rId12"/>
    <p:sldId id="449" r:id="rId13"/>
    <p:sldId id="450" r:id="rId14"/>
    <p:sldId id="451" r:id="rId15"/>
    <p:sldId id="452" r:id="rId16"/>
    <p:sldId id="453" r:id="rId17"/>
    <p:sldId id="454" r:id="rId18"/>
    <p:sldId id="455" r:id="rId19"/>
    <p:sldId id="456" r:id="rId20"/>
    <p:sldId id="457" r:id="rId21"/>
    <p:sldId id="260" r:id="rId22"/>
    <p:sldId id="408" r:id="rId23"/>
    <p:sldId id="259" r:id="rId24"/>
    <p:sldId id="458" r:id="rId25"/>
    <p:sldId id="415" r:id="rId26"/>
    <p:sldId id="459" r:id="rId27"/>
    <p:sldId id="417" r:id="rId28"/>
    <p:sldId id="443" r:id="rId29"/>
    <p:sldId id="409" r:id="rId30"/>
    <p:sldId id="418" r:id="rId31"/>
    <p:sldId id="416" r:id="rId32"/>
    <p:sldId id="261" r:id="rId33"/>
    <p:sldId id="460" r:id="rId34"/>
    <p:sldId id="461" r:id="rId35"/>
    <p:sldId id="462" r:id="rId36"/>
    <p:sldId id="435" r:id="rId37"/>
    <p:sldId id="442" r:id="rId38"/>
    <p:sldId id="410" r:id="rId39"/>
    <p:sldId id="429" r:id="rId40"/>
    <p:sldId id="463" r:id="rId41"/>
    <p:sldId id="430" r:id="rId42"/>
    <p:sldId id="464" r:id="rId43"/>
    <p:sldId id="465" r:id="rId44"/>
    <p:sldId id="466" r:id="rId45"/>
    <p:sldId id="467" r:id="rId46"/>
    <p:sldId id="469" r:id="rId47"/>
    <p:sldId id="441" r:id="rId48"/>
    <p:sldId id="411" r:id="rId49"/>
    <p:sldId id="470" r:id="rId50"/>
    <p:sldId id="471" r:id="rId51"/>
    <p:sldId id="472" r:id="rId52"/>
    <p:sldId id="473" r:id="rId53"/>
    <p:sldId id="474" r:id="rId54"/>
    <p:sldId id="475" r:id="rId55"/>
    <p:sldId id="262" r:id="rId56"/>
    <p:sldId id="263" r:id="rId57"/>
    <p:sldId id="264" r:id="rId58"/>
    <p:sldId id="265" r:id="rId59"/>
    <p:sldId id="476" r:id="rId60"/>
    <p:sldId id="267" r:id="rId61"/>
    <p:sldId id="477" r:id="rId62"/>
    <p:sldId id="272" r:id="rId63"/>
  </p:sldIdLst>
  <p:sldSz cx="18288000" cy="10287000"/>
  <p:notesSz cx="6858000" cy="9144000"/>
  <p:embeddedFontLst>
    <p:embeddedFont>
      <p:font typeface="Charcoal Font TH" panose="020B0604020202020204" charset="0"/>
      <p:regular r:id="rId65"/>
    </p:embeddedFont>
    <p:embeddedFont>
      <p:font typeface="Margin" charset="0"/>
      <p:regular r:id="rId66"/>
    </p:embeddedFont>
    <p:embeddedFont>
      <p:font typeface="Showcard Gothic" panose="04020904020102020604" pitchFamily="82" charset="0"/>
      <p:regular r:id="rId67"/>
    </p:embeddedFont>
    <p:embeddedFont>
      <p:font typeface="Aharoni" panose="020B0604020202020204" charset="-79"/>
      <p:bold r:id="rId68"/>
    </p:embeddedFont>
    <p:embeddedFont>
      <p:font typeface="Modern Love" panose="020B0604020202020204" charset="0"/>
      <p:regular r:id="rId69"/>
    </p:embeddedFont>
    <p:embeddedFont>
      <p:font typeface="Abadi Extra Light" panose="020B0604020202020204" charset="0"/>
      <p:regular r:id="rId70"/>
    </p:embeddedFont>
    <p:embeddedFont>
      <p:font typeface="Fredoka One" panose="020B0604020202020204" charset="0"/>
      <p:regular r:id="rId71"/>
    </p:embeddedFont>
    <p:embeddedFont>
      <p:font typeface="Redkits" panose="02000500000000000000" charset="0"/>
      <p:regular r:id="rId72"/>
    </p:embeddedFont>
    <p:embeddedFont>
      <p:font typeface="Nunito Bold" panose="020B0604020202020204" charset="0"/>
      <p:regular r:id="rId73"/>
    </p:embeddedFont>
    <p:embeddedFont>
      <p:font typeface="Calibri Light" panose="020F0302020204030204" pitchFamily="34" charset="0"/>
      <p:regular r:id="rId74"/>
      <p:italic r:id="rId75"/>
    </p:embeddedFont>
    <p:embeddedFont>
      <p:font typeface="Calibri" panose="020F0502020204030204" pitchFamily="34" charset="0"/>
      <p:regular r:id="rId76"/>
      <p:bold r:id="rId77"/>
      <p:italic r:id="rId78"/>
      <p:boldItalic r:id="rId79"/>
    </p:embeddedFont>
    <p:embeddedFont>
      <p:font typeface=".VnTifani HeavyH" panose="020B7200000000000000" pitchFamily="34" charset="0"/>
      <p:regular r:id="rId80"/>
    </p:embeddedFont>
    <p:embeddedFont>
      <p:font typeface="Agrandir Medium" panose="020B0604020202020204" charset="0"/>
      <p:regular r:id="rId81"/>
    </p:embeddedFont>
    <p:embeddedFont>
      <p:font typeface="Abadi" panose="020B0604020202020204" charset="0"/>
      <p:regular r:id="rId82"/>
    </p:embeddedFont>
    <p:embeddedFont>
      <p:font typeface="Snap ITC" panose="04040A07060A02020202" pitchFamily="82" charset="0"/>
      <p:regular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8E9A0"/>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2314" autoAdjust="0"/>
  </p:normalViewPr>
  <p:slideViewPr>
    <p:cSldViewPr>
      <p:cViewPr varScale="1">
        <p:scale>
          <a:sx n="40" d="100"/>
          <a:sy n="40" d="100"/>
        </p:scale>
        <p:origin x="110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font" Target="fonts/font4.fntdata"/><Relationship Id="rId76" Type="http://schemas.openxmlformats.org/officeDocument/2006/relationships/font" Target="fonts/font12.fntdata"/><Relationship Id="rId8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font" Target="fonts/font15.fntdata"/><Relationship Id="rId87"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18.fntdata"/><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A76A90-5BBC-4459-8B44-5AE6575CBE7F}" type="doc">
      <dgm:prSet loTypeId="urn:microsoft.com/office/officeart/2005/8/layout/chevron2" loCatId="process" qsTypeId="urn:microsoft.com/office/officeart/2005/8/quickstyle/simple5" qsCatId="simple" csTypeId="urn:microsoft.com/office/officeart/2005/8/colors/accent2_2" csCatId="accent2" phldr="1"/>
      <dgm:spPr/>
      <dgm:t>
        <a:bodyPr/>
        <a:lstStyle/>
        <a:p>
          <a:endParaRPr lang="en-US"/>
        </a:p>
      </dgm:t>
    </dgm:pt>
    <dgm:pt modelId="{F4AAD6E3-97EB-4D0A-9153-037580A0EB67}">
      <dgm:prSet phldrT="[Text]" custT="1"/>
      <dgm:spPr/>
      <dgm:t>
        <a:bodyPr/>
        <a:lstStyle/>
        <a:p>
          <a:r>
            <a:rPr lang="en-US" sz="4400" b="1" dirty="0"/>
            <a:t>01</a:t>
          </a:r>
        </a:p>
      </dgm:t>
    </dgm:pt>
    <dgm:pt modelId="{DA940237-FF31-475B-96EE-84CB105E4BFD}" type="parTrans" cxnId="{17957BB6-42D0-4890-812A-20E754D95C75}">
      <dgm:prSet/>
      <dgm:spPr/>
      <dgm:t>
        <a:bodyPr/>
        <a:lstStyle/>
        <a:p>
          <a:endParaRPr lang="en-US"/>
        </a:p>
      </dgm:t>
    </dgm:pt>
    <dgm:pt modelId="{BDE00CC1-136C-49D7-AE91-3F10175983AF}" type="sibTrans" cxnId="{17957BB6-42D0-4890-812A-20E754D95C75}">
      <dgm:prSet/>
      <dgm:spPr/>
      <dgm:t>
        <a:bodyPr/>
        <a:lstStyle/>
        <a:p>
          <a:endParaRPr lang="en-US"/>
        </a:p>
      </dgm:t>
    </dgm:pt>
    <dgm:pt modelId="{00102B94-D567-40C1-A005-04C615414674}">
      <dgm:prSet phldrT="[Text]"/>
      <dgm:spPr/>
      <dgm:t>
        <a:bodyPr/>
        <a:lstStyle/>
        <a:p>
          <a:r>
            <a:rPr lang="en-US" dirty="0"/>
            <a:t> Warm-up and review</a:t>
          </a:r>
        </a:p>
      </dgm:t>
    </dgm:pt>
    <dgm:pt modelId="{5114010A-614E-402E-B1C1-6EBDA827DD84}" type="parTrans" cxnId="{D250509B-EAEA-4BA5-B97C-671B7B2724C1}">
      <dgm:prSet/>
      <dgm:spPr/>
      <dgm:t>
        <a:bodyPr/>
        <a:lstStyle/>
        <a:p>
          <a:endParaRPr lang="en-US"/>
        </a:p>
      </dgm:t>
    </dgm:pt>
    <dgm:pt modelId="{B9C5B8B8-0321-4C89-A77E-DC83F018F80D}" type="sibTrans" cxnId="{D250509B-EAEA-4BA5-B97C-671B7B2724C1}">
      <dgm:prSet/>
      <dgm:spPr/>
      <dgm:t>
        <a:bodyPr/>
        <a:lstStyle/>
        <a:p>
          <a:endParaRPr lang="en-US"/>
        </a:p>
      </dgm:t>
    </dgm:pt>
    <dgm:pt modelId="{7717FD77-666B-44EA-997C-583E80D6852C}">
      <dgm:prSet phldrT="[Text]" custT="1"/>
      <dgm:spPr/>
      <dgm:t>
        <a:bodyPr/>
        <a:lstStyle/>
        <a:p>
          <a:r>
            <a:rPr lang="en-US" sz="4400" b="1" dirty="0"/>
            <a:t>02</a:t>
          </a:r>
        </a:p>
      </dgm:t>
    </dgm:pt>
    <dgm:pt modelId="{A6C66E1E-9CC8-472A-B3B4-D16B2D172873}" type="parTrans" cxnId="{38A3A2D0-B05F-4590-A8DD-491A84D8979B}">
      <dgm:prSet/>
      <dgm:spPr/>
      <dgm:t>
        <a:bodyPr/>
        <a:lstStyle/>
        <a:p>
          <a:endParaRPr lang="en-US"/>
        </a:p>
      </dgm:t>
    </dgm:pt>
    <dgm:pt modelId="{8CC3FF31-19D4-48F2-9C70-6EB5FE23CBB8}" type="sibTrans" cxnId="{38A3A2D0-B05F-4590-A8DD-491A84D8979B}">
      <dgm:prSet/>
      <dgm:spPr/>
      <dgm:t>
        <a:bodyPr/>
        <a:lstStyle/>
        <a:p>
          <a:endParaRPr lang="en-US"/>
        </a:p>
      </dgm:t>
    </dgm:pt>
    <dgm:pt modelId="{17E10C27-726F-443D-88FE-16ECDDB3963E}">
      <dgm:prSet phldrT="[Text]"/>
      <dgm:spPr/>
      <dgm:t>
        <a:bodyPr/>
        <a:lstStyle/>
        <a:p>
          <a:r>
            <a:rPr lang="en-US" dirty="0"/>
            <a:t> Listen and tick.</a:t>
          </a:r>
        </a:p>
      </dgm:t>
    </dgm:pt>
    <dgm:pt modelId="{14FA252F-20DA-47DA-8828-19B96958F58B}" type="parTrans" cxnId="{79357641-7F43-484F-BA6F-C162EBEFA25E}">
      <dgm:prSet/>
      <dgm:spPr/>
      <dgm:t>
        <a:bodyPr/>
        <a:lstStyle/>
        <a:p>
          <a:endParaRPr lang="en-US"/>
        </a:p>
      </dgm:t>
    </dgm:pt>
    <dgm:pt modelId="{5AEADB10-07CB-437A-97B2-636824BE9271}" type="sibTrans" cxnId="{79357641-7F43-484F-BA6F-C162EBEFA25E}">
      <dgm:prSet/>
      <dgm:spPr/>
      <dgm:t>
        <a:bodyPr/>
        <a:lstStyle/>
        <a:p>
          <a:endParaRPr lang="en-US"/>
        </a:p>
      </dgm:t>
    </dgm:pt>
    <dgm:pt modelId="{E35302E4-8E46-4B2A-8BB6-34DE1F0745A4}">
      <dgm:prSet phldrT="[Text]" custT="1"/>
      <dgm:spPr/>
      <dgm:t>
        <a:bodyPr/>
        <a:lstStyle/>
        <a:p>
          <a:r>
            <a:rPr lang="en-US" sz="4400" b="1" dirty="0"/>
            <a:t>03</a:t>
          </a:r>
        </a:p>
      </dgm:t>
    </dgm:pt>
    <dgm:pt modelId="{BF163182-12B5-45F3-B9A2-FDA21E58B8B3}" type="parTrans" cxnId="{4EBF68B1-0DD3-4326-B2A7-35749C026A80}">
      <dgm:prSet/>
      <dgm:spPr/>
      <dgm:t>
        <a:bodyPr/>
        <a:lstStyle/>
        <a:p>
          <a:endParaRPr lang="en-US"/>
        </a:p>
      </dgm:t>
    </dgm:pt>
    <dgm:pt modelId="{E6ED0C9C-87F6-4CFF-BED2-5E846BA4AAFA}" type="sibTrans" cxnId="{4EBF68B1-0DD3-4326-B2A7-35749C026A80}">
      <dgm:prSet/>
      <dgm:spPr/>
      <dgm:t>
        <a:bodyPr/>
        <a:lstStyle/>
        <a:p>
          <a:endParaRPr lang="en-US"/>
        </a:p>
      </dgm:t>
    </dgm:pt>
    <dgm:pt modelId="{44F8F0CC-4EB0-4739-AC83-B5B1C1D34AAE}">
      <dgm:prSet phldrT="[Text]"/>
      <dgm:spPr/>
      <dgm:t>
        <a:bodyPr/>
        <a:lstStyle/>
        <a:p>
          <a:r>
            <a:rPr lang="en-US" dirty="0"/>
            <a:t> Read and circle.</a:t>
          </a:r>
        </a:p>
      </dgm:t>
    </dgm:pt>
    <dgm:pt modelId="{DBFE39FA-6A1C-4793-AE67-6E3A94B3E7DD}" type="parTrans" cxnId="{D540F64A-118D-40B6-9F70-FD66F1461489}">
      <dgm:prSet/>
      <dgm:spPr/>
      <dgm:t>
        <a:bodyPr/>
        <a:lstStyle/>
        <a:p>
          <a:endParaRPr lang="en-US"/>
        </a:p>
      </dgm:t>
    </dgm:pt>
    <dgm:pt modelId="{9F9D34CA-FF4A-4F8F-8FC2-09C28C5DDFB3}" type="sibTrans" cxnId="{D540F64A-118D-40B6-9F70-FD66F1461489}">
      <dgm:prSet/>
      <dgm:spPr/>
      <dgm:t>
        <a:bodyPr/>
        <a:lstStyle/>
        <a:p>
          <a:endParaRPr lang="en-US"/>
        </a:p>
      </dgm:t>
    </dgm:pt>
    <dgm:pt modelId="{37A904CB-1ABB-4BEB-A888-9B85BA1BAA6B}">
      <dgm:prSet phldrT="[Text]" custT="1"/>
      <dgm:spPr/>
      <dgm:t>
        <a:bodyPr/>
        <a:lstStyle/>
        <a:p>
          <a:r>
            <a:rPr lang="en-US" sz="4400" b="1" dirty="0"/>
            <a:t>05</a:t>
          </a:r>
        </a:p>
      </dgm:t>
    </dgm:pt>
    <dgm:pt modelId="{346037D6-ABE3-4285-ADAF-2165AC31A4CE}" type="parTrans" cxnId="{D898D362-D759-4C8D-BC76-F2408C96D8CA}">
      <dgm:prSet/>
      <dgm:spPr/>
      <dgm:t>
        <a:bodyPr/>
        <a:lstStyle/>
        <a:p>
          <a:endParaRPr lang="en-US"/>
        </a:p>
      </dgm:t>
    </dgm:pt>
    <dgm:pt modelId="{D7589E5B-C750-40E6-9909-3643B44B1E87}" type="sibTrans" cxnId="{D898D362-D759-4C8D-BC76-F2408C96D8CA}">
      <dgm:prSet/>
      <dgm:spPr/>
      <dgm:t>
        <a:bodyPr/>
        <a:lstStyle/>
        <a:p>
          <a:endParaRPr lang="en-US"/>
        </a:p>
      </dgm:t>
    </dgm:pt>
    <dgm:pt modelId="{E2F6231E-44BF-43FD-A81E-831CBC6437B5}">
      <dgm:prSet phldrT="[Text]"/>
      <dgm:spPr/>
      <dgm:t>
        <a:bodyPr/>
        <a:lstStyle/>
        <a:p>
          <a:r>
            <a:rPr lang="en-US" dirty="0"/>
            <a:t> Fun corner and wrap-up</a:t>
          </a:r>
        </a:p>
      </dgm:t>
    </dgm:pt>
    <dgm:pt modelId="{6B4F6B77-2A71-448D-AFFE-5B9383DC4F24}" type="parTrans" cxnId="{2EAFE62A-D72A-4FB5-A198-27BC1D4E818C}">
      <dgm:prSet/>
      <dgm:spPr/>
      <dgm:t>
        <a:bodyPr/>
        <a:lstStyle/>
        <a:p>
          <a:endParaRPr lang="en-US"/>
        </a:p>
      </dgm:t>
    </dgm:pt>
    <dgm:pt modelId="{BB2201F8-F046-45F9-B455-A7AAB295C4D6}" type="sibTrans" cxnId="{2EAFE62A-D72A-4FB5-A198-27BC1D4E818C}">
      <dgm:prSet/>
      <dgm:spPr/>
      <dgm:t>
        <a:bodyPr/>
        <a:lstStyle/>
        <a:p>
          <a:endParaRPr lang="en-US"/>
        </a:p>
      </dgm:t>
    </dgm:pt>
    <dgm:pt modelId="{AB360257-4ED5-4433-A073-EE4EFA062638}">
      <dgm:prSet phldrT="[Text]" custT="1"/>
      <dgm:spPr/>
      <dgm:t>
        <a:bodyPr/>
        <a:lstStyle/>
        <a:p>
          <a:r>
            <a:rPr lang="en-US" sz="4400" b="1" dirty="0"/>
            <a:t>04</a:t>
          </a:r>
        </a:p>
      </dgm:t>
    </dgm:pt>
    <dgm:pt modelId="{A9EB2084-5A19-4BAB-A1FD-4201AD303412}" type="parTrans" cxnId="{9746FDEB-90A5-414B-8605-2C005E6A2993}">
      <dgm:prSet/>
      <dgm:spPr/>
      <dgm:t>
        <a:bodyPr/>
        <a:lstStyle/>
        <a:p>
          <a:endParaRPr lang="en-US"/>
        </a:p>
      </dgm:t>
    </dgm:pt>
    <dgm:pt modelId="{3E3186D1-7C8C-4138-932C-7F4A9982CD02}" type="sibTrans" cxnId="{9746FDEB-90A5-414B-8605-2C005E6A2993}">
      <dgm:prSet/>
      <dgm:spPr/>
      <dgm:t>
        <a:bodyPr/>
        <a:lstStyle/>
        <a:p>
          <a:endParaRPr lang="en-US"/>
        </a:p>
      </dgm:t>
    </dgm:pt>
    <dgm:pt modelId="{7B0DF395-187F-46F0-81E9-22B35A8F4674}">
      <dgm:prSet/>
      <dgm:spPr/>
      <dgm:t>
        <a:bodyPr/>
        <a:lstStyle/>
        <a:p>
          <a:r>
            <a:rPr lang="en-US" dirty="0"/>
            <a:t> Let’s sing.</a:t>
          </a:r>
        </a:p>
      </dgm:t>
    </dgm:pt>
    <dgm:pt modelId="{2A46A543-2A6E-4898-84AB-1EEE140A61A5}" type="parTrans" cxnId="{0BFEBA2A-1F99-45DC-A733-DB64A70D76C0}">
      <dgm:prSet/>
      <dgm:spPr/>
      <dgm:t>
        <a:bodyPr/>
        <a:lstStyle/>
        <a:p>
          <a:endParaRPr lang="en-US"/>
        </a:p>
      </dgm:t>
    </dgm:pt>
    <dgm:pt modelId="{B0C75D4B-6C95-42D7-98AD-90F56E2FF95C}" type="sibTrans" cxnId="{0BFEBA2A-1F99-45DC-A733-DB64A70D76C0}">
      <dgm:prSet/>
      <dgm:spPr/>
      <dgm:t>
        <a:bodyPr/>
        <a:lstStyle/>
        <a:p>
          <a:endParaRPr lang="en-US"/>
        </a:p>
      </dgm:t>
    </dgm:pt>
    <dgm:pt modelId="{59936B3A-00EE-4962-8BE7-13C0128D5048}" type="pres">
      <dgm:prSet presAssocID="{4EA76A90-5BBC-4459-8B44-5AE6575CBE7F}" presName="linearFlow" presStyleCnt="0">
        <dgm:presLayoutVars>
          <dgm:dir/>
          <dgm:animLvl val="lvl"/>
          <dgm:resizeHandles val="exact"/>
        </dgm:presLayoutVars>
      </dgm:prSet>
      <dgm:spPr/>
      <dgm:t>
        <a:bodyPr/>
        <a:lstStyle/>
        <a:p>
          <a:endParaRPr lang="en-US"/>
        </a:p>
      </dgm:t>
    </dgm:pt>
    <dgm:pt modelId="{492D1B5A-2F98-43C3-A139-4AE2DC52C4DA}" type="pres">
      <dgm:prSet presAssocID="{F4AAD6E3-97EB-4D0A-9153-037580A0EB67}" presName="composite" presStyleCnt="0"/>
      <dgm:spPr/>
    </dgm:pt>
    <dgm:pt modelId="{D818E02B-BC08-436E-B160-8CD5AEC94236}" type="pres">
      <dgm:prSet presAssocID="{F4AAD6E3-97EB-4D0A-9153-037580A0EB67}" presName="parentText" presStyleLbl="alignNode1" presStyleIdx="0" presStyleCnt="5">
        <dgm:presLayoutVars>
          <dgm:chMax val="1"/>
          <dgm:bulletEnabled val="1"/>
        </dgm:presLayoutVars>
      </dgm:prSet>
      <dgm:spPr/>
      <dgm:t>
        <a:bodyPr/>
        <a:lstStyle/>
        <a:p>
          <a:endParaRPr lang="en-US"/>
        </a:p>
      </dgm:t>
    </dgm:pt>
    <dgm:pt modelId="{340D973F-EAEC-4D2B-BD66-E02E941726EC}" type="pres">
      <dgm:prSet presAssocID="{F4AAD6E3-97EB-4D0A-9153-037580A0EB67}" presName="descendantText" presStyleLbl="alignAcc1" presStyleIdx="0" presStyleCnt="5">
        <dgm:presLayoutVars>
          <dgm:bulletEnabled val="1"/>
        </dgm:presLayoutVars>
      </dgm:prSet>
      <dgm:spPr/>
      <dgm:t>
        <a:bodyPr/>
        <a:lstStyle/>
        <a:p>
          <a:endParaRPr lang="en-US"/>
        </a:p>
      </dgm:t>
    </dgm:pt>
    <dgm:pt modelId="{6EA90A8E-F29D-4412-B3B0-5CEA895E27B5}" type="pres">
      <dgm:prSet presAssocID="{BDE00CC1-136C-49D7-AE91-3F10175983AF}" presName="sp" presStyleCnt="0"/>
      <dgm:spPr/>
    </dgm:pt>
    <dgm:pt modelId="{85DF538D-1E2C-4EAF-9E25-C10F69741DD6}" type="pres">
      <dgm:prSet presAssocID="{7717FD77-666B-44EA-997C-583E80D6852C}" presName="composite" presStyleCnt="0"/>
      <dgm:spPr/>
    </dgm:pt>
    <dgm:pt modelId="{73DBA3A0-1F15-46A1-9802-AC98916DA33D}" type="pres">
      <dgm:prSet presAssocID="{7717FD77-666B-44EA-997C-583E80D6852C}" presName="parentText" presStyleLbl="alignNode1" presStyleIdx="1" presStyleCnt="5">
        <dgm:presLayoutVars>
          <dgm:chMax val="1"/>
          <dgm:bulletEnabled val="1"/>
        </dgm:presLayoutVars>
      </dgm:prSet>
      <dgm:spPr/>
      <dgm:t>
        <a:bodyPr/>
        <a:lstStyle/>
        <a:p>
          <a:endParaRPr lang="en-US"/>
        </a:p>
      </dgm:t>
    </dgm:pt>
    <dgm:pt modelId="{689D937E-AB06-4786-B25F-39431E1E576C}" type="pres">
      <dgm:prSet presAssocID="{7717FD77-666B-44EA-997C-583E80D6852C}" presName="descendantText" presStyleLbl="alignAcc1" presStyleIdx="1" presStyleCnt="5">
        <dgm:presLayoutVars>
          <dgm:bulletEnabled val="1"/>
        </dgm:presLayoutVars>
      </dgm:prSet>
      <dgm:spPr/>
      <dgm:t>
        <a:bodyPr/>
        <a:lstStyle/>
        <a:p>
          <a:endParaRPr lang="en-US"/>
        </a:p>
      </dgm:t>
    </dgm:pt>
    <dgm:pt modelId="{412CD3C3-5FEA-4F5B-A316-308C9E491A16}" type="pres">
      <dgm:prSet presAssocID="{8CC3FF31-19D4-48F2-9C70-6EB5FE23CBB8}" presName="sp" presStyleCnt="0"/>
      <dgm:spPr/>
    </dgm:pt>
    <dgm:pt modelId="{95DB1CA8-5270-4030-9E21-0FD578A067EF}" type="pres">
      <dgm:prSet presAssocID="{E35302E4-8E46-4B2A-8BB6-34DE1F0745A4}" presName="composite" presStyleCnt="0"/>
      <dgm:spPr/>
    </dgm:pt>
    <dgm:pt modelId="{B0F3892E-4C95-464C-9A1F-E77E4B8EC96B}" type="pres">
      <dgm:prSet presAssocID="{E35302E4-8E46-4B2A-8BB6-34DE1F0745A4}" presName="parentText" presStyleLbl="alignNode1" presStyleIdx="2" presStyleCnt="5">
        <dgm:presLayoutVars>
          <dgm:chMax val="1"/>
          <dgm:bulletEnabled val="1"/>
        </dgm:presLayoutVars>
      </dgm:prSet>
      <dgm:spPr/>
      <dgm:t>
        <a:bodyPr/>
        <a:lstStyle/>
        <a:p>
          <a:endParaRPr lang="en-US"/>
        </a:p>
      </dgm:t>
    </dgm:pt>
    <dgm:pt modelId="{814E68F6-075F-43EF-9AC2-85568A55D1E0}" type="pres">
      <dgm:prSet presAssocID="{E35302E4-8E46-4B2A-8BB6-34DE1F0745A4}" presName="descendantText" presStyleLbl="alignAcc1" presStyleIdx="2" presStyleCnt="5">
        <dgm:presLayoutVars>
          <dgm:bulletEnabled val="1"/>
        </dgm:presLayoutVars>
      </dgm:prSet>
      <dgm:spPr/>
      <dgm:t>
        <a:bodyPr/>
        <a:lstStyle/>
        <a:p>
          <a:endParaRPr lang="en-US"/>
        </a:p>
      </dgm:t>
    </dgm:pt>
    <dgm:pt modelId="{4AA12C56-6705-42AA-81DF-FCF444A3211D}" type="pres">
      <dgm:prSet presAssocID="{E6ED0C9C-87F6-4CFF-BED2-5E846BA4AAFA}" presName="sp" presStyleCnt="0"/>
      <dgm:spPr/>
    </dgm:pt>
    <dgm:pt modelId="{BDB9BEE3-BD28-4E39-BE04-3B34864AD249}" type="pres">
      <dgm:prSet presAssocID="{AB360257-4ED5-4433-A073-EE4EFA062638}" presName="composite" presStyleCnt="0"/>
      <dgm:spPr/>
    </dgm:pt>
    <dgm:pt modelId="{BDED93CC-6F54-4FA6-831A-1E3330030F7F}" type="pres">
      <dgm:prSet presAssocID="{AB360257-4ED5-4433-A073-EE4EFA062638}" presName="parentText" presStyleLbl="alignNode1" presStyleIdx="3" presStyleCnt="5">
        <dgm:presLayoutVars>
          <dgm:chMax val="1"/>
          <dgm:bulletEnabled val="1"/>
        </dgm:presLayoutVars>
      </dgm:prSet>
      <dgm:spPr/>
      <dgm:t>
        <a:bodyPr/>
        <a:lstStyle/>
        <a:p>
          <a:endParaRPr lang="en-US"/>
        </a:p>
      </dgm:t>
    </dgm:pt>
    <dgm:pt modelId="{DFBBB23A-C406-4579-9F3A-C4EA7CEB7523}" type="pres">
      <dgm:prSet presAssocID="{AB360257-4ED5-4433-A073-EE4EFA062638}" presName="descendantText" presStyleLbl="alignAcc1" presStyleIdx="3" presStyleCnt="5">
        <dgm:presLayoutVars>
          <dgm:bulletEnabled val="1"/>
        </dgm:presLayoutVars>
      </dgm:prSet>
      <dgm:spPr/>
      <dgm:t>
        <a:bodyPr/>
        <a:lstStyle/>
        <a:p>
          <a:endParaRPr lang="en-US"/>
        </a:p>
      </dgm:t>
    </dgm:pt>
    <dgm:pt modelId="{31137CD6-80B0-4597-81D4-2E18B7FB96E7}" type="pres">
      <dgm:prSet presAssocID="{3E3186D1-7C8C-4138-932C-7F4A9982CD02}" presName="sp" presStyleCnt="0"/>
      <dgm:spPr/>
    </dgm:pt>
    <dgm:pt modelId="{C94FB813-E84A-4936-B9B6-2EDD40CDF066}" type="pres">
      <dgm:prSet presAssocID="{37A904CB-1ABB-4BEB-A888-9B85BA1BAA6B}" presName="composite" presStyleCnt="0"/>
      <dgm:spPr/>
    </dgm:pt>
    <dgm:pt modelId="{8491BCC1-B193-429B-9AF9-D7562FE5E9DA}" type="pres">
      <dgm:prSet presAssocID="{37A904CB-1ABB-4BEB-A888-9B85BA1BAA6B}" presName="parentText" presStyleLbl="alignNode1" presStyleIdx="4" presStyleCnt="5">
        <dgm:presLayoutVars>
          <dgm:chMax val="1"/>
          <dgm:bulletEnabled val="1"/>
        </dgm:presLayoutVars>
      </dgm:prSet>
      <dgm:spPr/>
      <dgm:t>
        <a:bodyPr/>
        <a:lstStyle/>
        <a:p>
          <a:endParaRPr lang="en-US"/>
        </a:p>
      </dgm:t>
    </dgm:pt>
    <dgm:pt modelId="{2C982D44-42DD-478F-9CA1-A96CA0EBAC22}" type="pres">
      <dgm:prSet presAssocID="{37A904CB-1ABB-4BEB-A888-9B85BA1BAA6B}" presName="descendantText" presStyleLbl="alignAcc1" presStyleIdx="4" presStyleCnt="5">
        <dgm:presLayoutVars>
          <dgm:bulletEnabled val="1"/>
        </dgm:presLayoutVars>
      </dgm:prSet>
      <dgm:spPr/>
      <dgm:t>
        <a:bodyPr/>
        <a:lstStyle/>
        <a:p>
          <a:endParaRPr lang="en-US"/>
        </a:p>
      </dgm:t>
    </dgm:pt>
  </dgm:ptLst>
  <dgm:cxnLst>
    <dgm:cxn modelId="{2EAFE62A-D72A-4FB5-A198-27BC1D4E818C}" srcId="{37A904CB-1ABB-4BEB-A888-9B85BA1BAA6B}" destId="{E2F6231E-44BF-43FD-A81E-831CBC6437B5}" srcOrd="0" destOrd="0" parTransId="{6B4F6B77-2A71-448D-AFFE-5B9383DC4F24}" sibTransId="{BB2201F8-F046-45F9-B455-A7AAB295C4D6}"/>
    <dgm:cxn modelId="{38A3A2D0-B05F-4590-A8DD-491A84D8979B}" srcId="{4EA76A90-5BBC-4459-8B44-5AE6575CBE7F}" destId="{7717FD77-666B-44EA-997C-583E80D6852C}" srcOrd="1" destOrd="0" parTransId="{A6C66E1E-9CC8-472A-B3B4-D16B2D172873}" sibTransId="{8CC3FF31-19D4-48F2-9C70-6EB5FE23CBB8}"/>
    <dgm:cxn modelId="{17957BB6-42D0-4890-812A-20E754D95C75}" srcId="{4EA76A90-5BBC-4459-8B44-5AE6575CBE7F}" destId="{F4AAD6E3-97EB-4D0A-9153-037580A0EB67}" srcOrd="0" destOrd="0" parTransId="{DA940237-FF31-475B-96EE-84CB105E4BFD}" sibTransId="{BDE00CC1-136C-49D7-AE91-3F10175983AF}"/>
    <dgm:cxn modelId="{041DD960-A849-43F1-AB28-5BD31E511C35}" type="presOf" srcId="{E2F6231E-44BF-43FD-A81E-831CBC6437B5}" destId="{2C982D44-42DD-478F-9CA1-A96CA0EBAC22}" srcOrd="0" destOrd="0" presId="urn:microsoft.com/office/officeart/2005/8/layout/chevron2"/>
    <dgm:cxn modelId="{9746FDEB-90A5-414B-8605-2C005E6A2993}" srcId="{4EA76A90-5BBC-4459-8B44-5AE6575CBE7F}" destId="{AB360257-4ED5-4433-A073-EE4EFA062638}" srcOrd="3" destOrd="0" parTransId="{A9EB2084-5A19-4BAB-A1FD-4201AD303412}" sibTransId="{3E3186D1-7C8C-4138-932C-7F4A9982CD02}"/>
    <dgm:cxn modelId="{D250509B-EAEA-4BA5-B97C-671B7B2724C1}" srcId="{F4AAD6E3-97EB-4D0A-9153-037580A0EB67}" destId="{00102B94-D567-40C1-A005-04C615414674}" srcOrd="0" destOrd="0" parTransId="{5114010A-614E-402E-B1C1-6EBDA827DD84}" sibTransId="{B9C5B8B8-0321-4C89-A77E-DC83F018F80D}"/>
    <dgm:cxn modelId="{AF95BD21-2F54-422D-9071-E5DE4BE435E6}" type="presOf" srcId="{37A904CB-1ABB-4BEB-A888-9B85BA1BAA6B}" destId="{8491BCC1-B193-429B-9AF9-D7562FE5E9DA}" srcOrd="0" destOrd="0" presId="urn:microsoft.com/office/officeart/2005/8/layout/chevron2"/>
    <dgm:cxn modelId="{40D1E4E9-DD8D-4E26-B80F-FA6FAE2A607F}" type="presOf" srcId="{7B0DF395-187F-46F0-81E9-22B35A8F4674}" destId="{DFBBB23A-C406-4579-9F3A-C4EA7CEB7523}" srcOrd="0" destOrd="0" presId="urn:microsoft.com/office/officeart/2005/8/layout/chevron2"/>
    <dgm:cxn modelId="{D898D362-D759-4C8D-BC76-F2408C96D8CA}" srcId="{4EA76A90-5BBC-4459-8B44-5AE6575CBE7F}" destId="{37A904CB-1ABB-4BEB-A888-9B85BA1BAA6B}" srcOrd="4" destOrd="0" parTransId="{346037D6-ABE3-4285-ADAF-2165AC31A4CE}" sibTransId="{D7589E5B-C750-40E6-9909-3643B44B1E87}"/>
    <dgm:cxn modelId="{79357641-7F43-484F-BA6F-C162EBEFA25E}" srcId="{7717FD77-666B-44EA-997C-583E80D6852C}" destId="{17E10C27-726F-443D-88FE-16ECDDB3963E}" srcOrd="0" destOrd="0" parTransId="{14FA252F-20DA-47DA-8828-19B96958F58B}" sibTransId="{5AEADB10-07CB-437A-97B2-636824BE9271}"/>
    <dgm:cxn modelId="{6DDDC30C-CAAD-48E5-BAE5-087388D5E3DB}" type="presOf" srcId="{44F8F0CC-4EB0-4739-AC83-B5B1C1D34AAE}" destId="{814E68F6-075F-43EF-9AC2-85568A55D1E0}" srcOrd="0" destOrd="0" presId="urn:microsoft.com/office/officeart/2005/8/layout/chevron2"/>
    <dgm:cxn modelId="{4EBF68B1-0DD3-4326-B2A7-35749C026A80}" srcId="{4EA76A90-5BBC-4459-8B44-5AE6575CBE7F}" destId="{E35302E4-8E46-4B2A-8BB6-34DE1F0745A4}" srcOrd="2" destOrd="0" parTransId="{BF163182-12B5-45F3-B9A2-FDA21E58B8B3}" sibTransId="{E6ED0C9C-87F6-4CFF-BED2-5E846BA4AAFA}"/>
    <dgm:cxn modelId="{D540F64A-118D-40B6-9F70-FD66F1461489}" srcId="{E35302E4-8E46-4B2A-8BB6-34DE1F0745A4}" destId="{44F8F0CC-4EB0-4739-AC83-B5B1C1D34AAE}" srcOrd="0" destOrd="0" parTransId="{DBFE39FA-6A1C-4793-AE67-6E3A94B3E7DD}" sibTransId="{9F9D34CA-FF4A-4F8F-8FC2-09C28C5DDFB3}"/>
    <dgm:cxn modelId="{16221063-A73B-41B6-94E3-75F159FF6EB8}" type="presOf" srcId="{F4AAD6E3-97EB-4D0A-9153-037580A0EB67}" destId="{D818E02B-BC08-436E-B160-8CD5AEC94236}" srcOrd="0" destOrd="0" presId="urn:microsoft.com/office/officeart/2005/8/layout/chevron2"/>
    <dgm:cxn modelId="{CBD6C8A7-2A14-4F94-B246-9B824283CEA6}" type="presOf" srcId="{00102B94-D567-40C1-A005-04C615414674}" destId="{340D973F-EAEC-4D2B-BD66-E02E941726EC}" srcOrd="0" destOrd="0" presId="urn:microsoft.com/office/officeart/2005/8/layout/chevron2"/>
    <dgm:cxn modelId="{8D190DB9-55F9-4747-BA81-49079BB5CDD2}" type="presOf" srcId="{17E10C27-726F-443D-88FE-16ECDDB3963E}" destId="{689D937E-AB06-4786-B25F-39431E1E576C}" srcOrd="0" destOrd="0" presId="urn:microsoft.com/office/officeart/2005/8/layout/chevron2"/>
    <dgm:cxn modelId="{AF664DC3-68B1-4781-AB04-E9FE828AA245}" type="presOf" srcId="{4EA76A90-5BBC-4459-8B44-5AE6575CBE7F}" destId="{59936B3A-00EE-4962-8BE7-13C0128D5048}" srcOrd="0" destOrd="0" presId="urn:microsoft.com/office/officeart/2005/8/layout/chevron2"/>
    <dgm:cxn modelId="{E175490B-9BD7-4F11-BCE9-EB619D94CE8E}" type="presOf" srcId="{AB360257-4ED5-4433-A073-EE4EFA062638}" destId="{BDED93CC-6F54-4FA6-831A-1E3330030F7F}" srcOrd="0" destOrd="0" presId="urn:microsoft.com/office/officeart/2005/8/layout/chevron2"/>
    <dgm:cxn modelId="{3FD8FA87-3EBA-4C84-B1DB-05DBEC16C3F5}" type="presOf" srcId="{7717FD77-666B-44EA-997C-583E80D6852C}" destId="{73DBA3A0-1F15-46A1-9802-AC98916DA33D}" srcOrd="0" destOrd="0" presId="urn:microsoft.com/office/officeart/2005/8/layout/chevron2"/>
    <dgm:cxn modelId="{3F544124-4FEC-42D9-82CF-440A02DEF3A1}" type="presOf" srcId="{E35302E4-8E46-4B2A-8BB6-34DE1F0745A4}" destId="{B0F3892E-4C95-464C-9A1F-E77E4B8EC96B}" srcOrd="0" destOrd="0" presId="urn:microsoft.com/office/officeart/2005/8/layout/chevron2"/>
    <dgm:cxn modelId="{0BFEBA2A-1F99-45DC-A733-DB64A70D76C0}" srcId="{AB360257-4ED5-4433-A073-EE4EFA062638}" destId="{7B0DF395-187F-46F0-81E9-22B35A8F4674}" srcOrd="0" destOrd="0" parTransId="{2A46A543-2A6E-4898-84AB-1EEE140A61A5}" sibTransId="{B0C75D4B-6C95-42D7-98AD-90F56E2FF95C}"/>
    <dgm:cxn modelId="{FB3FE398-9A2A-48E9-B421-D2C67B90B645}" type="presParOf" srcId="{59936B3A-00EE-4962-8BE7-13C0128D5048}" destId="{492D1B5A-2F98-43C3-A139-4AE2DC52C4DA}" srcOrd="0" destOrd="0" presId="urn:microsoft.com/office/officeart/2005/8/layout/chevron2"/>
    <dgm:cxn modelId="{73860B4B-E0F1-48A1-A1E3-8217AD91E24B}" type="presParOf" srcId="{492D1B5A-2F98-43C3-A139-4AE2DC52C4DA}" destId="{D818E02B-BC08-436E-B160-8CD5AEC94236}" srcOrd="0" destOrd="0" presId="urn:microsoft.com/office/officeart/2005/8/layout/chevron2"/>
    <dgm:cxn modelId="{F5FC01C8-5755-41EA-8800-093C4FDB0A29}" type="presParOf" srcId="{492D1B5A-2F98-43C3-A139-4AE2DC52C4DA}" destId="{340D973F-EAEC-4D2B-BD66-E02E941726EC}" srcOrd="1" destOrd="0" presId="urn:microsoft.com/office/officeart/2005/8/layout/chevron2"/>
    <dgm:cxn modelId="{5B31233C-2A85-4A98-852F-D5754238B146}" type="presParOf" srcId="{59936B3A-00EE-4962-8BE7-13C0128D5048}" destId="{6EA90A8E-F29D-4412-B3B0-5CEA895E27B5}" srcOrd="1" destOrd="0" presId="urn:microsoft.com/office/officeart/2005/8/layout/chevron2"/>
    <dgm:cxn modelId="{B55D038C-09EA-4394-AB43-10A665E45485}" type="presParOf" srcId="{59936B3A-00EE-4962-8BE7-13C0128D5048}" destId="{85DF538D-1E2C-4EAF-9E25-C10F69741DD6}" srcOrd="2" destOrd="0" presId="urn:microsoft.com/office/officeart/2005/8/layout/chevron2"/>
    <dgm:cxn modelId="{B41EA53C-C09A-4D7B-891E-E3DAE731B19C}" type="presParOf" srcId="{85DF538D-1E2C-4EAF-9E25-C10F69741DD6}" destId="{73DBA3A0-1F15-46A1-9802-AC98916DA33D}" srcOrd="0" destOrd="0" presId="urn:microsoft.com/office/officeart/2005/8/layout/chevron2"/>
    <dgm:cxn modelId="{A0FA4D87-66C2-4830-88C2-69E1A0F47CAD}" type="presParOf" srcId="{85DF538D-1E2C-4EAF-9E25-C10F69741DD6}" destId="{689D937E-AB06-4786-B25F-39431E1E576C}" srcOrd="1" destOrd="0" presId="urn:microsoft.com/office/officeart/2005/8/layout/chevron2"/>
    <dgm:cxn modelId="{B64ABA6B-EBEA-4F49-AF58-AFD0E7028F5F}" type="presParOf" srcId="{59936B3A-00EE-4962-8BE7-13C0128D5048}" destId="{412CD3C3-5FEA-4F5B-A316-308C9E491A16}" srcOrd="3" destOrd="0" presId="urn:microsoft.com/office/officeart/2005/8/layout/chevron2"/>
    <dgm:cxn modelId="{DE872E75-3B32-473A-B376-6DB4E9CEAF87}" type="presParOf" srcId="{59936B3A-00EE-4962-8BE7-13C0128D5048}" destId="{95DB1CA8-5270-4030-9E21-0FD578A067EF}" srcOrd="4" destOrd="0" presId="urn:microsoft.com/office/officeart/2005/8/layout/chevron2"/>
    <dgm:cxn modelId="{E1D264B6-CC4D-4573-8815-D80A8BBCB4C2}" type="presParOf" srcId="{95DB1CA8-5270-4030-9E21-0FD578A067EF}" destId="{B0F3892E-4C95-464C-9A1F-E77E4B8EC96B}" srcOrd="0" destOrd="0" presId="urn:microsoft.com/office/officeart/2005/8/layout/chevron2"/>
    <dgm:cxn modelId="{129F37B0-B019-4757-8D77-30F25A7A2F61}" type="presParOf" srcId="{95DB1CA8-5270-4030-9E21-0FD578A067EF}" destId="{814E68F6-075F-43EF-9AC2-85568A55D1E0}" srcOrd="1" destOrd="0" presId="urn:microsoft.com/office/officeart/2005/8/layout/chevron2"/>
    <dgm:cxn modelId="{EDC3391F-6872-4171-B327-B1BFFF73816D}" type="presParOf" srcId="{59936B3A-00EE-4962-8BE7-13C0128D5048}" destId="{4AA12C56-6705-42AA-81DF-FCF444A3211D}" srcOrd="5" destOrd="0" presId="urn:microsoft.com/office/officeart/2005/8/layout/chevron2"/>
    <dgm:cxn modelId="{D34B75BC-C004-4BD2-B98B-3A09F0D66CA5}" type="presParOf" srcId="{59936B3A-00EE-4962-8BE7-13C0128D5048}" destId="{BDB9BEE3-BD28-4E39-BE04-3B34864AD249}" srcOrd="6" destOrd="0" presId="urn:microsoft.com/office/officeart/2005/8/layout/chevron2"/>
    <dgm:cxn modelId="{AF946522-14D3-4AF6-9B97-A5692536F7B5}" type="presParOf" srcId="{BDB9BEE3-BD28-4E39-BE04-3B34864AD249}" destId="{BDED93CC-6F54-4FA6-831A-1E3330030F7F}" srcOrd="0" destOrd="0" presId="urn:microsoft.com/office/officeart/2005/8/layout/chevron2"/>
    <dgm:cxn modelId="{B6D16C52-AAE3-4132-9991-0D0BC29282C2}" type="presParOf" srcId="{BDB9BEE3-BD28-4E39-BE04-3B34864AD249}" destId="{DFBBB23A-C406-4579-9F3A-C4EA7CEB7523}" srcOrd="1" destOrd="0" presId="urn:microsoft.com/office/officeart/2005/8/layout/chevron2"/>
    <dgm:cxn modelId="{E322E555-41FA-45A1-BDAF-C1C3CA64CD62}" type="presParOf" srcId="{59936B3A-00EE-4962-8BE7-13C0128D5048}" destId="{31137CD6-80B0-4597-81D4-2E18B7FB96E7}" srcOrd="7" destOrd="0" presId="urn:microsoft.com/office/officeart/2005/8/layout/chevron2"/>
    <dgm:cxn modelId="{E771C5B4-7F73-4327-9FC3-DC2C18AC26FE}" type="presParOf" srcId="{59936B3A-00EE-4962-8BE7-13C0128D5048}" destId="{C94FB813-E84A-4936-B9B6-2EDD40CDF066}" srcOrd="8" destOrd="0" presId="urn:microsoft.com/office/officeart/2005/8/layout/chevron2"/>
    <dgm:cxn modelId="{6737AE28-9B35-4D07-9934-DDC87E92E107}" type="presParOf" srcId="{C94FB813-E84A-4936-B9B6-2EDD40CDF066}" destId="{8491BCC1-B193-429B-9AF9-D7562FE5E9DA}" srcOrd="0" destOrd="0" presId="urn:microsoft.com/office/officeart/2005/8/layout/chevron2"/>
    <dgm:cxn modelId="{79691D28-178B-49A0-ACD7-CE8AF6FF881E}" type="presParOf" srcId="{C94FB813-E84A-4936-B9B6-2EDD40CDF066}" destId="{2C982D44-42DD-478F-9CA1-A96CA0EBAC22}" srcOrd="1" destOrd="0" presId="urn:microsoft.com/office/officeart/2005/8/layout/chevr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18E02B-BC08-436E-B160-8CD5AEC94236}">
      <dsp:nvSpPr>
        <dsp:cNvPr id="0" name=""/>
        <dsp:cNvSpPr/>
      </dsp:nvSpPr>
      <dsp:spPr>
        <a:xfrm rot="5400000">
          <a:off x="-213034" y="218502"/>
          <a:ext cx="1420230" cy="99416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n-US" sz="4400" b="1" kern="1200" dirty="0"/>
            <a:t>01</a:t>
          </a:r>
        </a:p>
      </dsp:txBody>
      <dsp:txXfrm rot="-5400000">
        <a:off x="1" y="502549"/>
        <a:ext cx="994161" cy="426069"/>
      </dsp:txXfrm>
    </dsp:sp>
    <dsp:sp modelId="{340D973F-EAEC-4D2B-BD66-E02E941726EC}">
      <dsp:nvSpPr>
        <dsp:cNvPr id="0" name=""/>
        <dsp:cNvSpPr/>
      </dsp:nvSpPr>
      <dsp:spPr>
        <a:xfrm rot="5400000">
          <a:off x="6384237" y="-5384608"/>
          <a:ext cx="923635" cy="11703787"/>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4048" tIns="34290" rIns="34290" bIns="34290" numCol="1" spcCol="1270" anchor="ctr" anchorCtr="0">
          <a:noAutofit/>
        </a:bodyPr>
        <a:lstStyle/>
        <a:p>
          <a:pPr marL="285750" lvl="1" indent="-285750" algn="l" defTabSz="2400300">
            <a:lnSpc>
              <a:spcPct val="90000"/>
            </a:lnSpc>
            <a:spcBef>
              <a:spcPct val="0"/>
            </a:spcBef>
            <a:spcAft>
              <a:spcPct val="15000"/>
            </a:spcAft>
            <a:buChar char="••"/>
          </a:pPr>
          <a:r>
            <a:rPr lang="en-US" sz="5400" kern="1200" dirty="0"/>
            <a:t> Warm-up and review</a:t>
          </a:r>
        </a:p>
      </dsp:txBody>
      <dsp:txXfrm rot="-5400000">
        <a:off x="994161" y="50556"/>
        <a:ext cx="11658699" cy="833459"/>
      </dsp:txXfrm>
    </dsp:sp>
    <dsp:sp modelId="{73DBA3A0-1F15-46A1-9802-AC98916DA33D}">
      <dsp:nvSpPr>
        <dsp:cNvPr id="0" name=""/>
        <dsp:cNvSpPr/>
      </dsp:nvSpPr>
      <dsp:spPr>
        <a:xfrm rot="5400000">
          <a:off x="-213034" y="1524410"/>
          <a:ext cx="1420230" cy="99416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n-US" sz="4400" b="1" kern="1200" dirty="0"/>
            <a:t>02</a:t>
          </a:r>
        </a:p>
      </dsp:txBody>
      <dsp:txXfrm rot="-5400000">
        <a:off x="1" y="1808457"/>
        <a:ext cx="994161" cy="426069"/>
      </dsp:txXfrm>
    </dsp:sp>
    <dsp:sp modelId="{689D937E-AB06-4786-B25F-39431E1E576C}">
      <dsp:nvSpPr>
        <dsp:cNvPr id="0" name=""/>
        <dsp:cNvSpPr/>
      </dsp:nvSpPr>
      <dsp:spPr>
        <a:xfrm rot="5400000">
          <a:off x="6384480" y="-4078942"/>
          <a:ext cx="923149" cy="11703787"/>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4048" tIns="34290" rIns="34290" bIns="34290" numCol="1" spcCol="1270" anchor="ctr" anchorCtr="0">
          <a:noAutofit/>
        </a:bodyPr>
        <a:lstStyle/>
        <a:p>
          <a:pPr marL="285750" lvl="1" indent="-285750" algn="l" defTabSz="2400300">
            <a:lnSpc>
              <a:spcPct val="90000"/>
            </a:lnSpc>
            <a:spcBef>
              <a:spcPct val="0"/>
            </a:spcBef>
            <a:spcAft>
              <a:spcPct val="15000"/>
            </a:spcAft>
            <a:buChar char="••"/>
          </a:pPr>
          <a:r>
            <a:rPr lang="en-US" sz="5400" kern="1200" dirty="0"/>
            <a:t> Listen and tick.</a:t>
          </a:r>
        </a:p>
      </dsp:txBody>
      <dsp:txXfrm rot="-5400000">
        <a:off x="994161" y="1356441"/>
        <a:ext cx="11658723" cy="833021"/>
      </dsp:txXfrm>
    </dsp:sp>
    <dsp:sp modelId="{B0F3892E-4C95-464C-9A1F-E77E4B8EC96B}">
      <dsp:nvSpPr>
        <dsp:cNvPr id="0" name=""/>
        <dsp:cNvSpPr/>
      </dsp:nvSpPr>
      <dsp:spPr>
        <a:xfrm rot="5400000">
          <a:off x="-213034" y="2830319"/>
          <a:ext cx="1420230" cy="99416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n-US" sz="4400" b="1" kern="1200" dirty="0"/>
            <a:t>03</a:t>
          </a:r>
        </a:p>
      </dsp:txBody>
      <dsp:txXfrm rot="-5400000">
        <a:off x="1" y="3114366"/>
        <a:ext cx="994161" cy="426069"/>
      </dsp:txXfrm>
    </dsp:sp>
    <dsp:sp modelId="{814E68F6-075F-43EF-9AC2-85568A55D1E0}">
      <dsp:nvSpPr>
        <dsp:cNvPr id="0" name=""/>
        <dsp:cNvSpPr/>
      </dsp:nvSpPr>
      <dsp:spPr>
        <a:xfrm rot="5400000">
          <a:off x="6384480" y="-2773034"/>
          <a:ext cx="923149" cy="11703787"/>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4048" tIns="34290" rIns="34290" bIns="34290" numCol="1" spcCol="1270" anchor="ctr" anchorCtr="0">
          <a:noAutofit/>
        </a:bodyPr>
        <a:lstStyle/>
        <a:p>
          <a:pPr marL="285750" lvl="1" indent="-285750" algn="l" defTabSz="2400300">
            <a:lnSpc>
              <a:spcPct val="90000"/>
            </a:lnSpc>
            <a:spcBef>
              <a:spcPct val="0"/>
            </a:spcBef>
            <a:spcAft>
              <a:spcPct val="15000"/>
            </a:spcAft>
            <a:buChar char="••"/>
          </a:pPr>
          <a:r>
            <a:rPr lang="en-US" sz="5400" kern="1200" dirty="0"/>
            <a:t> Read and circle.</a:t>
          </a:r>
        </a:p>
      </dsp:txBody>
      <dsp:txXfrm rot="-5400000">
        <a:off x="994161" y="2662349"/>
        <a:ext cx="11658723" cy="833021"/>
      </dsp:txXfrm>
    </dsp:sp>
    <dsp:sp modelId="{BDED93CC-6F54-4FA6-831A-1E3330030F7F}">
      <dsp:nvSpPr>
        <dsp:cNvPr id="0" name=""/>
        <dsp:cNvSpPr/>
      </dsp:nvSpPr>
      <dsp:spPr>
        <a:xfrm rot="5400000">
          <a:off x="-213034" y="4136227"/>
          <a:ext cx="1420230" cy="99416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n-US" sz="4400" b="1" kern="1200" dirty="0"/>
            <a:t>04</a:t>
          </a:r>
        </a:p>
      </dsp:txBody>
      <dsp:txXfrm rot="-5400000">
        <a:off x="1" y="4420274"/>
        <a:ext cx="994161" cy="426069"/>
      </dsp:txXfrm>
    </dsp:sp>
    <dsp:sp modelId="{DFBBB23A-C406-4579-9F3A-C4EA7CEB7523}">
      <dsp:nvSpPr>
        <dsp:cNvPr id="0" name=""/>
        <dsp:cNvSpPr/>
      </dsp:nvSpPr>
      <dsp:spPr>
        <a:xfrm rot="5400000">
          <a:off x="6384480" y="-1467125"/>
          <a:ext cx="923149" cy="11703787"/>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4048" tIns="34290" rIns="34290" bIns="34290" numCol="1" spcCol="1270" anchor="ctr" anchorCtr="0">
          <a:noAutofit/>
        </a:bodyPr>
        <a:lstStyle/>
        <a:p>
          <a:pPr marL="285750" lvl="1" indent="-285750" algn="l" defTabSz="2400300">
            <a:lnSpc>
              <a:spcPct val="90000"/>
            </a:lnSpc>
            <a:spcBef>
              <a:spcPct val="0"/>
            </a:spcBef>
            <a:spcAft>
              <a:spcPct val="15000"/>
            </a:spcAft>
            <a:buChar char="••"/>
          </a:pPr>
          <a:r>
            <a:rPr lang="en-US" sz="5400" kern="1200" dirty="0"/>
            <a:t> Let’s sing.</a:t>
          </a:r>
        </a:p>
      </dsp:txBody>
      <dsp:txXfrm rot="-5400000">
        <a:off x="994161" y="3968258"/>
        <a:ext cx="11658723" cy="833021"/>
      </dsp:txXfrm>
    </dsp:sp>
    <dsp:sp modelId="{8491BCC1-B193-429B-9AF9-D7562FE5E9DA}">
      <dsp:nvSpPr>
        <dsp:cNvPr id="0" name=""/>
        <dsp:cNvSpPr/>
      </dsp:nvSpPr>
      <dsp:spPr>
        <a:xfrm rot="5400000">
          <a:off x="-213034" y="5442136"/>
          <a:ext cx="1420230" cy="99416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n-US" sz="4400" b="1" kern="1200" dirty="0"/>
            <a:t>05</a:t>
          </a:r>
        </a:p>
      </dsp:txBody>
      <dsp:txXfrm rot="-5400000">
        <a:off x="1" y="5726183"/>
        <a:ext cx="994161" cy="426069"/>
      </dsp:txXfrm>
    </dsp:sp>
    <dsp:sp modelId="{2C982D44-42DD-478F-9CA1-A96CA0EBAC22}">
      <dsp:nvSpPr>
        <dsp:cNvPr id="0" name=""/>
        <dsp:cNvSpPr/>
      </dsp:nvSpPr>
      <dsp:spPr>
        <a:xfrm rot="5400000">
          <a:off x="6384480" y="-161217"/>
          <a:ext cx="923149" cy="11703787"/>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4048" tIns="34290" rIns="34290" bIns="34290" numCol="1" spcCol="1270" anchor="ctr" anchorCtr="0">
          <a:noAutofit/>
        </a:bodyPr>
        <a:lstStyle/>
        <a:p>
          <a:pPr marL="285750" lvl="1" indent="-285750" algn="l" defTabSz="2400300">
            <a:lnSpc>
              <a:spcPct val="90000"/>
            </a:lnSpc>
            <a:spcBef>
              <a:spcPct val="0"/>
            </a:spcBef>
            <a:spcAft>
              <a:spcPct val="15000"/>
            </a:spcAft>
            <a:buChar char="••"/>
          </a:pPr>
          <a:r>
            <a:rPr lang="en-US" sz="5400" kern="1200" dirty="0"/>
            <a:t> Fun corner and wrap-up</a:t>
          </a:r>
        </a:p>
      </dsp:txBody>
      <dsp:txXfrm rot="-5400000">
        <a:off x="994161" y="5274166"/>
        <a:ext cx="11658723" cy="83302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DB937C-BEC4-4CA2-B596-51754A948836}" type="datetimeFigureOut">
              <a:rPr lang="en-US" smtClean="0"/>
              <a:t>10/26/2024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2B819D-1A12-4B36-99A6-EA120532125E}" type="slidenum">
              <a:rPr lang="en-US" smtClean="0"/>
              <a:t>‹#›</a:t>
            </a:fld>
            <a:endParaRPr lang="en-US"/>
          </a:p>
        </p:txBody>
      </p:sp>
    </p:spTree>
    <p:extLst>
      <p:ext uri="{BB962C8B-B14F-4D97-AF65-F5344CB8AC3E}">
        <p14:creationId xmlns:p14="http://schemas.microsoft.com/office/powerpoint/2010/main" val="2854024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4</a:t>
            </a:fld>
            <a:endParaRPr lang="en-US"/>
          </a:p>
        </p:txBody>
      </p:sp>
    </p:spTree>
    <p:extLst>
      <p:ext uri="{BB962C8B-B14F-4D97-AF65-F5344CB8AC3E}">
        <p14:creationId xmlns:p14="http://schemas.microsoft.com/office/powerpoint/2010/main" val="1843980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show the answer sentences. </a:t>
            </a:r>
          </a:p>
          <a:p>
            <a:r>
              <a:rPr lang="en-US" dirty="0"/>
              <a:t>Click the sentences to show the lucky scores. </a:t>
            </a:r>
          </a:p>
          <a:p>
            <a:r>
              <a:rPr lang="en-US" dirty="0"/>
              <a:t>Click the yellow star to back to the Number Slide. </a:t>
            </a: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19</a:t>
            </a:fld>
            <a:endParaRPr lang="en-US"/>
          </a:p>
        </p:txBody>
      </p:sp>
    </p:spTree>
    <p:extLst>
      <p:ext uri="{BB962C8B-B14F-4D97-AF65-F5344CB8AC3E}">
        <p14:creationId xmlns:p14="http://schemas.microsoft.com/office/powerpoint/2010/main" val="2564333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Draw pupils’ attention to the pictures and ask questions such as </a:t>
            </a:r>
            <a:r>
              <a:rPr lang="en-US" sz="1800" i="1" dirty="0">
                <a:solidFill>
                  <a:srgbClr val="000000"/>
                </a:solidFill>
                <a:effectLst/>
                <a:latin typeface="Times New Roman" panose="02020603050405020304" pitchFamily="18" charset="0"/>
                <a:ea typeface="Times New Roman" panose="02020603050405020304" pitchFamily="18" charset="0"/>
              </a:rPr>
              <a:t>What nationality is she? What’s he doing?</a:t>
            </a:r>
            <a:r>
              <a:rPr lang="en-US" sz="1800" dirty="0">
                <a:solidFill>
                  <a:srgbClr val="000000"/>
                </a:solidFill>
                <a:effectLst/>
                <a:latin typeface="Times New Roman" panose="02020603050405020304" pitchFamily="18" charset="0"/>
                <a:ea typeface="Times New Roman" panose="02020603050405020304" pitchFamily="18" charset="0"/>
              </a:rPr>
              <a:t> to elicit the nationalities of the characters and the activities they are doing in the pictures. Remind them to look at the pictures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c</a:t>
            </a:r>
            <a:r>
              <a:rPr lang="en-US" sz="1800" dirty="0">
                <a:solidFill>
                  <a:srgbClr val="000000"/>
                </a:solidFill>
                <a:effectLst/>
                <a:latin typeface="Times New Roman" panose="02020603050405020304" pitchFamily="18" charset="0"/>
                <a:ea typeface="Times New Roman" panose="02020603050405020304" pitchFamily="18" charset="0"/>
              </a:rPr>
              <a:t> to contrast. For example, have pupils explain that </a:t>
            </a:r>
            <a:r>
              <a:rPr lang="en-US" sz="1800" i="1" dirty="0">
                <a:solidFill>
                  <a:srgbClr val="000000"/>
                </a:solidFill>
                <a:effectLst/>
                <a:latin typeface="Times New Roman" panose="02020603050405020304" pitchFamily="18" charset="0"/>
                <a:ea typeface="Times New Roman" panose="02020603050405020304" pitchFamily="18" charset="0"/>
              </a:rPr>
              <a:t>the boy in picture </a:t>
            </a:r>
            <a:r>
              <a:rPr lang="en-US" sz="1800" b="1" i="1" dirty="0">
                <a:solidFill>
                  <a:srgbClr val="000000"/>
                </a:solidFill>
                <a:effectLst/>
                <a:latin typeface="Times New Roman" panose="02020603050405020304" pitchFamily="18" charset="0"/>
                <a:ea typeface="Times New Roman" panose="02020603050405020304" pitchFamily="18" charset="0"/>
              </a:rPr>
              <a:t>a</a:t>
            </a:r>
            <a:r>
              <a:rPr lang="en-US" sz="1800" i="1" dirty="0">
                <a:solidFill>
                  <a:srgbClr val="000000"/>
                </a:solidFill>
                <a:effectLst/>
                <a:latin typeface="Times New Roman" panose="02020603050405020304" pitchFamily="18" charset="0"/>
                <a:ea typeface="Times New Roman" panose="02020603050405020304" pitchFamily="18" charset="0"/>
              </a:rPr>
              <a:t> is playing football. He’s Japanese. The boy in picture </a:t>
            </a:r>
            <a:r>
              <a:rPr lang="en-US" sz="1800" b="1" i="1" dirty="0">
                <a:solidFill>
                  <a:srgbClr val="000000"/>
                </a:solidFill>
                <a:effectLst/>
                <a:latin typeface="Times New Roman" panose="02020603050405020304" pitchFamily="18" charset="0"/>
                <a:ea typeface="Times New Roman" panose="02020603050405020304" pitchFamily="18" charset="0"/>
              </a:rPr>
              <a:t>b</a:t>
            </a:r>
            <a:r>
              <a:rPr lang="en-US" sz="1800" i="1" dirty="0">
                <a:solidFill>
                  <a:srgbClr val="000000"/>
                </a:solidFill>
                <a:effectLst/>
                <a:latin typeface="Times New Roman" panose="02020603050405020304" pitchFamily="18" charset="0"/>
                <a:ea typeface="Times New Roman" panose="02020603050405020304" pitchFamily="18" charset="0"/>
              </a:rPr>
              <a:t> is playing football. He’s American. The boy in picture </a:t>
            </a:r>
            <a:r>
              <a:rPr lang="en-US" sz="1800" b="1" i="1" dirty="0">
                <a:solidFill>
                  <a:srgbClr val="000000"/>
                </a:solidFill>
                <a:effectLst/>
                <a:latin typeface="Times New Roman" panose="02020603050405020304" pitchFamily="18" charset="0"/>
                <a:ea typeface="Times New Roman" panose="02020603050405020304" pitchFamily="18" charset="0"/>
              </a:rPr>
              <a:t>c</a:t>
            </a:r>
            <a:r>
              <a:rPr lang="en-US" sz="1800" i="1" dirty="0">
                <a:solidFill>
                  <a:srgbClr val="000000"/>
                </a:solidFill>
                <a:effectLst/>
                <a:latin typeface="Times New Roman" panose="02020603050405020304" pitchFamily="18" charset="0"/>
                <a:ea typeface="Times New Roman" panose="02020603050405020304" pitchFamily="18" charset="0"/>
              </a:rPr>
              <a:t> is playing badminton. He’s Australian.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22</a:t>
            </a:fld>
            <a:endParaRPr lang="en-US"/>
          </a:p>
        </p:txBody>
      </p:sp>
    </p:spTree>
    <p:extLst>
      <p:ext uri="{BB962C8B-B14F-4D97-AF65-F5344CB8AC3E}">
        <p14:creationId xmlns:p14="http://schemas.microsoft.com/office/powerpoint/2010/main" val="3466973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Draw pupils’ attention to the pictures and ask questions such as </a:t>
            </a:r>
            <a:r>
              <a:rPr lang="en-US" sz="1800" i="1" dirty="0">
                <a:solidFill>
                  <a:srgbClr val="000000"/>
                </a:solidFill>
                <a:effectLst/>
                <a:latin typeface="Times New Roman" panose="02020603050405020304" pitchFamily="18" charset="0"/>
                <a:ea typeface="Times New Roman" panose="02020603050405020304" pitchFamily="18" charset="0"/>
              </a:rPr>
              <a:t>What nationality is she? What’s he doing?</a:t>
            </a:r>
            <a:r>
              <a:rPr lang="en-US" sz="1800" dirty="0">
                <a:solidFill>
                  <a:srgbClr val="000000"/>
                </a:solidFill>
                <a:effectLst/>
                <a:latin typeface="Times New Roman" panose="02020603050405020304" pitchFamily="18" charset="0"/>
                <a:ea typeface="Times New Roman" panose="02020603050405020304" pitchFamily="18" charset="0"/>
              </a:rPr>
              <a:t> to elicit the nationalities of the characters and the activities they are doing in the pictures. Remind them to look at the pictures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c</a:t>
            </a:r>
            <a:r>
              <a:rPr lang="en-US" sz="1800" dirty="0">
                <a:solidFill>
                  <a:srgbClr val="000000"/>
                </a:solidFill>
                <a:effectLst/>
                <a:latin typeface="Times New Roman" panose="02020603050405020304" pitchFamily="18" charset="0"/>
                <a:ea typeface="Times New Roman" panose="02020603050405020304" pitchFamily="18" charset="0"/>
              </a:rPr>
              <a:t> to contrast. For example, have pupils explain that </a:t>
            </a:r>
            <a:r>
              <a:rPr lang="en-US" sz="1800" i="1" dirty="0">
                <a:solidFill>
                  <a:srgbClr val="000000"/>
                </a:solidFill>
                <a:effectLst/>
                <a:latin typeface="Times New Roman" panose="02020603050405020304" pitchFamily="18" charset="0"/>
                <a:ea typeface="Times New Roman" panose="02020603050405020304" pitchFamily="18" charset="0"/>
              </a:rPr>
              <a:t>the boy in picture </a:t>
            </a:r>
            <a:r>
              <a:rPr lang="en-US" sz="1800" b="1" i="1" dirty="0">
                <a:solidFill>
                  <a:srgbClr val="000000"/>
                </a:solidFill>
                <a:effectLst/>
                <a:latin typeface="Times New Roman" panose="02020603050405020304" pitchFamily="18" charset="0"/>
                <a:ea typeface="Times New Roman" panose="02020603050405020304" pitchFamily="18" charset="0"/>
              </a:rPr>
              <a:t>a</a:t>
            </a:r>
            <a:r>
              <a:rPr lang="en-US" sz="1800" i="1" dirty="0">
                <a:solidFill>
                  <a:srgbClr val="000000"/>
                </a:solidFill>
                <a:effectLst/>
                <a:latin typeface="Times New Roman" panose="02020603050405020304" pitchFamily="18" charset="0"/>
                <a:ea typeface="Times New Roman" panose="02020603050405020304" pitchFamily="18" charset="0"/>
              </a:rPr>
              <a:t> is playing football. He’s Japanese. The boy in picture </a:t>
            </a:r>
            <a:r>
              <a:rPr lang="en-US" sz="1800" b="1" i="1" dirty="0">
                <a:solidFill>
                  <a:srgbClr val="000000"/>
                </a:solidFill>
                <a:effectLst/>
                <a:latin typeface="Times New Roman" panose="02020603050405020304" pitchFamily="18" charset="0"/>
                <a:ea typeface="Times New Roman" panose="02020603050405020304" pitchFamily="18" charset="0"/>
              </a:rPr>
              <a:t>b</a:t>
            </a:r>
            <a:r>
              <a:rPr lang="en-US" sz="1800" i="1" dirty="0">
                <a:solidFill>
                  <a:srgbClr val="000000"/>
                </a:solidFill>
                <a:effectLst/>
                <a:latin typeface="Times New Roman" panose="02020603050405020304" pitchFamily="18" charset="0"/>
                <a:ea typeface="Times New Roman" panose="02020603050405020304" pitchFamily="18" charset="0"/>
              </a:rPr>
              <a:t> is playing football. He’s American. The boy in picture </a:t>
            </a:r>
            <a:r>
              <a:rPr lang="en-US" sz="1800" b="1" i="1" dirty="0">
                <a:solidFill>
                  <a:srgbClr val="000000"/>
                </a:solidFill>
                <a:effectLst/>
                <a:latin typeface="Times New Roman" panose="02020603050405020304" pitchFamily="18" charset="0"/>
                <a:ea typeface="Times New Roman" panose="02020603050405020304" pitchFamily="18" charset="0"/>
              </a:rPr>
              <a:t>c</a:t>
            </a:r>
            <a:r>
              <a:rPr lang="en-US" sz="1800" i="1" dirty="0">
                <a:solidFill>
                  <a:srgbClr val="000000"/>
                </a:solidFill>
                <a:effectLst/>
                <a:latin typeface="Times New Roman" panose="02020603050405020304" pitchFamily="18" charset="0"/>
                <a:ea typeface="Times New Roman" panose="02020603050405020304" pitchFamily="18" charset="0"/>
              </a:rPr>
              <a:t> is playing badminton. He’s Australian.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23</a:t>
            </a:fld>
            <a:endParaRPr lang="en-US"/>
          </a:p>
        </p:txBody>
      </p:sp>
    </p:spTree>
    <p:extLst>
      <p:ext uri="{BB962C8B-B14F-4D97-AF65-F5344CB8AC3E}">
        <p14:creationId xmlns:p14="http://schemas.microsoft.com/office/powerpoint/2010/main" val="567472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Play the recording all the way through. Then play the recording again for pupils to listen and choose correct pictures that show the nationalities of the characters mentioned in the conversations.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24</a:t>
            </a:fld>
            <a:endParaRPr lang="en-US"/>
          </a:p>
        </p:txBody>
      </p:sp>
    </p:spTree>
    <p:extLst>
      <p:ext uri="{BB962C8B-B14F-4D97-AF65-F5344CB8AC3E}">
        <p14:creationId xmlns:p14="http://schemas.microsoft.com/office/powerpoint/2010/main" val="2732986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Get pupils to swap books with a partner and check their answers before checking as a class. Have pupils explain the answers by asking questions, for example, </a:t>
            </a:r>
            <a:r>
              <a:rPr lang="en-US" sz="1800" i="1" dirty="0">
                <a:solidFill>
                  <a:srgbClr val="000000"/>
                </a:solidFill>
                <a:effectLst/>
                <a:latin typeface="Times New Roman" panose="02020603050405020304" pitchFamily="18" charset="0"/>
                <a:ea typeface="Times New Roman" panose="02020603050405020304" pitchFamily="18" charset="0"/>
              </a:rPr>
              <a:t>What’s Sam doing? What nationality is he?</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25</a:t>
            </a:fld>
            <a:endParaRPr lang="en-US"/>
          </a:p>
        </p:txBody>
      </p:sp>
    </p:spTree>
    <p:extLst>
      <p:ext uri="{BB962C8B-B14F-4D97-AF65-F5344CB8AC3E}">
        <p14:creationId xmlns:p14="http://schemas.microsoft.com/office/powerpoint/2010/main" val="4016538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Extension (For advanced level):</a:t>
            </a:r>
            <a:r>
              <a:rPr lang="en-US" sz="1800" dirty="0">
                <a:solidFill>
                  <a:srgbClr val="000000"/>
                </a:solidFill>
                <a:effectLst/>
                <a:latin typeface="Times New Roman" panose="02020603050405020304" pitchFamily="18" charset="0"/>
                <a:ea typeface="Times New Roman" panose="02020603050405020304" pitchFamily="18" charset="0"/>
              </a:rPr>
              <a:t> Read conversation </a:t>
            </a:r>
            <a:r>
              <a:rPr lang="en-US" sz="1800" b="1" dirty="0">
                <a:solidFill>
                  <a:srgbClr val="000000"/>
                </a:solidFill>
                <a:effectLst/>
                <a:latin typeface="Times New Roman" panose="02020603050405020304" pitchFamily="18" charset="0"/>
                <a:ea typeface="Times New Roman" panose="02020603050405020304" pitchFamily="18" charset="0"/>
              </a:rPr>
              <a:t>1</a:t>
            </a:r>
            <a:r>
              <a:rPr lang="en-US" sz="1800" dirty="0">
                <a:solidFill>
                  <a:srgbClr val="000000"/>
                </a:solidFill>
                <a:effectLst/>
                <a:latin typeface="Times New Roman" panose="02020603050405020304" pitchFamily="18" charset="0"/>
                <a:ea typeface="Times New Roman" panose="02020603050405020304" pitchFamily="18" charset="0"/>
              </a:rPr>
              <a:t> aloud but change specific information. For example, </a:t>
            </a:r>
            <a:r>
              <a:rPr lang="en-US" sz="1800" i="1" dirty="0">
                <a:solidFill>
                  <a:srgbClr val="000000"/>
                </a:solidFill>
                <a:effectLst/>
                <a:latin typeface="Times New Roman" panose="02020603050405020304" pitchFamily="18" charset="0"/>
                <a:ea typeface="Times New Roman" panose="02020603050405020304" pitchFamily="18" charset="0"/>
              </a:rPr>
              <a:t>Look at Sam? - Who? Is he playing basketball?</a:t>
            </a:r>
            <a:r>
              <a:rPr lang="en-US" sz="1800" dirty="0">
                <a:solidFill>
                  <a:srgbClr val="000000"/>
                </a:solidFill>
                <a:effectLst/>
                <a:latin typeface="Times New Roman" panose="02020603050405020304" pitchFamily="18" charset="0"/>
                <a:ea typeface="Times New Roman" panose="02020603050405020304" pitchFamily="18" charset="0"/>
              </a:rPr>
              <a:t> Have pupils stand up when the information is different. Invite a pupil to correct the information.</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26</a:t>
            </a:fld>
            <a:endParaRPr lang="en-US"/>
          </a:p>
        </p:txBody>
      </p:sp>
    </p:spTree>
    <p:extLst>
      <p:ext uri="{BB962C8B-B14F-4D97-AF65-F5344CB8AC3E}">
        <p14:creationId xmlns:p14="http://schemas.microsoft.com/office/powerpoint/2010/main" val="2902056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Do sentences 1 together as an example. Draw pupils’ attention to the picture (</a:t>
            </a:r>
            <a:r>
              <a:rPr lang="en-US" sz="1800" i="1" dirty="0">
                <a:solidFill>
                  <a:srgbClr val="000000"/>
                </a:solidFill>
                <a:effectLst/>
                <a:latin typeface="Times New Roman" panose="02020603050405020304" pitchFamily="18" charset="0"/>
                <a:ea typeface="Times New Roman" panose="02020603050405020304" pitchFamily="18" charset="0"/>
              </a:rPr>
              <a:t>A girl holding the flag of America</a:t>
            </a:r>
            <a:r>
              <a:rPr lang="en-US" sz="1800" dirty="0">
                <a:solidFill>
                  <a:srgbClr val="000000"/>
                </a:solidFill>
                <a:effectLst/>
                <a:latin typeface="Times New Roman" panose="02020603050405020304" pitchFamily="18" charset="0"/>
                <a:ea typeface="Times New Roman" panose="02020603050405020304" pitchFamily="18" charset="0"/>
              </a:rPr>
              <a:t>) and elicit the words such as </a:t>
            </a:r>
            <a:r>
              <a:rPr lang="en-US" sz="1800" i="1" dirty="0">
                <a:solidFill>
                  <a:srgbClr val="000000"/>
                </a:solidFill>
                <a:effectLst/>
                <a:latin typeface="Times New Roman" panose="02020603050405020304" pitchFamily="18" charset="0"/>
                <a:ea typeface="Times New Roman" panose="02020603050405020304" pitchFamily="18" charset="0"/>
              </a:rPr>
              <a:t>America</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American</a:t>
            </a:r>
            <a:r>
              <a:rPr lang="en-US" sz="1800" dirty="0">
                <a:solidFill>
                  <a:srgbClr val="000000"/>
                </a:solidFill>
                <a:effectLst/>
                <a:latin typeface="Times New Roman" panose="02020603050405020304" pitchFamily="18" charset="0"/>
                <a:ea typeface="Times New Roman" panose="02020603050405020304" pitchFamily="18" charset="0"/>
              </a:rPr>
              <a:t>. Have pupils read the sentences. Elicit the answer to fill in the gap (</a:t>
            </a:r>
            <a:r>
              <a:rPr lang="en-US" sz="1800" i="1" dirty="0">
                <a:solidFill>
                  <a:srgbClr val="000000"/>
                </a:solidFill>
                <a:effectLst/>
                <a:latin typeface="Times New Roman" panose="02020603050405020304" pitchFamily="18" charset="0"/>
                <a:ea typeface="Times New Roman" panose="02020603050405020304" pitchFamily="18" charset="0"/>
              </a:rPr>
              <a:t>America</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29</a:t>
            </a:fld>
            <a:endParaRPr lang="en-US"/>
          </a:p>
        </p:txBody>
      </p:sp>
    </p:spTree>
    <p:extLst>
      <p:ext uri="{BB962C8B-B14F-4D97-AF65-F5344CB8AC3E}">
        <p14:creationId xmlns:p14="http://schemas.microsoft.com/office/powerpoint/2010/main" val="943131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Give pupils time to do the task independently. Go around the classroom to offer help where necessary.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30</a:t>
            </a:fld>
            <a:endParaRPr lang="en-US"/>
          </a:p>
        </p:txBody>
      </p:sp>
    </p:spTree>
    <p:extLst>
      <p:ext uri="{BB962C8B-B14F-4D97-AF65-F5344CB8AC3E}">
        <p14:creationId xmlns:p14="http://schemas.microsoft.com/office/powerpoint/2010/main" val="3235096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Get pupils to swap books with a partner and check their answers before checking as a class. Nominate some pupils to write the answers on the board. Check the answers. Ask questions to have pupils explain why they choose the options. For example, for picture B, ask </a:t>
            </a:r>
            <a:r>
              <a:rPr lang="en-US" sz="1800" i="1" dirty="0">
                <a:solidFill>
                  <a:srgbClr val="000000"/>
                </a:solidFill>
                <a:effectLst/>
                <a:latin typeface="Times New Roman" panose="02020603050405020304" pitchFamily="18" charset="0"/>
                <a:ea typeface="Times New Roman" panose="02020603050405020304" pitchFamily="18" charset="0"/>
              </a:rPr>
              <a:t>why do you choose Malaysian? - Because there’s a flag of Malaysia.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31</a:t>
            </a:fld>
            <a:endParaRPr lang="en-US"/>
          </a:p>
        </p:txBody>
      </p:sp>
    </p:spTree>
    <p:extLst>
      <p:ext uri="{BB962C8B-B14F-4D97-AF65-F5344CB8AC3E}">
        <p14:creationId xmlns:p14="http://schemas.microsoft.com/office/powerpoint/2010/main" val="802508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Do sentences 1 together as an example. Draw pupils’ attention to the picture (</a:t>
            </a:r>
            <a:r>
              <a:rPr lang="en-US" sz="1800" i="1" dirty="0">
                <a:solidFill>
                  <a:srgbClr val="000000"/>
                </a:solidFill>
                <a:effectLst/>
                <a:latin typeface="Times New Roman" panose="02020603050405020304" pitchFamily="18" charset="0"/>
                <a:ea typeface="Times New Roman" panose="02020603050405020304" pitchFamily="18" charset="0"/>
              </a:rPr>
              <a:t>A girl holding the flag of America</a:t>
            </a:r>
            <a:r>
              <a:rPr lang="en-US" sz="1800" dirty="0">
                <a:solidFill>
                  <a:srgbClr val="000000"/>
                </a:solidFill>
                <a:effectLst/>
                <a:latin typeface="Times New Roman" panose="02020603050405020304" pitchFamily="18" charset="0"/>
                <a:ea typeface="Times New Roman" panose="02020603050405020304" pitchFamily="18" charset="0"/>
              </a:rPr>
              <a:t>) and elicit the words such as </a:t>
            </a:r>
            <a:r>
              <a:rPr lang="en-US" sz="1800" i="1" dirty="0">
                <a:solidFill>
                  <a:srgbClr val="000000"/>
                </a:solidFill>
                <a:effectLst/>
                <a:latin typeface="Times New Roman" panose="02020603050405020304" pitchFamily="18" charset="0"/>
                <a:ea typeface="Times New Roman" panose="02020603050405020304" pitchFamily="18" charset="0"/>
              </a:rPr>
              <a:t>America</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American</a:t>
            </a:r>
            <a:r>
              <a:rPr lang="en-US" sz="1800" dirty="0">
                <a:solidFill>
                  <a:srgbClr val="000000"/>
                </a:solidFill>
                <a:effectLst/>
                <a:latin typeface="Times New Roman" panose="02020603050405020304" pitchFamily="18" charset="0"/>
                <a:ea typeface="Times New Roman" panose="02020603050405020304" pitchFamily="18" charset="0"/>
              </a:rPr>
              <a:t>. Have pupils read the sentences. Elicit the answer to fill in the gap (</a:t>
            </a:r>
            <a:r>
              <a:rPr lang="en-US" sz="1800" i="1" dirty="0">
                <a:solidFill>
                  <a:srgbClr val="000000"/>
                </a:solidFill>
                <a:effectLst/>
                <a:latin typeface="Times New Roman" panose="02020603050405020304" pitchFamily="18" charset="0"/>
                <a:ea typeface="Times New Roman" panose="02020603050405020304" pitchFamily="18" charset="0"/>
              </a:rPr>
              <a:t>America</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32</a:t>
            </a:fld>
            <a:endParaRPr lang="en-US"/>
          </a:p>
        </p:txBody>
      </p:sp>
    </p:spTree>
    <p:extLst>
      <p:ext uri="{BB962C8B-B14F-4D97-AF65-F5344CB8AC3E}">
        <p14:creationId xmlns:p14="http://schemas.microsoft.com/office/powerpoint/2010/main" val="1793668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middle of the number to move to the Question slide. </a:t>
            </a:r>
          </a:p>
          <a:p>
            <a:r>
              <a:rPr lang="en-US" dirty="0"/>
              <a:t>Click the white circle to disappear the whole number card. </a:t>
            </a:r>
          </a:p>
          <a:p>
            <a:r>
              <a:rPr lang="en-US" dirty="0"/>
              <a:t>Click FINISH to end the game. </a:t>
            </a:r>
          </a:p>
        </p:txBody>
      </p:sp>
      <p:sp>
        <p:nvSpPr>
          <p:cNvPr id="4" name="Slide Number Placeholder 3"/>
          <p:cNvSpPr>
            <a:spLocks noGrp="1"/>
          </p:cNvSpPr>
          <p:nvPr>
            <p:ph type="sldNum" sz="quarter" idx="5"/>
          </p:nvPr>
        </p:nvSpPr>
        <p:spPr/>
        <p:txBody>
          <a:bodyPr/>
          <a:lstStyle/>
          <a:p>
            <a:fld id="{AA2B819D-1A12-4B36-99A6-EA120532125E}" type="slidenum">
              <a:rPr lang="en-US" smtClean="0"/>
              <a:t>11</a:t>
            </a:fld>
            <a:endParaRPr lang="en-US"/>
          </a:p>
        </p:txBody>
      </p:sp>
    </p:spTree>
    <p:extLst>
      <p:ext uri="{BB962C8B-B14F-4D97-AF65-F5344CB8AC3E}">
        <p14:creationId xmlns:p14="http://schemas.microsoft.com/office/powerpoint/2010/main" val="4120469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Do sentences 1 together as an example. Draw pupils’ attention to the picture (</a:t>
            </a:r>
            <a:r>
              <a:rPr lang="en-US" sz="1800" i="1" dirty="0">
                <a:solidFill>
                  <a:srgbClr val="000000"/>
                </a:solidFill>
                <a:effectLst/>
                <a:latin typeface="Times New Roman" panose="02020603050405020304" pitchFamily="18" charset="0"/>
                <a:ea typeface="Times New Roman" panose="02020603050405020304" pitchFamily="18" charset="0"/>
              </a:rPr>
              <a:t>A girl holding the flag of America</a:t>
            </a:r>
            <a:r>
              <a:rPr lang="en-US" sz="1800" dirty="0">
                <a:solidFill>
                  <a:srgbClr val="000000"/>
                </a:solidFill>
                <a:effectLst/>
                <a:latin typeface="Times New Roman" panose="02020603050405020304" pitchFamily="18" charset="0"/>
                <a:ea typeface="Times New Roman" panose="02020603050405020304" pitchFamily="18" charset="0"/>
              </a:rPr>
              <a:t>) and elicit the words such as </a:t>
            </a:r>
            <a:r>
              <a:rPr lang="en-US" sz="1800" i="1" dirty="0">
                <a:solidFill>
                  <a:srgbClr val="000000"/>
                </a:solidFill>
                <a:effectLst/>
                <a:latin typeface="Times New Roman" panose="02020603050405020304" pitchFamily="18" charset="0"/>
                <a:ea typeface="Times New Roman" panose="02020603050405020304" pitchFamily="18" charset="0"/>
              </a:rPr>
              <a:t>America</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American</a:t>
            </a:r>
            <a:r>
              <a:rPr lang="en-US" sz="1800" dirty="0">
                <a:solidFill>
                  <a:srgbClr val="000000"/>
                </a:solidFill>
                <a:effectLst/>
                <a:latin typeface="Times New Roman" panose="02020603050405020304" pitchFamily="18" charset="0"/>
                <a:ea typeface="Times New Roman" panose="02020603050405020304" pitchFamily="18" charset="0"/>
              </a:rPr>
              <a:t>. Have pupils read the sentences. Elicit the answer to fill in the gap (</a:t>
            </a:r>
            <a:r>
              <a:rPr lang="en-US" sz="1800" i="1" dirty="0">
                <a:solidFill>
                  <a:srgbClr val="000000"/>
                </a:solidFill>
                <a:effectLst/>
                <a:latin typeface="Times New Roman" panose="02020603050405020304" pitchFamily="18" charset="0"/>
                <a:ea typeface="Times New Roman" panose="02020603050405020304" pitchFamily="18" charset="0"/>
              </a:rPr>
              <a:t>America</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33</a:t>
            </a:fld>
            <a:endParaRPr lang="en-US"/>
          </a:p>
        </p:txBody>
      </p:sp>
    </p:spTree>
    <p:extLst>
      <p:ext uri="{BB962C8B-B14F-4D97-AF65-F5344CB8AC3E}">
        <p14:creationId xmlns:p14="http://schemas.microsoft.com/office/powerpoint/2010/main" val="3916347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Do sentences 1 together as an example. Draw pupils’ attention to the picture (</a:t>
            </a:r>
            <a:r>
              <a:rPr lang="en-US" sz="1800" i="1" dirty="0">
                <a:solidFill>
                  <a:srgbClr val="000000"/>
                </a:solidFill>
                <a:effectLst/>
                <a:latin typeface="Times New Roman" panose="02020603050405020304" pitchFamily="18" charset="0"/>
                <a:ea typeface="Times New Roman" panose="02020603050405020304" pitchFamily="18" charset="0"/>
              </a:rPr>
              <a:t>A girl holding the flag of America</a:t>
            </a:r>
            <a:r>
              <a:rPr lang="en-US" sz="1800" dirty="0">
                <a:solidFill>
                  <a:srgbClr val="000000"/>
                </a:solidFill>
                <a:effectLst/>
                <a:latin typeface="Times New Roman" panose="02020603050405020304" pitchFamily="18" charset="0"/>
                <a:ea typeface="Times New Roman" panose="02020603050405020304" pitchFamily="18" charset="0"/>
              </a:rPr>
              <a:t>) and elicit the words such as </a:t>
            </a:r>
            <a:r>
              <a:rPr lang="en-US" sz="1800" i="1" dirty="0">
                <a:solidFill>
                  <a:srgbClr val="000000"/>
                </a:solidFill>
                <a:effectLst/>
                <a:latin typeface="Times New Roman" panose="02020603050405020304" pitchFamily="18" charset="0"/>
                <a:ea typeface="Times New Roman" panose="02020603050405020304" pitchFamily="18" charset="0"/>
              </a:rPr>
              <a:t>America</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American</a:t>
            </a:r>
            <a:r>
              <a:rPr lang="en-US" sz="1800" dirty="0">
                <a:solidFill>
                  <a:srgbClr val="000000"/>
                </a:solidFill>
                <a:effectLst/>
                <a:latin typeface="Times New Roman" panose="02020603050405020304" pitchFamily="18" charset="0"/>
                <a:ea typeface="Times New Roman" panose="02020603050405020304" pitchFamily="18" charset="0"/>
              </a:rPr>
              <a:t>. Have pupils read the sentences. Elicit the answer to fill in the gap (</a:t>
            </a:r>
            <a:r>
              <a:rPr lang="en-US" sz="1800" i="1" dirty="0">
                <a:solidFill>
                  <a:srgbClr val="000000"/>
                </a:solidFill>
                <a:effectLst/>
                <a:latin typeface="Times New Roman" panose="02020603050405020304" pitchFamily="18" charset="0"/>
                <a:ea typeface="Times New Roman" panose="02020603050405020304" pitchFamily="18" charset="0"/>
              </a:rPr>
              <a:t>America</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34</a:t>
            </a:fld>
            <a:endParaRPr lang="en-US"/>
          </a:p>
        </p:txBody>
      </p:sp>
    </p:spTree>
    <p:extLst>
      <p:ext uri="{BB962C8B-B14F-4D97-AF65-F5344CB8AC3E}">
        <p14:creationId xmlns:p14="http://schemas.microsoft.com/office/powerpoint/2010/main" val="335029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Invite four pairs of pupils to act out the completed exchanges </a:t>
            </a:r>
            <a:r>
              <a:rPr lang="en-US" sz="1800" b="1" dirty="0">
                <a:solidFill>
                  <a:srgbClr val="000000"/>
                </a:solidFill>
                <a:effectLst/>
                <a:latin typeface="Times New Roman" panose="02020603050405020304" pitchFamily="18" charset="0"/>
                <a:ea typeface="Times New Roman" panose="02020603050405020304" pitchFamily="18" charset="0"/>
              </a:rPr>
              <a:t>3</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4</a:t>
            </a:r>
            <a:r>
              <a:rPr lang="en-US" sz="1800" dirty="0">
                <a:solidFill>
                  <a:srgbClr val="000000"/>
                </a:solidFill>
                <a:effectLst/>
                <a:latin typeface="Times New Roman" panose="02020603050405020304" pitchFamily="18" charset="0"/>
                <a:ea typeface="Times New Roman" panose="02020603050405020304" pitchFamily="18" charset="0"/>
              </a:rPr>
              <a:t> in front of the class. Correct their pronunciation where </a:t>
            </a:r>
            <a:r>
              <a:rPr lang="en-US" sz="1800" dirty="0" err="1">
                <a:solidFill>
                  <a:srgbClr val="000000"/>
                </a:solidFill>
                <a:effectLst/>
                <a:latin typeface="Times New Roman" panose="02020603050405020304" pitchFamily="18" charset="0"/>
                <a:ea typeface="Times New Roman" panose="02020603050405020304" pitchFamily="18" charset="0"/>
              </a:rPr>
              <a:t>necessary.</a:t>
            </a:r>
            <a:r>
              <a:rPr lang="en-US" sz="1200" dirty="0" err="1">
                <a:effectLst/>
                <a:latin typeface="Times New Roman" panose="02020603050405020304" pitchFamily="18" charset="0"/>
              </a:rPr>
              <a:t>Use</a:t>
            </a:r>
            <a:r>
              <a:rPr lang="en-US" sz="1200" dirty="0">
                <a:effectLst/>
                <a:latin typeface="Times New Roman" panose="02020603050405020304" pitchFamily="18" charset="0"/>
              </a:rPr>
              <a:t> this link to choose pupils in random: https://wheelofnames.com/</a:t>
            </a:r>
          </a:p>
          <a:p>
            <a:pPr marL="1270" marR="0" indent="-1270" algn="just">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35</a:t>
            </a:fld>
            <a:endParaRPr lang="en-US"/>
          </a:p>
        </p:txBody>
      </p:sp>
    </p:spTree>
    <p:extLst>
      <p:ext uri="{BB962C8B-B14F-4D97-AF65-F5344CB8AC3E}">
        <p14:creationId xmlns:p14="http://schemas.microsoft.com/office/powerpoint/2010/main" val="3644988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Draw pupils’ attention to the title and lyrics of the song. Encourage them to point at the pictures to say what they see.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38</a:t>
            </a:fld>
            <a:endParaRPr lang="en-US"/>
          </a:p>
        </p:txBody>
      </p:sp>
    </p:spTree>
    <p:extLst>
      <p:ext uri="{BB962C8B-B14F-4D97-AF65-F5344CB8AC3E}">
        <p14:creationId xmlns:p14="http://schemas.microsoft.com/office/powerpoint/2010/main" val="853311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Have pupils read and listen to the song, draw their attention to the pronunciation, rhythm, and melody.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39</a:t>
            </a:fld>
            <a:endParaRPr lang="en-US"/>
          </a:p>
        </p:txBody>
      </p:sp>
    </p:spTree>
    <p:extLst>
      <p:ext uri="{BB962C8B-B14F-4D97-AF65-F5344CB8AC3E}">
        <p14:creationId xmlns:p14="http://schemas.microsoft.com/office/powerpoint/2010/main" val="33760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Play the recording again and let them listen to and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singing the song, line by line, while doing actions or clapping their hands when they hear the keywords such as </a:t>
            </a:r>
            <a:r>
              <a:rPr lang="en-US" sz="1800" i="1" dirty="0">
                <a:solidFill>
                  <a:srgbClr val="000000"/>
                </a:solidFill>
                <a:effectLst/>
                <a:latin typeface="Times New Roman" panose="02020603050405020304" pitchFamily="18" charset="0"/>
                <a:ea typeface="Times New Roman" panose="02020603050405020304" pitchFamily="18" charset="0"/>
              </a:rPr>
              <a:t>British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Britain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land</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see</a:t>
            </a:r>
            <a:r>
              <a:rPr lang="en-US" sz="1800" dirty="0">
                <a:solidFill>
                  <a:srgbClr val="000000"/>
                </a:solidFill>
                <a:effectLst/>
                <a:latin typeface="Times New Roman" panose="02020603050405020304" pitchFamily="18" charset="0"/>
                <a:ea typeface="Times New Roman" panose="02020603050405020304" pitchFamily="18" charset="0"/>
              </a:rPr>
              <a:t> in the first verse and </a:t>
            </a:r>
            <a:r>
              <a:rPr lang="en-US" sz="1800" i="1" dirty="0">
                <a:solidFill>
                  <a:srgbClr val="000000"/>
                </a:solidFill>
                <a:effectLst/>
                <a:latin typeface="Times New Roman" panose="02020603050405020304" pitchFamily="18" charset="0"/>
                <a:ea typeface="Times New Roman" panose="02020603050405020304" pitchFamily="18" charset="0"/>
              </a:rPr>
              <a:t>Australian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Australia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land</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see</a:t>
            </a:r>
            <a:r>
              <a:rPr lang="en-US" sz="1800" dirty="0">
                <a:solidFill>
                  <a:srgbClr val="000000"/>
                </a:solidFill>
                <a:effectLst/>
                <a:latin typeface="Times New Roman" panose="02020603050405020304" pitchFamily="18" charset="0"/>
                <a:ea typeface="Times New Roman" panose="02020603050405020304" pitchFamily="18" charset="0"/>
              </a:rPr>
              <a:t> in the second verse.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40</a:t>
            </a:fld>
            <a:endParaRPr lang="en-US"/>
          </a:p>
        </p:txBody>
      </p:sp>
    </p:spTree>
    <p:extLst>
      <p:ext uri="{BB962C8B-B14F-4D97-AF65-F5344CB8AC3E}">
        <p14:creationId xmlns:p14="http://schemas.microsoft.com/office/powerpoint/2010/main" val="497255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Play the recording again and let them listen to and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singing the song, line by line, while doing actions or clapping their hands when they hear the keywords such as </a:t>
            </a:r>
            <a:r>
              <a:rPr lang="en-US" sz="1800" i="1" dirty="0">
                <a:solidFill>
                  <a:srgbClr val="000000"/>
                </a:solidFill>
                <a:effectLst/>
                <a:latin typeface="Times New Roman" panose="02020603050405020304" pitchFamily="18" charset="0"/>
                <a:ea typeface="Times New Roman" panose="02020603050405020304" pitchFamily="18" charset="0"/>
              </a:rPr>
              <a:t>British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Britain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land</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see</a:t>
            </a:r>
            <a:r>
              <a:rPr lang="en-US" sz="1800" dirty="0">
                <a:solidFill>
                  <a:srgbClr val="000000"/>
                </a:solidFill>
                <a:effectLst/>
                <a:latin typeface="Times New Roman" panose="02020603050405020304" pitchFamily="18" charset="0"/>
                <a:ea typeface="Times New Roman" panose="02020603050405020304" pitchFamily="18" charset="0"/>
              </a:rPr>
              <a:t> in the first verse and </a:t>
            </a:r>
            <a:r>
              <a:rPr lang="en-US" sz="1800" i="1" dirty="0">
                <a:solidFill>
                  <a:srgbClr val="000000"/>
                </a:solidFill>
                <a:effectLst/>
                <a:latin typeface="Times New Roman" panose="02020603050405020304" pitchFamily="18" charset="0"/>
                <a:ea typeface="Times New Roman" panose="02020603050405020304" pitchFamily="18" charset="0"/>
              </a:rPr>
              <a:t>Australian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Australia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land</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see</a:t>
            </a:r>
            <a:r>
              <a:rPr lang="en-US" sz="1800" dirty="0">
                <a:solidFill>
                  <a:srgbClr val="000000"/>
                </a:solidFill>
                <a:effectLst/>
                <a:latin typeface="Times New Roman" panose="02020603050405020304" pitchFamily="18" charset="0"/>
                <a:ea typeface="Times New Roman" panose="02020603050405020304" pitchFamily="18" charset="0"/>
              </a:rPr>
              <a:t> in the second verse.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41</a:t>
            </a:fld>
            <a:endParaRPr lang="en-US"/>
          </a:p>
        </p:txBody>
      </p:sp>
    </p:spTree>
    <p:extLst>
      <p:ext uri="{BB962C8B-B14F-4D97-AF65-F5344CB8AC3E}">
        <p14:creationId xmlns:p14="http://schemas.microsoft.com/office/powerpoint/2010/main" val="18258657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Play the recording again and let them listen to and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singing the song, line by line, while doing actions or clapping their hands when they hear the keywords such as </a:t>
            </a:r>
            <a:r>
              <a:rPr lang="en-US" sz="1800" i="1" dirty="0">
                <a:solidFill>
                  <a:srgbClr val="000000"/>
                </a:solidFill>
                <a:effectLst/>
                <a:latin typeface="Times New Roman" panose="02020603050405020304" pitchFamily="18" charset="0"/>
                <a:ea typeface="Times New Roman" panose="02020603050405020304" pitchFamily="18" charset="0"/>
              </a:rPr>
              <a:t>British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Britain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land</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see</a:t>
            </a:r>
            <a:r>
              <a:rPr lang="en-US" sz="1800" dirty="0">
                <a:solidFill>
                  <a:srgbClr val="000000"/>
                </a:solidFill>
                <a:effectLst/>
                <a:latin typeface="Times New Roman" panose="02020603050405020304" pitchFamily="18" charset="0"/>
                <a:ea typeface="Times New Roman" panose="02020603050405020304" pitchFamily="18" charset="0"/>
              </a:rPr>
              <a:t> in the first verse and </a:t>
            </a:r>
            <a:r>
              <a:rPr lang="en-US" sz="1800" i="1" dirty="0">
                <a:solidFill>
                  <a:srgbClr val="000000"/>
                </a:solidFill>
                <a:effectLst/>
                <a:latin typeface="Times New Roman" panose="02020603050405020304" pitchFamily="18" charset="0"/>
                <a:ea typeface="Times New Roman" panose="02020603050405020304" pitchFamily="18" charset="0"/>
              </a:rPr>
              <a:t>Australian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Australia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land</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see</a:t>
            </a:r>
            <a:r>
              <a:rPr lang="en-US" sz="1800" dirty="0">
                <a:solidFill>
                  <a:srgbClr val="000000"/>
                </a:solidFill>
                <a:effectLst/>
                <a:latin typeface="Times New Roman" panose="02020603050405020304" pitchFamily="18" charset="0"/>
                <a:ea typeface="Times New Roman" panose="02020603050405020304" pitchFamily="18" charset="0"/>
              </a:rPr>
              <a:t> in the second verse.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42</a:t>
            </a:fld>
            <a:endParaRPr lang="en-US"/>
          </a:p>
        </p:txBody>
      </p:sp>
    </p:spTree>
    <p:extLst>
      <p:ext uri="{BB962C8B-B14F-4D97-AF65-F5344CB8AC3E}">
        <p14:creationId xmlns:p14="http://schemas.microsoft.com/office/powerpoint/2010/main" val="2961267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Play the recording again and let them listen to and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singing the song, line by line, while doing actions or clapping their hands when they hear the keywords such as </a:t>
            </a:r>
            <a:r>
              <a:rPr lang="en-US" sz="1800" i="1" dirty="0">
                <a:solidFill>
                  <a:srgbClr val="000000"/>
                </a:solidFill>
                <a:effectLst/>
                <a:latin typeface="Times New Roman" panose="02020603050405020304" pitchFamily="18" charset="0"/>
                <a:ea typeface="Times New Roman" panose="02020603050405020304" pitchFamily="18" charset="0"/>
              </a:rPr>
              <a:t>British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Britain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land</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see</a:t>
            </a:r>
            <a:r>
              <a:rPr lang="en-US" sz="1800" dirty="0">
                <a:solidFill>
                  <a:srgbClr val="000000"/>
                </a:solidFill>
                <a:effectLst/>
                <a:latin typeface="Times New Roman" panose="02020603050405020304" pitchFamily="18" charset="0"/>
                <a:ea typeface="Times New Roman" panose="02020603050405020304" pitchFamily="18" charset="0"/>
              </a:rPr>
              <a:t> in the first verse and </a:t>
            </a:r>
            <a:r>
              <a:rPr lang="en-US" sz="1800" i="1" dirty="0">
                <a:solidFill>
                  <a:srgbClr val="000000"/>
                </a:solidFill>
                <a:effectLst/>
                <a:latin typeface="Times New Roman" panose="02020603050405020304" pitchFamily="18" charset="0"/>
                <a:ea typeface="Times New Roman" panose="02020603050405020304" pitchFamily="18" charset="0"/>
              </a:rPr>
              <a:t>Australian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Australia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land</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see</a:t>
            </a:r>
            <a:r>
              <a:rPr lang="en-US" sz="1800" dirty="0">
                <a:solidFill>
                  <a:srgbClr val="000000"/>
                </a:solidFill>
                <a:effectLst/>
                <a:latin typeface="Times New Roman" panose="02020603050405020304" pitchFamily="18" charset="0"/>
                <a:ea typeface="Times New Roman" panose="02020603050405020304" pitchFamily="18" charset="0"/>
              </a:rPr>
              <a:t> in the second verse.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43</a:t>
            </a:fld>
            <a:endParaRPr lang="en-US"/>
          </a:p>
        </p:txBody>
      </p:sp>
    </p:spTree>
    <p:extLst>
      <p:ext uri="{BB962C8B-B14F-4D97-AF65-F5344CB8AC3E}">
        <p14:creationId xmlns:p14="http://schemas.microsoft.com/office/powerpoint/2010/main" val="33682091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Ask pupils to listen to and sing the whole song while doing actions or clapping their hands. Go around the classroom and offer help where necessary.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44</a:t>
            </a:fld>
            <a:endParaRPr lang="en-US"/>
          </a:p>
        </p:txBody>
      </p:sp>
    </p:spTree>
    <p:extLst>
      <p:ext uri="{BB962C8B-B14F-4D97-AF65-F5344CB8AC3E}">
        <p14:creationId xmlns:p14="http://schemas.microsoft.com/office/powerpoint/2010/main" val="3998271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show the answer sentences. </a:t>
            </a:r>
          </a:p>
          <a:p>
            <a:r>
              <a:rPr lang="en-US" dirty="0"/>
              <a:t>Click the sentences to show the lucky scores.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star to back to the Number Slide. </a:t>
            </a: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417790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effectLst/>
                <a:latin typeface="Times New Roman" panose="02020603050405020304" pitchFamily="18" charset="0"/>
                <a:ea typeface="Times New Roman" panose="02020603050405020304" pitchFamily="18" charset="0"/>
              </a:rPr>
              <a:t>Step 5:</a:t>
            </a:r>
            <a:r>
              <a:rPr lang="en-US" sz="1800" dirty="0">
                <a:solidFill>
                  <a:srgbClr val="000000"/>
                </a:solidFill>
                <a:effectLst/>
                <a:latin typeface="Times New Roman" panose="02020603050405020304" pitchFamily="18" charset="0"/>
                <a:ea typeface="Times New Roman" panose="02020603050405020304" pitchFamily="18" charset="0"/>
              </a:rPr>
              <a:t> Invite a few groups to the front of the class to sing the song. The class may sing along to reinforce the activity.</a:t>
            </a:r>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45</a:t>
            </a:fld>
            <a:endParaRPr lang="en-US"/>
          </a:p>
        </p:txBody>
      </p:sp>
    </p:spTree>
    <p:extLst>
      <p:ext uri="{BB962C8B-B14F-4D97-AF65-F5344CB8AC3E}">
        <p14:creationId xmlns:p14="http://schemas.microsoft.com/office/powerpoint/2010/main" val="2120093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show the answer sentences. </a:t>
            </a:r>
          </a:p>
          <a:p>
            <a:r>
              <a:rPr lang="en-US" dirty="0"/>
              <a:t>Click the sentences to show the lucky scores.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star to back to the Number Slide. </a:t>
            </a: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13</a:t>
            </a:fld>
            <a:endParaRPr lang="en-US"/>
          </a:p>
        </p:txBody>
      </p:sp>
    </p:spTree>
    <p:extLst>
      <p:ext uri="{BB962C8B-B14F-4D97-AF65-F5344CB8AC3E}">
        <p14:creationId xmlns:p14="http://schemas.microsoft.com/office/powerpoint/2010/main" val="2061426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show the answer sentences. </a:t>
            </a:r>
          </a:p>
          <a:p>
            <a:r>
              <a:rPr lang="en-US" dirty="0"/>
              <a:t>Click the sentences to show the lucky scores.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star to back to the Number Slide. </a:t>
            </a: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1863489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show the answer sentences. </a:t>
            </a:r>
          </a:p>
          <a:p>
            <a:r>
              <a:rPr lang="en-US" dirty="0"/>
              <a:t>Click the sentences to show the lucky scores.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star to back to the Number Slide. </a:t>
            </a: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15</a:t>
            </a:fld>
            <a:endParaRPr lang="en-US"/>
          </a:p>
        </p:txBody>
      </p:sp>
    </p:spTree>
    <p:extLst>
      <p:ext uri="{BB962C8B-B14F-4D97-AF65-F5344CB8AC3E}">
        <p14:creationId xmlns:p14="http://schemas.microsoft.com/office/powerpoint/2010/main" val="3840924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show the answer sentences. </a:t>
            </a:r>
          </a:p>
          <a:p>
            <a:r>
              <a:rPr lang="en-US" dirty="0"/>
              <a:t>Click the sentences to show the lucky scores.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star to back to the Number Slide. </a:t>
            </a: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16</a:t>
            </a:fld>
            <a:endParaRPr lang="en-US"/>
          </a:p>
        </p:txBody>
      </p:sp>
    </p:spTree>
    <p:extLst>
      <p:ext uri="{BB962C8B-B14F-4D97-AF65-F5344CB8AC3E}">
        <p14:creationId xmlns:p14="http://schemas.microsoft.com/office/powerpoint/2010/main" val="1884819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show the answer sentences. </a:t>
            </a:r>
          </a:p>
          <a:p>
            <a:r>
              <a:rPr lang="en-US" dirty="0"/>
              <a:t>Click the sentences to show the lucky scores.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star to back to the Number Slide. </a:t>
            </a: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4099282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show the answer sentences. </a:t>
            </a:r>
          </a:p>
          <a:p>
            <a:r>
              <a:rPr lang="en-US" dirty="0"/>
              <a:t>Click the sentences to show the lucky scores.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star to back to the Number Slide. </a:t>
            </a: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4096961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94C14-FA5B-45FC-A768-B473E1F84A43}"/>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9474FB6-AE9F-4D53-BD01-CFA9A3AF98F8}"/>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EC6C2A8-7060-4CE4-B721-38CC40601DAF}"/>
              </a:ext>
            </a:extLst>
          </p:cNvPr>
          <p:cNvSpPr>
            <a:spLocks noGrp="1"/>
          </p:cNvSpPr>
          <p:nvPr>
            <p:ph type="dt" sz="half" idx="10"/>
          </p:nvPr>
        </p:nvSpPr>
        <p:spPr/>
        <p:txBody>
          <a:body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C8E22EB5-2454-4BC3-AF42-862D402CF3A2}"/>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3936C47A-C18A-40AC-A518-265AC0263390}"/>
              </a:ext>
            </a:extLst>
          </p:cNvPr>
          <p:cNvSpPr>
            <a:spLocks noGrp="1"/>
          </p:cNvSpPr>
          <p:nvPr>
            <p:ph type="sldNum" sz="quarter" idx="12"/>
          </p:nvPr>
        </p:nvSpPr>
        <p:spPr/>
        <p:txBody>
          <a:body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879024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2C84E-54AD-4A55-B852-2BDDC7E12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D84F41-CA75-4E84-81DF-F13B827F1D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B0D0E-5123-41D6-86AC-AD5C9E5810CC}"/>
              </a:ext>
            </a:extLst>
          </p:cNvPr>
          <p:cNvSpPr>
            <a:spLocks noGrp="1"/>
          </p:cNvSpPr>
          <p:nvPr>
            <p:ph type="dt" sz="half" idx="10"/>
          </p:nvPr>
        </p:nvSpPr>
        <p:spPr/>
        <p:txBody>
          <a:body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245D5886-B2B5-43D1-B677-28984E344514}"/>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E736E9A3-37BA-4AFE-8C7A-68BDE88FFE6E}"/>
              </a:ext>
            </a:extLst>
          </p:cNvPr>
          <p:cNvSpPr>
            <a:spLocks noGrp="1"/>
          </p:cNvSpPr>
          <p:nvPr>
            <p:ph type="sldNum" sz="quarter" idx="12"/>
          </p:nvPr>
        </p:nvSpPr>
        <p:spPr/>
        <p:txBody>
          <a:body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366360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0B37C-017E-4F94-9FE2-1465692FD1D4}"/>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DB3B622-9089-4508-A58E-AF765DABCA8B}"/>
              </a:ext>
            </a:extLst>
          </p:cNvPr>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CF164-20B8-4E88-A739-669B1D9CA33C}"/>
              </a:ext>
            </a:extLst>
          </p:cNvPr>
          <p:cNvSpPr>
            <a:spLocks noGrp="1"/>
          </p:cNvSpPr>
          <p:nvPr>
            <p:ph type="dt" sz="half" idx="10"/>
          </p:nvPr>
        </p:nvSpPr>
        <p:spPr/>
        <p:txBody>
          <a:body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EC7EE7F6-1434-4305-9310-3F294155616C}"/>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936B22B1-9764-43CE-BA8E-3DF292124929}"/>
              </a:ext>
            </a:extLst>
          </p:cNvPr>
          <p:cNvSpPr>
            <a:spLocks noGrp="1"/>
          </p:cNvSpPr>
          <p:nvPr>
            <p:ph type="sldNum" sz="quarter" idx="12"/>
          </p:nvPr>
        </p:nvSpPr>
        <p:spPr/>
        <p:txBody>
          <a:body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775886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FE8B1-7530-4FDF-B4C1-CB60C591F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20187-512C-417A-9406-A1C31F1073A6}"/>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13E90B-EA63-4EFA-8C71-C0E049F1C643}"/>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3C2C78-8DC1-4A51-9B84-3DF3B060F87B}"/>
              </a:ext>
            </a:extLst>
          </p:cNvPr>
          <p:cNvSpPr>
            <a:spLocks noGrp="1"/>
          </p:cNvSpPr>
          <p:nvPr>
            <p:ph type="dt" sz="half" idx="10"/>
          </p:nvPr>
        </p:nvSpPr>
        <p:spPr/>
        <p:txBody>
          <a:body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id="{E4FFFEEF-6ADA-4C57-B86F-09A654ACEC21}"/>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id="{62E078A7-D1F7-4647-8378-942F9B709D26}"/>
              </a:ext>
            </a:extLst>
          </p:cNvPr>
          <p:cNvSpPr>
            <a:spLocks noGrp="1"/>
          </p:cNvSpPr>
          <p:nvPr>
            <p:ph type="sldNum" sz="quarter" idx="12"/>
          </p:nvPr>
        </p:nvSpPr>
        <p:spPr/>
        <p:txBody>
          <a:body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576076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4719-2BEC-4E96-8629-9C445F1540B6}"/>
              </a:ext>
            </a:extLst>
          </p:cNvPr>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01B5AA-3F8D-492C-9ABD-F074FB075C1C}"/>
              </a:ext>
            </a:extLst>
          </p:cNvPr>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24C15DB8-2143-40A2-8ACE-4EEAF7333EAB}"/>
              </a:ext>
            </a:extLst>
          </p:cNvPr>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871052-3A19-4920-B901-44DAC5180A9B}"/>
              </a:ext>
            </a:extLst>
          </p:cNvPr>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34F7FB91-F2EA-4EE5-99CF-D63B3732C2C4}"/>
              </a:ext>
            </a:extLst>
          </p:cNvPr>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024647-E451-4069-BA08-59A9263E5EF3}"/>
              </a:ext>
            </a:extLst>
          </p:cNvPr>
          <p:cNvSpPr>
            <a:spLocks noGrp="1"/>
          </p:cNvSpPr>
          <p:nvPr>
            <p:ph type="dt" sz="half" idx="10"/>
          </p:nvPr>
        </p:nvSpPr>
        <p:spPr/>
        <p:txBody>
          <a:body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8" name="Footer Placeholder 7">
            <a:extLst>
              <a:ext uri="{FF2B5EF4-FFF2-40B4-BE49-F238E27FC236}">
                <a16:creationId xmlns:a16="http://schemas.microsoft.com/office/drawing/2014/main" id="{ACE3AF0B-7316-4556-A144-40C5A29F5712}"/>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9" name="Slide Number Placeholder 8">
            <a:extLst>
              <a:ext uri="{FF2B5EF4-FFF2-40B4-BE49-F238E27FC236}">
                <a16:creationId xmlns:a16="http://schemas.microsoft.com/office/drawing/2014/main" id="{B84EC480-F25D-40D6-BD69-7FEA1532A9CD}"/>
              </a:ext>
            </a:extLst>
          </p:cNvPr>
          <p:cNvSpPr>
            <a:spLocks noGrp="1"/>
          </p:cNvSpPr>
          <p:nvPr>
            <p:ph type="sldNum" sz="quarter" idx="12"/>
          </p:nvPr>
        </p:nvSpPr>
        <p:spPr/>
        <p:txBody>
          <a:body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71110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367C-D102-4E3A-9785-86FF63922B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1011F6-BC35-4FCD-9B0C-D42B97BECA96}"/>
              </a:ext>
            </a:extLst>
          </p:cNvPr>
          <p:cNvSpPr>
            <a:spLocks noGrp="1"/>
          </p:cNvSpPr>
          <p:nvPr>
            <p:ph type="dt" sz="half" idx="10"/>
          </p:nvPr>
        </p:nvSpPr>
        <p:spPr/>
        <p:txBody>
          <a:body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4" name="Footer Placeholder 3">
            <a:extLst>
              <a:ext uri="{FF2B5EF4-FFF2-40B4-BE49-F238E27FC236}">
                <a16:creationId xmlns:a16="http://schemas.microsoft.com/office/drawing/2014/main" id="{104CA4FD-B17F-41E7-97A2-2A6874A8A4A6}"/>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5" name="Slide Number Placeholder 4">
            <a:extLst>
              <a:ext uri="{FF2B5EF4-FFF2-40B4-BE49-F238E27FC236}">
                <a16:creationId xmlns:a16="http://schemas.microsoft.com/office/drawing/2014/main" id="{759877AE-9DDD-4F53-80EF-8BBB04AAC794}"/>
              </a:ext>
            </a:extLst>
          </p:cNvPr>
          <p:cNvSpPr>
            <a:spLocks noGrp="1"/>
          </p:cNvSpPr>
          <p:nvPr>
            <p:ph type="sldNum" sz="quarter" idx="12"/>
          </p:nvPr>
        </p:nvSpPr>
        <p:spPr/>
        <p:txBody>
          <a:body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280396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F8728-897B-49ED-8B5F-E71AA77BB56D}"/>
              </a:ext>
            </a:extLst>
          </p:cNvPr>
          <p:cNvSpPr>
            <a:spLocks noGrp="1"/>
          </p:cNvSpPr>
          <p:nvPr>
            <p:ph type="dt" sz="half" idx="10"/>
          </p:nvPr>
        </p:nvSpPr>
        <p:spPr/>
        <p:txBody>
          <a:body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3" name="Footer Placeholder 2">
            <a:extLst>
              <a:ext uri="{FF2B5EF4-FFF2-40B4-BE49-F238E27FC236}">
                <a16:creationId xmlns:a16="http://schemas.microsoft.com/office/drawing/2014/main" id="{447F9700-CFE4-41A3-9A7F-42232FC9F9CE}"/>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4" name="Slide Number Placeholder 3">
            <a:extLst>
              <a:ext uri="{FF2B5EF4-FFF2-40B4-BE49-F238E27FC236}">
                <a16:creationId xmlns:a16="http://schemas.microsoft.com/office/drawing/2014/main" id="{0AF84D20-D5FB-460D-A073-7A5F17C08CB9}"/>
              </a:ext>
            </a:extLst>
          </p:cNvPr>
          <p:cNvSpPr>
            <a:spLocks noGrp="1"/>
          </p:cNvSpPr>
          <p:nvPr>
            <p:ph type="sldNum" sz="quarter" idx="12"/>
          </p:nvPr>
        </p:nvSpPr>
        <p:spPr/>
        <p:txBody>
          <a:body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177020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CAC81-1AB1-420B-9214-475A3EC840AE}"/>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790FB36-ACEB-4F65-AD46-1023E29D527D}"/>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B9B792-F2EC-4131-BF78-3D3A59FED965}"/>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6C8B794F-84BE-4C0E-A221-B4853D1189FE}"/>
              </a:ext>
            </a:extLst>
          </p:cNvPr>
          <p:cNvSpPr>
            <a:spLocks noGrp="1"/>
          </p:cNvSpPr>
          <p:nvPr>
            <p:ph type="dt" sz="half" idx="10"/>
          </p:nvPr>
        </p:nvSpPr>
        <p:spPr/>
        <p:txBody>
          <a:body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id="{D09D448E-AEF6-43F3-9D0C-854F5C0871F7}"/>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id="{F28AE6ED-8236-4172-82DC-21F172837B17}"/>
              </a:ext>
            </a:extLst>
          </p:cNvPr>
          <p:cNvSpPr>
            <a:spLocks noGrp="1"/>
          </p:cNvSpPr>
          <p:nvPr>
            <p:ph type="sldNum" sz="quarter" idx="12"/>
          </p:nvPr>
        </p:nvSpPr>
        <p:spPr/>
        <p:txBody>
          <a:body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326635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D2B1C-CDD2-4417-88D2-1E05C8466C33}"/>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AF149F7B-18A4-44EE-9D01-15E1B99AF793}"/>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FE63050-C739-4369-B2D8-AA55FCA631FB}"/>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EC0D70A1-D3DF-47E0-BC9F-C5EEE78E853B}"/>
              </a:ext>
            </a:extLst>
          </p:cNvPr>
          <p:cNvSpPr>
            <a:spLocks noGrp="1"/>
          </p:cNvSpPr>
          <p:nvPr>
            <p:ph type="dt" sz="half" idx="10"/>
          </p:nvPr>
        </p:nvSpPr>
        <p:spPr/>
        <p:txBody>
          <a:body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id="{81542F77-7BA8-4FB1-8BE0-C88AE479351F}"/>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id="{F2054FF0-8E40-403E-92CA-B5A26B9220C9}"/>
              </a:ext>
            </a:extLst>
          </p:cNvPr>
          <p:cNvSpPr>
            <a:spLocks noGrp="1"/>
          </p:cNvSpPr>
          <p:nvPr>
            <p:ph type="sldNum" sz="quarter" idx="12"/>
          </p:nvPr>
        </p:nvSpPr>
        <p:spPr/>
        <p:txBody>
          <a:body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0740362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213B-73E5-4B78-B8E1-078EAA3D57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AA5696-14A2-4B08-95D4-24DE44CEF5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5CA9E-6600-49B7-BD0E-85B441096737}"/>
              </a:ext>
            </a:extLst>
          </p:cNvPr>
          <p:cNvSpPr>
            <a:spLocks noGrp="1"/>
          </p:cNvSpPr>
          <p:nvPr>
            <p:ph type="dt" sz="half" idx="10"/>
          </p:nvPr>
        </p:nvSpPr>
        <p:spPr/>
        <p:txBody>
          <a:body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9AA4BF0-0D24-45D0-85FA-B421F77095BB}"/>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250A3599-ECAD-4506-AD40-86EAC1D0FF48}"/>
              </a:ext>
            </a:extLst>
          </p:cNvPr>
          <p:cNvSpPr>
            <a:spLocks noGrp="1"/>
          </p:cNvSpPr>
          <p:nvPr>
            <p:ph type="sldNum" sz="quarter" idx="12"/>
          </p:nvPr>
        </p:nvSpPr>
        <p:spPr/>
        <p:txBody>
          <a:body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55343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5FAD-6091-4D05-8292-C976FC6D16FE}"/>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0B7260-C922-4EE7-B95F-7F64A417AA5E}"/>
              </a:ext>
            </a:extLst>
          </p:cNvPr>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ABD55-53FC-4ED3-99C9-E77EA4520A3B}"/>
              </a:ext>
            </a:extLst>
          </p:cNvPr>
          <p:cNvSpPr>
            <a:spLocks noGrp="1"/>
          </p:cNvSpPr>
          <p:nvPr>
            <p:ph type="dt" sz="half" idx="10"/>
          </p:nvPr>
        </p:nvSpPr>
        <p:spPr/>
        <p:txBody>
          <a:body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117983CF-CE17-4F34-929D-0E55AC493EB6}"/>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C5B27C01-1556-46CF-AAEF-D4367C6BDA82}"/>
              </a:ext>
            </a:extLst>
          </p:cNvPr>
          <p:cNvSpPr>
            <a:spLocks noGrp="1"/>
          </p:cNvSpPr>
          <p:nvPr>
            <p:ph type="sldNum" sz="quarter" idx="12"/>
          </p:nvPr>
        </p:nvSpPr>
        <p:spPr/>
        <p:txBody>
          <a:body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917658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2B437F-C08D-4140-A910-D94EADAA6D6C}"/>
              </a:ext>
            </a:extLst>
          </p:cNvPr>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204BAF-AEB7-4374-9CEF-BFEFC4D70A12}"/>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D4788-ED14-4355-BD4A-9115D2AB9A9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D69FE97A-FE77-4619-963D-CE0197423F4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104943F-157D-4F29-81AE-9314FBAC0D48}"/>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6654135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5.png"/><Relationship Id="rId12" Type="http://schemas.openxmlformats.org/officeDocument/2006/relationships/image" Target="../media/image83.svg"/><Relationship Id="rId17" Type="http://schemas.openxmlformats.org/officeDocument/2006/relationships/audio" Target="../media/audio6.wav"/><Relationship Id="rId2" Type="http://schemas.openxmlformats.org/officeDocument/2006/relationships/audio" Target="../media/audio6.wav"/><Relationship Id="rId16" Type="http://schemas.openxmlformats.org/officeDocument/2006/relationships/image" Target="../media/image87.svg"/><Relationship Id="rId1" Type="http://schemas.openxmlformats.org/officeDocument/2006/relationships/slideLayout" Target="../slideLayouts/slideLayout7.xml"/><Relationship Id="rId6" Type="http://schemas.openxmlformats.org/officeDocument/2006/relationships/image" Target="../media/image77.svg"/><Relationship Id="rId11" Type="http://schemas.openxmlformats.org/officeDocument/2006/relationships/image" Target="../media/image47.png"/><Relationship Id="rId5" Type="http://schemas.openxmlformats.org/officeDocument/2006/relationships/image" Target="../media/image44.png"/><Relationship Id="rId15" Type="http://schemas.openxmlformats.org/officeDocument/2006/relationships/image" Target="../media/image49.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46.png"/><Relationship Id="rId14" Type="http://schemas.openxmlformats.org/officeDocument/2006/relationships/image" Target="../media/image85.svg"/></Relationships>
</file>

<file path=ppt/slides/_rels/slide11.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6.svg"/><Relationship Id="rId18" Type="http://schemas.openxmlformats.org/officeDocument/2006/relationships/slide" Target="slide17.xml"/><Relationship Id="rId3" Type="http://schemas.openxmlformats.org/officeDocument/2006/relationships/audio" Target="../media/audio2.wav"/><Relationship Id="rId21" Type="http://schemas.openxmlformats.org/officeDocument/2006/relationships/slide" Target="slide20.xml"/><Relationship Id="rId7" Type="http://schemas.openxmlformats.org/officeDocument/2006/relationships/image" Target="../media/image52.png"/><Relationship Id="rId12" Type="http://schemas.openxmlformats.org/officeDocument/2006/relationships/image" Target="../media/image54.png"/><Relationship Id="rId17" Type="http://schemas.openxmlformats.org/officeDocument/2006/relationships/slide" Target="slide16.xml"/><Relationship Id="rId2" Type="http://schemas.openxmlformats.org/officeDocument/2006/relationships/notesSlide" Target="../notesSlides/notesSlide2.xml"/><Relationship Id="rId16" Type="http://schemas.openxmlformats.org/officeDocument/2006/relationships/slide" Target="slide15.xml"/><Relationship Id="rId20" Type="http://schemas.openxmlformats.org/officeDocument/2006/relationships/slide" Target="slide19.xml"/><Relationship Id="rId1" Type="http://schemas.openxmlformats.org/officeDocument/2006/relationships/slideLayout" Target="../slideLayouts/slideLayout7.xml"/><Relationship Id="rId6" Type="http://schemas.openxmlformats.org/officeDocument/2006/relationships/image" Target="../media/image90.svg"/><Relationship Id="rId11" Type="http://schemas.openxmlformats.org/officeDocument/2006/relationships/slide" Target="slide12.xml"/><Relationship Id="rId5" Type="http://schemas.openxmlformats.org/officeDocument/2006/relationships/image" Target="../media/image51.png"/><Relationship Id="rId15" Type="http://schemas.openxmlformats.org/officeDocument/2006/relationships/slide" Target="slide14.xml"/><Relationship Id="rId10" Type="http://schemas.openxmlformats.org/officeDocument/2006/relationships/image" Target="../media/image94.svg"/><Relationship Id="rId19" Type="http://schemas.openxmlformats.org/officeDocument/2006/relationships/slide" Target="slide18.xml"/><Relationship Id="rId4" Type="http://schemas.openxmlformats.org/officeDocument/2006/relationships/image" Target="../media/image50.png"/><Relationship Id="rId9" Type="http://schemas.openxmlformats.org/officeDocument/2006/relationships/image" Target="../media/image53.png"/><Relationship Id="rId14" Type="http://schemas.openxmlformats.org/officeDocument/2006/relationships/slide" Target="slide13.xml"/><Relationship Id="rId22" Type="http://schemas.openxmlformats.org/officeDocument/2006/relationships/audio" Target="../media/audio2.wav"/></Relationships>
</file>

<file path=ppt/slides/_rels/slide12.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59.png"/><Relationship Id="rId18" Type="http://schemas.openxmlformats.org/officeDocument/2006/relationships/image" Target="../media/image110.svg"/><Relationship Id="rId3" Type="http://schemas.openxmlformats.org/officeDocument/2006/relationships/audio" Target="../media/audio1.wav"/><Relationship Id="rId21" Type="http://schemas.openxmlformats.org/officeDocument/2006/relationships/image" Target="../media/image63.png"/><Relationship Id="rId7" Type="http://schemas.openxmlformats.org/officeDocument/2006/relationships/image" Target="../media/image56.png"/><Relationship Id="rId12" Type="http://schemas.openxmlformats.org/officeDocument/2006/relationships/image" Target="../media/image104.svg"/><Relationship Id="rId17" Type="http://schemas.openxmlformats.org/officeDocument/2006/relationships/image" Target="../media/image61.png"/><Relationship Id="rId25" Type="http://schemas.openxmlformats.org/officeDocument/2006/relationships/audio" Target="../media/audio1.wav"/><Relationship Id="rId2" Type="http://schemas.openxmlformats.org/officeDocument/2006/relationships/notesSlide" Target="../notesSlides/notesSlide3.xml"/><Relationship Id="rId16" Type="http://schemas.openxmlformats.org/officeDocument/2006/relationships/image" Target="../media/image108.svg"/><Relationship Id="rId20" Type="http://schemas.openxmlformats.org/officeDocument/2006/relationships/image" Target="../media/image112.svg"/><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58.png"/><Relationship Id="rId24" Type="http://schemas.openxmlformats.org/officeDocument/2006/relationships/image" Target="../media/image96.svg"/><Relationship Id="rId5" Type="http://schemas.openxmlformats.org/officeDocument/2006/relationships/image" Target="../media/image55.png"/><Relationship Id="rId15" Type="http://schemas.openxmlformats.org/officeDocument/2006/relationships/image" Target="../media/image60.png"/><Relationship Id="rId23" Type="http://schemas.openxmlformats.org/officeDocument/2006/relationships/image" Target="../media/image54.png"/><Relationship Id="rId10" Type="http://schemas.openxmlformats.org/officeDocument/2006/relationships/image" Target="../media/image102.svg"/><Relationship Id="rId19" Type="http://schemas.openxmlformats.org/officeDocument/2006/relationships/image" Target="../media/image62.png"/><Relationship Id="rId4" Type="http://schemas.openxmlformats.org/officeDocument/2006/relationships/audio" Target="../media/audio5.wav"/><Relationship Id="rId9" Type="http://schemas.openxmlformats.org/officeDocument/2006/relationships/image" Target="../media/image57.png"/><Relationship Id="rId14" Type="http://schemas.openxmlformats.org/officeDocument/2006/relationships/image" Target="../media/image106.svg"/><Relationship Id="rId22" Type="http://schemas.openxmlformats.org/officeDocument/2006/relationships/slide" Target="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59.png"/><Relationship Id="rId18" Type="http://schemas.openxmlformats.org/officeDocument/2006/relationships/image" Target="../media/image110.svg"/><Relationship Id="rId3" Type="http://schemas.openxmlformats.org/officeDocument/2006/relationships/audio" Target="../media/audio1.wav"/><Relationship Id="rId21" Type="http://schemas.openxmlformats.org/officeDocument/2006/relationships/image" Target="../media/image65.png"/><Relationship Id="rId7" Type="http://schemas.openxmlformats.org/officeDocument/2006/relationships/image" Target="../media/image56.png"/><Relationship Id="rId12" Type="http://schemas.openxmlformats.org/officeDocument/2006/relationships/image" Target="../media/image104.svg"/><Relationship Id="rId17" Type="http://schemas.openxmlformats.org/officeDocument/2006/relationships/image" Target="../media/image61.png"/><Relationship Id="rId25" Type="http://schemas.openxmlformats.org/officeDocument/2006/relationships/audio" Target="../media/audio1.wav"/><Relationship Id="rId2" Type="http://schemas.openxmlformats.org/officeDocument/2006/relationships/notesSlide" Target="../notesSlides/notesSlide4.xml"/><Relationship Id="rId16" Type="http://schemas.openxmlformats.org/officeDocument/2006/relationships/image" Target="../media/image108.svg"/><Relationship Id="rId20" Type="http://schemas.openxmlformats.org/officeDocument/2006/relationships/image" Target="../media/image115.svg"/><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58.png"/><Relationship Id="rId24" Type="http://schemas.openxmlformats.org/officeDocument/2006/relationships/image" Target="../media/image96.svg"/><Relationship Id="rId5" Type="http://schemas.openxmlformats.org/officeDocument/2006/relationships/image" Target="../media/image55.png"/><Relationship Id="rId15" Type="http://schemas.openxmlformats.org/officeDocument/2006/relationships/image" Target="../media/image60.png"/><Relationship Id="rId23" Type="http://schemas.openxmlformats.org/officeDocument/2006/relationships/image" Target="../media/image54.png"/><Relationship Id="rId10" Type="http://schemas.openxmlformats.org/officeDocument/2006/relationships/image" Target="../media/image102.svg"/><Relationship Id="rId19" Type="http://schemas.openxmlformats.org/officeDocument/2006/relationships/image" Target="../media/image64.png"/><Relationship Id="rId4" Type="http://schemas.openxmlformats.org/officeDocument/2006/relationships/audio" Target="../media/audio5.wav"/><Relationship Id="rId9" Type="http://schemas.openxmlformats.org/officeDocument/2006/relationships/image" Target="../media/image57.png"/><Relationship Id="rId14" Type="http://schemas.openxmlformats.org/officeDocument/2006/relationships/image" Target="../media/image106.svg"/><Relationship Id="rId22" Type="http://schemas.openxmlformats.org/officeDocument/2006/relationships/slide" Target="slide11.xml"/></Relationships>
</file>

<file path=ppt/slides/_rels/slide14.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59.png"/><Relationship Id="rId18" Type="http://schemas.openxmlformats.org/officeDocument/2006/relationships/image" Target="../media/image110.svg"/><Relationship Id="rId26" Type="http://schemas.openxmlformats.org/officeDocument/2006/relationships/image" Target="../media/image96.svg"/><Relationship Id="rId3" Type="http://schemas.openxmlformats.org/officeDocument/2006/relationships/audio" Target="../media/audio1.wav"/><Relationship Id="rId21" Type="http://schemas.openxmlformats.org/officeDocument/2006/relationships/image" Target="../media/image67.png"/><Relationship Id="rId7" Type="http://schemas.openxmlformats.org/officeDocument/2006/relationships/image" Target="../media/image56.png"/><Relationship Id="rId12" Type="http://schemas.openxmlformats.org/officeDocument/2006/relationships/image" Target="../media/image104.svg"/><Relationship Id="rId17" Type="http://schemas.openxmlformats.org/officeDocument/2006/relationships/image" Target="../media/image61.png"/><Relationship Id="rId25" Type="http://schemas.openxmlformats.org/officeDocument/2006/relationships/image" Target="../media/image54.png"/><Relationship Id="rId2" Type="http://schemas.openxmlformats.org/officeDocument/2006/relationships/notesSlide" Target="../notesSlides/notesSlide5.xml"/><Relationship Id="rId16" Type="http://schemas.openxmlformats.org/officeDocument/2006/relationships/image" Target="../media/image108.svg"/><Relationship Id="rId20"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58.png"/><Relationship Id="rId24" Type="http://schemas.openxmlformats.org/officeDocument/2006/relationships/slide" Target="slide11.xml"/><Relationship Id="rId5" Type="http://schemas.openxmlformats.org/officeDocument/2006/relationships/image" Target="../media/image55.png"/><Relationship Id="rId15" Type="http://schemas.openxmlformats.org/officeDocument/2006/relationships/image" Target="../media/image60.png"/><Relationship Id="rId23" Type="http://schemas.openxmlformats.org/officeDocument/2006/relationships/image" Target="../media/image68.png"/><Relationship Id="rId10" Type="http://schemas.openxmlformats.org/officeDocument/2006/relationships/image" Target="../media/image102.svg"/><Relationship Id="rId19" Type="http://schemas.openxmlformats.org/officeDocument/2006/relationships/image" Target="../media/image66.png"/><Relationship Id="rId4" Type="http://schemas.openxmlformats.org/officeDocument/2006/relationships/audio" Target="../media/audio5.wav"/><Relationship Id="rId9" Type="http://schemas.openxmlformats.org/officeDocument/2006/relationships/image" Target="../media/image57.png"/><Relationship Id="rId14" Type="http://schemas.openxmlformats.org/officeDocument/2006/relationships/image" Target="../media/image106.svg"/><Relationship Id="rId22" Type="http://schemas.openxmlformats.org/officeDocument/2006/relationships/image" Target="../media/image120.svg"/><Relationship Id="rId27" Type="http://schemas.openxmlformats.org/officeDocument/2006/relationships/audio" Target="../media/audio1.wav"/></Relationships>
</file>

<file path=ppt/slides/_rels/slide15.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59.png"/><Relationship Id="rId18" Type="http://schemas.openxmlformats.org/officeDocument/2006/relationships/image" Target="../media/image110.svg"/><Relationship Id="rId26" Type="http://schemas.openxmlformats.org/officeDocument/2006/relationships/audio" Target="../media/audio1.wav"/><Relationship Id="rId3" Type="http://schemas.openxmlformats.org/officeDocument/2006/relationships/audio" Target="../media/audio1.wav"/><Relationship Id="rId21" Type="http://schemas.openxmlformats.org/officeDocument/2006/relationships/image" Target="../media/image70.png"/><Relationship Id="rId7" Type="http://schemas.openxmlformats.org/officeDocument/2006/relationships/image" Target="../media/image56.png"/><Relationship Id="rId12" Type="http://schemas.openxmlformats.org/officeDocument/2006/relationships/image" Target="../media/image104.svg"/><Relationship Id="rId17" Type="http://schemas.openxmlformats.org/officeDocument/2006/relationships/image" Target="../media/image61.png"/><Relationship Id="rId25" Type="http://schemas.openxmlformats.org/officeDocument/2006/relationships/image" Target="../media/image96.svg"/><Relationship Id="rId2" Type="http://schemas.openxmlformats.org/officeDocument/2006/relationships/notesSlide" Target="../notesSlides/notesSlide6.xml"/><Relationship Id="rId16" Type="http://schemas.openxmlformats.org/officeDocument/2006/relationships/image" Target="../media/image108.svg"/><Relationship Id="rId20" Type="http://schemas.openxmlformats.org/officeDocument/2006/relationships/image" Target="../media/image123.svg"/><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58.png"/><Relationship Id="rId24" Type="http://schemas.openxmlformats.org/officeDocument/2006/relationships/image" Target="../media/image54.png"/><Relationship Id="rId5" Type="http://schemas.openxmlformats.org/officeDocument/2006/relationships/image" Target="../media/image55.png"/><Relationship Id="rId15" Type="http://schemas.openxmlformats.org/officeDocument/2006/relationships/image" Target="../media/image60.png"/><Relationship Id="rId23" Type="http://schemas.openxmlformats.org/officeDocument/2006/relationships/slide" Target="slide11.xml"/><Relationship Id="rId10" Type="http://schemas.openxmlformats.org/officeDocument/2006/relationships/image" Target="../media/image102.svg"/><Relationship Id="rId19" Type="http://schemas.openxmlformats.org/officeDocument/2006/relationships/image" Target="../media/image69.png"/><Relationship Id="rId4" Type="http://schemas.openxmlformats.org/officeDocument/2006/relationships/audio" Target="../media/audio5.wav"/><Relationship Id="rId9" Type="http://schemas.openxmlformats.org/officeDocument/2006/relationships/image" Target="../media/image57.png"/><Relationship Id="rId14" Type="http://schemas.openxmlformats.org/officeDocument/2006/relationships/image" Target="../media/image106.svg"/><Relationship Id="rId22" Type="http://schemas.openxmlformats.org/officeDocument/2006/relationships/image" Target="../media/image125.svg"/></Relationships>
</file>

<file path=ppt/slides/_rels/slide16.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59.png"/><Relationship Id="rId18" Type="http://schemas.openxmlformats.org/officeDocument/2006/relationships/image" Target="../media/image110.svg"/><Relationship Id="rId26" Type="http://schemas.openxmlformats.org/officeDocument/2006/relationships/audio" Target="../media/audio1.wav"/><Relationship Id="rId3" Type="http://schemas.openxmlformats.org/officeDocument/2006/relationships/audio" Target="../media/audio1.wav"/><Relationship Id="rId21" Type="http://schemas.openxmlformats.org/officeDocument/2006/relationships/image" Target="../media/image71.png"/><Relationship Id="rId7" Type="http://schemas.openxmlformats.org/officeDocument/2006/relationships/image" Target="../media/image56.png"/><Relationship Id="rId12" Type="http://schemas.openxmlformats.org/officeDocument/2006/relationships/image" Target="../media/image104.svg"/><Relationship Id="rId17" Type="http://schemas.openxmlformats.org/officeDocument/2006/relationships/image" Target="../media/image61.png"/><Relationship Id="rId25" Type="http://schemas.openxmlformats.org/officeDocument/2006/relationships/image" Target="../media/image96.svg"/><Relationship Id="rId2" Type="http://schemas.openxmlformats.org/officeDocument/2006/relationships/notesSlide" Target="../notesSlides/notesSlide7.xml"/><Relationship Id="rId16" Type="http://schemas.openxmlformats.org/officeDocument/2006/relationships/image" Target="../media/image108.svg"/><Relationship Id="rId20" Type="http://schemas.openxmlformats.org/officeDocument/2006/relationships/image" Target="../media/image112.svg"/><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58.png"/><Relationship Id="rId24" Type="http://schemas.openxmlformats.org/officeDocument/2006/relationships/image" Target="../media/image54.png"/><Relationship Id="rId5" Type="http://schemas.openxmlformats.org/officeDocument/2006/relationships/image" Target="../media/image55.png"/><Relationship Id="rId15" Type="http://schemas.openxmlformats.org/officeDocument/2006/relationships/image" Target="../media/image60.png"/><Relationship Id="rId23" Type="http://schemas.openxmlformats.org/officeDocument/2006/relationships/slide" Target="slide11.xml"/><Relationship Id="rId10" Type="http://schemas.openxmlformats.org/officeDocument/2006/relationships/image" Target="../media/image102.svg"/><Relationship Id="rId19" Type="http://schemas.openxmlformats.org/officeDocument/2006/relationships/image" Target="../media/image62.png"/><Relationship Id="rId4" Type="http://schemas.openxmlformats.org/officeDocument/2006/relationships/audio" Target="../media/audio5.wav"/><Relationship Id="rId9" Type="http://schemas.openxmlformats.org/officeDocument/2006/relationships/image" Target="../media/image57.png"/><Relationship Id="rId14" Type="http://schemas.openxmlformats.org/officeDocument/2006/relationships/image" Target="../media/image106.svg"/><Relationship Id="rId22" Type="http://schemas.openxmlformats.org/officeDocument/2006/relationships/image" Target="../media/image72.png"/></Relationships>
</file>

<file path=ppt/slides/_rels/slide17.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59.png"/><Relationship Id="rId18" Type="http://schemas.openxmlformats.org/officeDocument/2006/relationships/image" Target="../media/image110.svg"/><Relationship Id="rId26" Type="http://schemas.openxmlformats.org/officeDocument/2006/relationships/image" Target="../media/image54.png"/><Relationship Id="rId3" Type="http://schemas.openxmlformats.org/officeDocument/2006/relationships/audio" Target="../media/audio1.wav"/><Relationship Id="rId21" Type="http://schemas.openxmlformats.org/officeDocument/2006/relationships/image" Target="../media/image74.png"/><Relationship Id="rId7" Type="http://schemas.openxmlformats.org/officeDocument/2006/relationships/image" Target="../media/image56.png"/><Relationship Id="rId12" Type="http://schemas.openxmlformats.org/officeDocument/2006/relationships/image" Target="../media/image104.svg"/><Relationship Id="rId17" Type="http://schemas.openxmlformats.org/officeDocument/2006/relationships/image" Target="../media/image61.png"/><Relationship Id="rId25" Type="http://schemas.openxmlformats.org/officeDocument/2006/relationships/slide" Target="slide11.xml"/><Relationship Id="rId2" Type="http://schemas.openxmlformats.org/officeDocument/2006/relationships/notesSlide" Target="../notesSlides/notesSlide8.xml"/><Relationship Id="rId16" Type="http://schemas.openxmlformats.org/officeDocument/2006/relationships/image" Target="../media/image108.svg"/><Relationship Id="rId20" Type="http://schemas.openxmlformats.org/officeDocument/2006/relationships/image" Target="../media/image129.svg"/><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58.png"/><Relationship Id="rId24" Type="http://schemas.openxmlformats.org/officeDocument/2006/relationships/image" Target="../media/image133.svg"/><Relationship Id="rId5" Type="http://schemas.openxmlformats.org/officeDocument/2006/relationships/image" Target="../media/image55.png"/><Relationship Id="rId15" Type="http://schemas.openxmlformats.org/officeDocument/2006/relationships/image" Target="../media/image60.png"/><Relationship Id="rId23" Type="http://schemas.openxmlformats.org/officeDocument/2006/relationships/image" Target="../media/image76.png"/><Relationship Id="rId28" Type="http://schemas.openxmlformats.org/officeDocument/2006/relationships/audio" Target="../media/audio1.wav"/><Relationship Id="rId10" Type="http://schemas.openxmlformats.org/officeDocument/2006/relationships/image" Target="../media/image102.svg"/><Relationship Id="rId19" Type="http://schemas.openxmlformats.org/officeDocument/2006/relationships/image" Target="../media/image73.png"/><Relationship Id="rId4" Type="http://schemas.openxmlformats.org/officeDocument/2006/relationships/audio" Target="../media/audio5.wav"/><Relationship Id="rId9" Type="http://schemas.openxmlformats.org/officeDocument/2006/relationships/image" Target="../media/image57.png"/><Relationship Id="rId14" Type="http://schemas.openxmlformats.org/officeDocument/2006/relationships/image" Target="../media/image106.svg"/><Relationship Id="rId22" Type="http://schemas.openxmlformats.org/officeDocument/2006/relationships/image" Target="../media/image75.png"/><Relationship Id="rId27" Type="http://schemas.openxmlformats.org/officeDocument/2006/relationships/image" Target="../media/image96.svg"/></Relationships>
</file>

<file path=ppt/slides/_rels/slide18.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59.png"/><Relationship Id="rId18" Type="http://schemas.openxmlformats.org/officeDocument/2006/relationships/image" Target="../media/image110.svg"/><Relationship Id="rId3" Type="http://schemas.openxmlformats.org/officeDocument/2006/relationships/audio" Target="../media/audio1.wav"/><Relationship Id="rId21" Type="http://schemas.openxmlformats.org/officeDocument/2006/relationships/image" Target="../media/image133.svg"/><Relationship Id="rId7" Type="http://schemas.openxmlformats.org/officeDocument/2006/relationships/image" Target="../media/image56.png"/><Relationship Id="rId12" Type="http://schemas.openxmlformats.org/officeDocument/2006/relationships/image" Target="../media/image104.svg"/><Relationship Id="rId17" Type="http://schemas.openxmlformats.org/officeDocument/2006/relationships/image" Target="../media/image61.png"/><Relationship Id="rId25" Type="http://schemas.openxmlformats.org/officeDocument/2006/relationships/audio" Target="../media/audio1.wav"/><Relationship Id="rId2" Type="http://schemas.openxmlformats.org/officeDocument/2006/relationships/notesSlide" Target="../notesSlides/notesSlide9.xml"/><Relationship Id="rId16" Type="http://schemas.openxmlformats.org/officeDocument/2006/relationships/image" Target="../media/image108.svg"/><Relationship Id="rId20"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58.png"/><Relationship Id="rId24" Type="http://schemas.openxmlformats.org/officeDocument/2006/relationships/image" Target="../media/image96.svg"/><Relationship Id="rId5" Type="http://schemas.openxmlformats.org/officeDocument/2006/relationships/image" Target="../media/image55.png"/><Relationship Id="rId15" Type="http://schemas.openxmlformats.org/officeDocument/2006/relationships/image" Target="../media/image60.png"/><Relationship Id="rId23" Type="http://schemas.openxmlformats.org/officeDocument/2006/relationships/image" Target="../media/image54.png"/><Relationship Id="rId10" Type="http://schemas.openxmlformats.org/officeDocument/2006/relationships/image" Target="../media/image102.svg"/><Relationship Id="rId19" Type="http://schemas.openxmlformats.org/officeDocument/2006/relationships/image" Target="../media/image77.png"/><Relationship Id="rId4" Type="http://schemas.openxmlformats.org/officeDocument/2006/relationships/audio" Target="../media/audio5.wav"/><Relationship Id="rId9" Type="http://schemas.openxmlformats.org/officeDocument/2006/relationships/image" Target="../media/image57.png"/><Relationship Id="rId14" Type="http://schemas.openxmlformats.org/officeDocument/2006/relationships/image" Target="../media/image106.svg"/><Relationship Id="rId22" Type="http://schemas.openxmlformats.org/officeDocument/2006/relationships/slide" Target="slide11.xml"/></Relationships>
</file>

<file path=ppt/slides/_rels/slide19.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59.png"/><Relationship Id="rId18" Type="http://schemas.openxmlformats.org/officeDocument/2006/relationships/image" Target="../media/image110.svg"/><Relationship Id="rId26" Type="http://schemas.openxmlformats.org/officeDocument/2006/relationships/audio" Target="../media/audio1.wav"/><Relationship Id="rId3" Type="http://schemas.openxmlformats.org/officeDocument/2006/relationships/audio" Target="../media/audio1.wav"/><Relationship Id="rId21" Type="http://schemas.openxmlformats.org/officeDocument/2006/relationships/image" Target="../media/image79.png"/><Relationship Id="rId7" Type="http://schemas.openxmlformats.org/officeDocument/2006/relationships/image" Target="../media/image56.png"/><Relationship Id="rId12" Type="http://schemas.openxmlformats.org/officeDocument/2006/relationships/image" Target="../media/image104.svg"/><Relationship Id="rId17" Type="http://schemas.openxmlformats.org/officeDocument/2006/relationships/image" Target="../media/image61.png"/><Relationship Id="rId25" Type="http://schemas.openxmlformats.org/officeDocument/2006/relationships/image" Target="../media/image96.svg"/><Relationship Id="rId2" Type="http://schemas.openxmlformats.org/officeDocument/2006/relationships/notesSlide" Target="../notesSlides/notesSlide10.xml"/><Relationship Id="rId16" Type="http://schemas.openxmlformats.org/officeDocument/2006/relationships/image" Target="../media/image108.svg"/><Relationship Id="rId20" Type="http://schemas.openxmlformats.org/officeDocument/2006/relationships/image" Target="../media/image136.svg"/><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58.png"/><Relationship Id="rId24" Type="http://schemas.openxmlformats.org/officeDocument/2006/relationships/image" Target="../media/image54.png"/><Relationship Id="rId5" Type="http://schemas.openxmlformats.org/officeDocument/2006/relationships/image" Target="../media/image55.png"/><Relationship Id="rId15" Type="http://schemas.openxmlformats.org/officeDocument/2006/relationships/image" Target="../media/image60.png"/><Relationship Id="rId23" Type="http://schemas.openxmlformats.org/officeDocument/2006/relationships/slide" Target="slide11.xml"/><Relationship Id="rId10" Type="http://schemas.openxmlformats.org/officeDocument/2006/relationships/image" Target="../media/image102.svg"/><Relationship Id="rId19" Type="http://schemas.openxmlformats.org/officeDocument/2006/relationships/image" Target="../media/image78.png"/><Relationship Id="rId4" Type="http://schemas.openxmlformats.org/officeDocument/2006/relationships/audio" Target="../media/audio5.wav"/><Relationship Id="rId9" Type="http://schemas.openxmlformats.org/officeDocument/2006/relationships/image" Target="../media/image57.png"/><Relationship Id="rId14" Type="http://schemas.openxmlformats.org/officeDocument/2006/relationships/image" Target="../media/image106.svg"/><Relationship Id="rId22"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75.png"/><Relationship Id="rId18" Type="http://schemas.openxmlformats.org/officeDocument/2006/relationships/image" Target="../media/image65.png"/><Relationship Id="rId3" Type="http://schemas.openxmlformats.org/officeDocument/2006/relationships/image" Target="../media/image50.png"/><Relationship Id="rId7" Type="http://schemas.openxmlformats.org/officeDocument/2006/relationships/image" Target="../media/image142.svg"/><Relationship Id="rId12" Type="http://schemas.openxmlformats.org/officeDocument/2006/relationships/image" Target="../media/image80.png"/><Relationship Id="rId17" Type="http://schemas.openxmlformats.org/officeDocument/2006/relationships/image" Target="../media/image68.png"/><Relationship Id="rId2" Type="http://schemas.openxmlformats.org/officeDocument/2006/relationships/audio" Target="../media/audio5.wav"/><Relationship Id="rId16" Type="http://schemas.openxmlformats.org/officeDocument/2006/relationships/image" Target="../media/image125.svg"/><Relationship Id="rId20"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146.svg"/><Relationship Id="rId5" Type="http://schemas.openxmlformats.org/officeDocument/2006/relationships/image" Target="../media/image140.svg"/><Relationship Id="rId15" Type="http://schemas.openxmlformats.org/officeDocument/2006/relationships/image" Target="../media/image70.png"/><Relationship Id="rId10" Type="http://schemas.openxmlformats.org/officeDocument/2006/relationships/image" Target="../media/image84.png"/><Relationship Id="rId19" Type="http://schemas.openxmlformats.org/officeDocument/2006/relationships/image" Target="../media/image63.png"/><Relationship Id="rId4" Type="http://schemas.openxmlformats.org/officeDocument/2006/relationships/image" Target="../media/image81.png"/><Relationship Id="rId9" Type="http://schemas.openxmlformats.org/officeDocument/2006/relationships/image" Target="../media/image144.svg"/><Relationship Id="rId1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92.png"/><Relationship Id="rId3" Type="http://schemas.openxmlformats.org/officeDocument/2006/relationships/audio" Target="../media/audio4.wav"/><Relationship Id="rId7" Type="http://schemas.openxmlformats.org/officeDocument/2006/relationships/image" Target="../media/image88.png"/><Relationship Id="rId12" Type="http://schemas.openxmlformats.org/officeDocument/2006/relationships/image" Target="../media/image9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0.png"/><Relationship Id="rId5" Type="http://schemas.openxmlformats.org/officeDocument/2006/relationships/image" Target="../media/image86.png"/><Relationship Id="rId10" Type="http://schemas.openxmlformats.org/officeDocument/2006/relationships/image" Target="../media/image89.png"/><Relationship Id="rId4" Type="http://schemas.openxmlformats.org/officeDocument/2006/relationships/image" Target="../media/image85.png"/><Relationship Id="rId9" Type="http://schemas.openxmlformats.org/officeDocument/2006/relationships/image" Target="../media/image19.svg"/></Relationships>
</file>

<file path=ppt/slides/_rels/slide23.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5.png"/><Relationship Id="rId3" Type="http://schemas.openxmlformats.org/officeDocument/2006/relationships/audio" Target="../media/audio4.wav"/><Relationship Id="rId7" Type="http://schemas.openxmlformats.org/officeDocument/2006/relationships/image" Target="../media/image87.png"/><Relationship Id="rId12"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89.png"/><Relationship Id="rId5" Type="http://schemas.openxmlformats.org/officeDocument/2006/relationships/image" Target="../media/image85.png"/><Relationship Id="rId10" Type="http://schemas.openxmlformats.org/officeDocument/2006/relationships/image" Target="../media/image21.svg"/><Relationship Id="rId4" Type="http://schemas.openxmlformats.org/officeDocument/2006/relationships/image" Target="../media/image93.png"/><Relationship Id="rId9" Type="http://schemas.openxmlformats.org/officeDocument/2006/relationships/image" Target="../media/image16.png"/><Relationship Id="rId14" Type="http://schemas.openxmlformats.org/officeDocument/2006/relationships/image" Target="../media/image96.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1.svg"/><Relationship Id="rId18" Type="http://schemas.openxmlformats.org/officeDocument/2006/relationships/image" Target="../media/image92.png"/><Relationship Id="rId3" Type="http://schemas.openxmlformats.org/officeDocument/2006/relationships/slideLayout" Target="../slideLayouts/slideLayout7.xml"/><Relationship Id="rId21" Type="http://schemas.openxmlformats.org/officeDocument/2006/relationships/image" Target="../media/image96.png"/><Relationship Id="rId7" Type="http://schemas.openxmlformats.org/officeDocument/2006/relationships/image" Target="../media/image99.png"/><Relationship Id="rId12" Type="http://schemas.openxmlformats.org/officeDocument/2006/relationships/image" Target="../media/image16.png"/><Relationship Id="rId17" Type="http://schemas.openxmlformats.org/officeDocument/2006/relationships/image" Target="../media/image91.png"/><Relationship Id="rId2" Type="http://schemas.microsoft.com/office/2007/relationships/media" Target="../media/media2.mp3"/><Relationship Id="rId16" Type="http://schemas.openxmlformats.org/officeDocument/2006/relationships/image" Target="../media/image90.png"/><Relationship Id="rId20" Type="http://schemas.openxmlformats.org/officeDocument/2006/relationships/image" Target="../media/image95.png"/><Relationship Id="rId1" Type="http://schemas.openxmlformats.org/officeDocument/2006/relationships/audio" Target="NULL" TargetMode="External"/><Relationship Id="rId6" Type="http://schemas.openxmlformats.org/officeDocument/2006/relationships/image" Target="../media/image98.png"/><Relationship Id="rId11" Type="http://schemas.openxmlformats.org/officeDocument/2006/relationships/image" Target="../media/image19.svg"/><Relationship Id="rId5" Type="http://schemas.openxmlformats.org/officeDocument/2006/relationships/image" Target="../media/image97.png"/><Relationship Id="rId15" Type="http://schemas.openxmlformats.org/officeDocument/2006/relationships/image" Target="../media/image89.png"/><Relationship Id="rId10" Type="http://schemas.openxmlformats.org/officeDocument/2006/relationships/image" Target="../media/image15.png"/><Relationship Id="rId19" Type="http://schemas.openxmlformats.org/officeDocument/2006/relationships/image" Target="../media/image94.png"/><Relationship Id="rId4" Type="http://schemas.openxmlformats.org/officeDocument/2006/relationships/notesSlide" Target="../notesSlides/notesSlide13.xml"/><Relationship Id="rId9" Type="http://schemas.openxmlformats.org/officeDocument/2006/relationships/image" Target="../media/image100.png"/><Relationship Id="rId1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1.png"/><Relationship Id="rId18" Type="http://schemas.openxmlformats.org/officeDocument/2006/relationships/image" Target="../media/image92.png"/><Relationship Id="rId3" Type="http://schemas.openxmlformats.org/officeDocument/2006/relationships/slideLayout" Target="../slideLayouts/slideLayout7.xml"/><Relationship Id="rId21" Type="http://schemas.openxmlformats.org/officeDocument/2006/relationships/image" Target="../media/image96.png"/><Relationship Id="rId7" Type="http://schemas.openxmlformats.org/officeDocument/2006/relationships/image" Target="../media/image39.png"/><Relationship Id="rId12" Type="http://schemas.openxmlformats.org/officeDocument/2006/relationships/image" Target="../media/image21.svg"/><Relationship Id="rId17" Type="http://schemas.openxmlformats.org/officeDocument/2006/relationships/image" Target="../media/image91.png"/><Relationship Id="rId2" Type="http://schemas.openxmlformats.org/officeDocument/2006/relationships/audio" Target="../media/media3.mp3"/><Relationship Id="rId16" Type="http://schemas.openxmlformats.org/officeDocument/2006/relationships/image" Target="../media/image90.png"/><Relationship Id="rId20" Type="http://schemas.openxmlformats.org/officeDocument/2006/relationships/image" Target="../media/image95.png"/><Relationship Id="rId1" Type="http://schemas.microsoft.com/office/2007/relationships/media" Target="../media/media3.mp3"/><Relationship Id="rId6" Type="http://schemas.openxmlformats.org/officeDocument/2006/relationships/image" Target="../media/image98.png"/><Relationship Id="rId11" Type="http://schemas.openxmlformats.org/officeDocument/2006/relationships/image" Target="../media/image16.png"/><Relationship Id="rId5" Type="http://schemas.openxmlformats.org/officeDocument/2006/relationships/image" Target="../media/image97.png"/><Relationship Id="rId15" Type="http://schemas.openxmlformats.org/officeDocument/2006/relationships/image" Target="../media/image89.png"/><Relationship Id="rId10" Type="http://schemas.openxmlformats.org/officeDocument/2006/relationships/image" Target="../media/image19.svg"/><Relationship Id="rId19" Type="http://schemas.openxmlformats.org/officeDocument/2006/relationships/image" Target="../media/image94.png"/><Relationship Id="rId4" Type="http://schemas.openxmlformats.org/officeDocument/2006/relationships/notesSlide" Target="../notesSlides/notesSlide14.xml"/><Relationship Id="rId9" Type="http://schemas.openxmlformats.org/officeDocument/2006/relationships/image" Target="../media/image15.png"/><Relationship Id="rId1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5.png"/><Relationship Id="rId3" Type="http://schemas.openxmlformats.org/officeDocument/2006/relationships/image" Target="../media/image93.png"/><Relationship Id="rId7" Type="http://schemas.openxmlformats.org/officeDocument/2006/relationships/image" Target="../media/image88.png"/><Relationship Id="rId12" Type="http://schemas.openxmlformats.org/officeDocument/2006/relationships/image" Target="../media/image168.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104.png"/><Relationship Id="rId5" Type="http://schemas.openxmlformats.org/officeDocument/2006/relationships/image" Target="../media/image86.png"/><Relationship Id="rId10" Type="http://schemas.openxmlformats.org/officeDocument/2006/relationships/image" Target="../media/image103.png"/><Relationship Id="rId4" Type="http://schemas.openxmlformats.org/officeDocument/2006/relationships/image" Target="../media/image85.png"/><Relationship Id="rId9" Type="http://schemas.openxmlformats.org/officeDocument/2006/relationships/image" Target="../media/image165.svg"/></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png"/><Relationship Id="rId7" Type="http://schemas.openxmlformats.org/officeDocument/2006/relationships/image" Target="../media/image72.sv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gif"/><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audio" Target="../media/audio4.wav"/><Relationship Id="rId7" Type="http://schemas.openxmlformats.org/officeDocument/2006/relationships/image" Target="../media/image10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107.png"/><Relationship Id="rId5" Type="http://schemas.openxmlformats.org/officeDocument/2006/relationships/image" Target="../media/image99.png"/><Relationship Id="rId10"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06.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9.png"/><Relationship Id="rId11" Type="http://schemas.openxmlformats.org/officeDocument/2006/relationships/image" Target="../media/image42.png"/><Relationship Id="rId5" Type="http://schemas.openxmlformats.org/officeDocument/2006/relationships/image" Target="../media/image108.png"/><Relationship Id="rId10" Type="http://schemas.openxmlformats.org/officeDocument/2006/relationships/image" Target="../media/image112.png"/><Relationship Id="rId4" Type="http://schemas.openxmlformats.org/officeDocument/2006/relationships/notesSlide" Target="../notesSlides/notesSlide17.xml"/><Relationship Id="rId9" Type="http://schemas.openxmlformats.org/officeDocument/2006/relationships/image" Target="../media/image111.png"/></Relationships>
</file>

<file path=ppt/slides/_rels/slide31.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slideLayout" Target="../slideLayouts/slideLayout7.xml"/><Relationship Id="rId7" Type="http://schemas.openxmlformats.org/officeDocument/2006/relationships/image" Target="../media/image11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14.png"/><Relationship Id="rId5" Type="http://schemas.openxmlformats.org/officeDocument/2006/relationships/image" Target="../media/image113.png"/><Relationship Id="rId10" Type="http://schemas.openxmlformats.org/officeDocument/2006/relationships/image" Target="../media/image7.png"/><Relationship Id="rId4" Type="http://schemas.openxmlformats.org/officeDocument/2006/relationships/notesSlide" Target="../notesSlides/notesSlide18.xml"/><Relationship Id="rId9" Type="http://schemas.openxmlformats.org/officeDocument/2006/relationships/image" Target="../media/image101.png"/></Relationships>
</file>

<file path=ppt/slides/_rels/slide3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audio" Target="../media/audio4.wav"/><Relationship Id="rId7" Type="http://schemas.openxmlformats.org/officeDocument/2006/relationships/image" Target="../media/image10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183.svg"/><Relationship Id="rId5" Type="http://schemas.openxmlformats.org/officeDocument/2006/relationships/image" Target="../media/image99.png"/><Relationship Id="rId10" Type="http://schemas.openxmlformats.org/officeDocument/2006/relationships/image" Target="../media/image118.png"/><Relationship Id="rId4" Type="http://schemas.openxmlformats.org/officeDocument/2006/relationships/image" Target="../media/image93.png"/><Relationship Id="rId9" Type="http://schemas.openxmlformats.org/officeDocument/2006/relationships/image" Target="../media/image117.png"/></Relationships>
</file>

<file path=ppt/slides/_rels/slide3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audio" Target="../media/audio4.wav"/><Relationship Id="rId7" Type="http://schemas.openxmlformats.org/officeDocument/2006/relationships/image" Target="../media/image12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98.png"/><Relationship Id="rId4" Type="http://schemas.openxmlformats.org/officeDocument/2006/relationships/image" Target="../media/image119.png"/><Relationship Id="rId9" Type="http://schemas.openxmlformats.org/officeDocument/2006/relationships/image" Target="../media/image121.png"/></Relationships>
</file>

<file path=ppt/slides/_rels/slide34.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audio" Target="../media/audio4.wav"/><Relationship Id="rId7"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23.png"/><Relationship Id="rId4" Type="http://schemas.openxmlformats.org/officeDocument/2006/relationships/image" Target="../media/image108.png"/><Relationship Id="rId9" Type="http://schemas.openxmlformats.org/officeDocument/2006/relationships/image" Target="../media/image98.png"/></Relationships>
</file>

<file path=ppt/slides/_rels/slide35.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93.png"/><Relationship Id="rId7"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png"/><Relationship Id="rId7" Type="http://schemas.openxmlformats.org/officeDocument/2006/relationships/image" Target="../media/image72.sv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gif"/><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audio" Target="../media/audio7.wav"/><Relationship Id="rId7" Type="http://schemas.openxmlformats.org/officeDocument/2006/relationships/image" Target="../media/image11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10" Type="http://schemas.openxmlformats.org/officeDocument/2006/relationships/image" Target="../media/image126.GIF"/><Relationship Id="rId4" Type="http://schemas.openxmlformats.org/officeDocument/2006/relationships/image" Target="../media/image119.png"/><Relationship Id="rId9" Type="http://schemas.openxmlformats.org/officeDocument/2006/relationships/image" Target="../media/image125.png"/></Relationships>
</file>

<file path=ppt/slides/_rels/slide39.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27.GIF"/><Relationship Id="rId3" Type="http://schemas.openxmlformats.org/officeDocument/2006/relationships/slideLayout" Target="../slideLayouts/slideLayout7.xml"/><Relationship Id="rId7" Type="http://schemas.openxmlformats.org/officeDocument/2006/relationships/image" Target="../media/image113.png"/><Relationship Id="rId12" Type="http://schemas.openxmlformats.org/officeDocument/2006/relationships/image" Target="../media/image126.GIF"/><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19.png"/><Relationship Id="rId11" Type="http://schemas.openxmlformats.org/officeDocument/2006/relationships/image" Target="../media/image125.png"/><Relationship Id="rId5" Type="http://schemas.openxmlformats.org/officeDocument/2006/relationships/audio" Target="../media/audio7.wav"/><Relationship Id="rId10" Type="http://schemas.openxmlformats.org/officeDocument/2006/relationships/image" Target="../media/image116.png"/><Relationship Id="rId4" Type="http://schemas.openxmlformats.org/officeDocument/2006/relationships/notesSlide" Target="../notesSlides/notesSlide24.xml"/><Relationship Id="rId9" Type="http://schemas.openxmlformats.org/officeDocument/2006/relationships/image" Target="../media/image115.png"/><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audio2.wav"/><Relationship Id="rId7" Type="http://schemas.openxmlformats.org/officeDocument/2006/relationships/diagramLayout" Target="../diagrams/layout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audio" Target="../media/audio2.wav"/><Relationship Id="rId5" Type="http://schemas.openxmlformats.org/officeDocument/2006/relationships/image" Target="../media/image4.png"/><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s>
</file>

<file path=ppt/slides/_rels/slide40.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slideLayout" Target="../slideLayouts/slideLayout7.xml"/><Relationship Id="rId7" Type="http://schemas.openxmlformats.org/officeDocument/2006/relationships/image" Target="../media/image114.pn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113.png"/><Relationship Id="rId5" Type="http://schemas.openxmlformats.org/officeDocument/2006/relationships/image" Target="../media/image119.png"/><Relationship Id="rId10" Type="http://schemas.openxmlformats.org/officeDocument/2006/relationships/image" Target="../media/image7.png"/><Relationship Id="rId4" Type="http://schemas.openxmlformats.org/officeDocument/2006/relationships/notesSlide" Target="../notesSlides/notesSlide25.xml"/><Relationship Id="rId9" Type="http://schemas.openxmlformats.org/officeDocument/2006/relationships/image" Target="../media/image116.png"/></Relationships>
</file>

<file path=ppt/slides/_rels/slide4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slideLayout" Target="../slideLayouts/slideLayout7.xml"/><Relationship Id="rId7" Type="http://schemas.openxmlformats.org/officeDocument/2006/relationships/image" Target="../media/image114.pn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113.png"/><Relationship Id="rId5" Type="http://schemas.openxmlformats.org/officeDocument/2006/relationships/image" Target="../media/image119.png"/><Relationship Id="rId10" Type="http://schemas.openxmlformats.org/officeDocument/2006/relationships/image" Target="../media/image7.png"/><Relationship Id="rId4" Type="http://schemas.openxmlformats.org/officeDocument/2006/relationships/notesSlide" Target="../notesSlides/notesSlide26.xml"/><Relationship Id="rId9" Type="http://schemas.openxmlformats.org/officeDocument/2006/relationships/image" Target="../media/image116.png"/></Relationships>
</file>

<file path=ppt/slides/_rels/slide42.xml.rels><?xml version="1.0" encoding="UTF-8" standalone="yes"?>
<Relationships xmlns="http://schemas.openxmlformats.org/package/2006/relationships"><Relationship Id="rId8" Type="http://schemas.openxmlformats.org/officeDocument/2006/relationships/image" Target="../media/image194.svg"/><Relationship Id="rId3" Type="http://schemas.openxmlformats.org/officeDocument/2006/relationships/image" Target="../media/image119.png"/><Relationship Id="rId7" Type="http://schemas.openxmlformats.org/officeDocument/2006/relationships/image" Target="../media/image12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4.png"/><Relationship Id="rId4" Type="http://schemas.openxmlformats.org/officeDocument/2006/relationships/image" Target="../media/image113.png"/></Relationships>
</file>

<file path=ppt/slides/_rels/slide43.xml.rels><?xml version="1.0" encoding="UTF-8" standalone="yes"?>
<Relationships xmlns="http://schemas.openxmlformats.org/package/2006/relationships"><Relationship Id="rId8" Type="http://schemas.openxmlformats.org/officeDocument/2006/relationships/image" Target="../media/image194.svg"/><Relationship Id="rId3" Type="http://schemas.openxmlformats.org/officeDocument/2006/relationships/image" Target="../media/image119.png"/><Relationship Id="rId7" Type="http://schemas.openxmlformats.org/officeDocument/2006/relationships/image" Target="../media/image128.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4.png"/><Relationship Id="rId4" Type="http://schemas.openxmlformats.org/officeDocument/2006/relationships/image" Target="../media/image113.png"/></Relationships>
</file>

<file path=ppt/slides/_rels/slide4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slideLayout" Target="../slideLayouts/slideLayout7.xml"/><Relationship Id="rId7" Type="http://schemas.openxmlformats.org/officeDocument/2006/relationships/image" Target="../media/image11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13.png"/><Relationship Id="rId11" Type="http://schemas.openxmlformats.org/officeDocument/2006/relationships/image" Target="../media/image7.png"/><Relationship Id="rId5" Type="http://schemas.openxmlformats.org/officeDocument/2006/relationships/image" Target="../media/image119.png"/><Relationship Id="rId10" Type="http://schemas.openxmlformats.org/officeDocument/2006/relationships/image" Target="../media/image125.png"/><Relationship Id="rId4" Type="http://schemas.openxmlformats.org/officeDocument/2006/relationships/notesSlide" Target="../notesSlides/notesSlide29.xml"/><Relationship Id="rId9" Type="http://schemas.openxmlformats.org/officeDocument/2006/relationships/image" Target="../media/image116.png"/></Relationships>
</file>

<file path=ppt/slides/_rels/slide45.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4.png"/><Relationship Id="rId3" Type="http://schemas.openxmlformats.org/officeDocument/2006/relationships/slideLayout" Target="../slideLayouts/slideLayout7.xml"/><Relationship Id="rId7" Type="http://schemas.openxmlformats.org/officeDocument/2006/relationships/image" Target="../media/image130.png"/><Relationship Id="rId12" Type="http://schemas.openxmlformats.org/officeDocument/2006/relationships/image" Target="../media/image202.svg"/><Relationship Id="rId17" Type="http://schemas.openxmlformats.org/officeDocument/2006/relationships/image" Target="../media/image7.png"/><Relationship Id="rId2" Type="http://schemas.openxmlformats.org/officeDocument/2006/relationships/audio" Target="../media/media6.mp3"/><Relationship Id="rId16" Type="http://schemas.openxmlformats.org/officeDocument/2006/relationships/image" Target="../media/image206.svg"/><Relationship Id="rId1" Type="http://schemas.microsoft.com/office/2007/relationships/media" Target="../media/media6.mp3"/><Relationship Id="rId6" Type="http://schemas.openxmlformats.org/officeDocument/2006/relationships/image" Target="../media/image196.svg"/><Relationship Id="rId11" Type="http://schemas.openxmlformats.org/officeDocument/2006/relationships/image" Target="../media/image133.png"/><Relationship Id="rId5" Type="http://schemas.openxmlformats.org/officeDocument/2006/relationships/image" Target="../media/image129.png"/><Relationship Id="rId15" Type="http://schemas.openxmlformats.org/officeDocument/2006/relationships/image" Target="../media/image135.png"/><Relationship Id="rId10" Type="http://schemas.openxmlformats.org/officeDocument/2006/relationships/image" Target="../media/image132.gif"/><Relationship Id="rId4" Type="http://schemas.openxmlformats.org/officeDocument/2006/relationships/notesSlide" Target="../notesSlides/notesSlide30.xml"/><Relationship Id="rId9" Type="http://schemas.openxmlformats.org/officeDocument/2006/relationships/image" Target="../media/image199.svg"/><Relationship Id="rId14" Type="http://schemas.openxmlformats.org/officeDocument/2006/relationships/image" Target="../media/image204.svg"/></Relationships>
</file>

<file path=ppt/slides/_rels/slide4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png"/><Relationship Id="rId7" Type="http://schemas.openxmlformats.org/officeDocument/2006/relationships/image" Target="../media/image72.sv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gif"/><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6.png"/><Relationship Id="rId7" Type="http://schemas.openxmlformats.org/officeDocument/2006/relationships/image" Target="../media/image211.svg"/><Relationship Id="rId12" Type="http://schemas.openxmlformats.org/officeDocument/2006/relationships/audio" Target="../media/audio6.wav"/><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138.png"/><Relationship Id="rId11" Type="http://schemas.openxmlformats.org/officeDocument/2006/relationships/image" Target="../media/image215.svg"/><Relationship Id="rId5" Type="http://schemas.openxmlformats.org/officeDocument/2006/relationships/image" Target="../media/image209.svg"/><Relationship Id="rId10" Type="http://schemas.openxmlformats.org/officeDocument/2006/relationships/image" Target="../media/image140.png"/><Relationship Id="rId4" Type="http://schemas.openxmlformats.org/officeDocument/2006/relationships/image" Target="../media/image137.png"/><Relationship Id="rId9" Type="http://schemas.openxmlformats.org/officeDocument/2006/relationships/image" Target="../media/image213.svg"/></Relationships>
</file>

<file path=ppt/slides/_rels/slide49.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41.png"/><Relationship Id="rId7" Type="http://schemas.openxmlformats.org/officeDocument/2006/relationships/image" Target="../media/image220.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43.png"/><Relationship Id="rId11" Type="http://schemas.openxmlformats.org/officeDocument/2006/relationships/image" Target="../media/image215.svg"/><Relationship Id="rId5" Type="http://schemas.openxmlformats.org/officeDocument/2006/relationships/image" Target="../media/image218.svg"/><Relationship Id="rId10" Type="http://schemas.openxmlformats.org/officeDocument/2006/relationships/image" Target="../media/image140.png"/><Relationship Id="rId4" Type="http://schemas.openxmlformats.org/officeDocument/2006/relationships/image" Target="../media/image142.png"/><Relationship Id="rId9" Type="http://schemas.openxmlformats.org/officeDocument/2006/relationships/image" Target="../media/image213.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image" Target="../media/image211.svg"/><Relationship Id="rId13" Type="http://schemas.openxmlformats.org/officeDocument/2006/relationships/image" Target="../media/image226.svg"/><Relationship Id="rId3" Type="http://schemas.openxmlformats.org/officeDocument/2006/relationships/slideLayout" Target="../slideLayouts/slideLayout7.xml"/><Relationship Id="rId7" Type="http://schemas.openxmlformats.org/officeDocument/2006/relationships/image" Target="../media/image138.png"/><Relationship Id="rId12" Type="http://schemas.openxmlformats.org/officeDocument/2006/relationships/image" Target="../media/image147.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44.png"/><Relationship Id="rId11" Type="http://schemas.openxmlformats.org/officeDocument/2006/relationships/image" Target="../media/image146.png"/><Relationship Id="rId5" Type="http://schemas.openxmlformats.org/officeDocument/2006/relationships/image" Target="../media/image136.png"/><Relationship Id="rId15" Type="http://schemas.openxmlformats.org/officeDocument/2006/relationships/image" Target="../media/image228.svg"/><Relationship Id="rId10" Type="http://schemas.openxmlformats.org/officeDocument/2006/relationships/image" Target="../media/image223.svg"/><Relationship Id="rId4" Type="http://schemas.openxmlformats.org/officeDocument/2006/relationships/audio" Target="../media/audio1.wav"/><Relationship Id="rId9" Type="http://schemas.openxmlformats.org/officeDocument/2006/relationships/image" Target="../media/image145.png"/><Relationship Id="rId14" Type="http://schemas.openxmlformats.org/officeDocument/2006/relationships/image" Target="../media/image148.png"/></Relationships>
</file>

<file path=ppt/slides/_rels/slide51.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41.png"/><Relationship Id="rId7" Type="http://schemas.openxmlformats.org/officeDocument/2006/relationships/image" Target="../media/image230.sv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149.png"/><Relationship Id="rId11" Type="http://schemas.openxmlformats.org/officeDocument/2006/relationships/image" Target="../media/image213.svg"/><Relationship Id="rId5" Type="http://schemas.openxmlformats.org/officeDocument/2006/relationships/image" Target="../media/image218.svg"/><Relationship Id="rId10" Type="http://schemas.openxmlformats.org/officeDocument/2006/relationships/image" Target="../media/image139.png"/><Relationship Id="rId4" Type="http://schemas.openxmlformats.org/officeDocument/2006/relationships/image" Target="../media/image142.png"/><Relationship Id="rId9" Type="http://schemas.openxmlformats.org/officeDocument/2006/relationships/image" Target="../media/image215.svg"/></Relationships>
</file>

<file path=ppt/slides/_rels/slide52.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slideLayout" Target="../slideLayouts/slideLayout7.xml"/><Relationship Id="rId7" Type="http://schemas.openxmlformats.org/officeDocument/2006/relationships/image" Target="../media/image211.svg"/><Relationship Id="rId12" Type="http://schemas.openxmlformats.org/officeDocument/2006/relationships/image" Target="../media/image150.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38.png"/><Relationship Id="rId11" Type="http://schemas.openxmlformats.org/officeDocument/2006/relationships/image" Target="../media/image144.png"/><Relationship Id="rId5" Type="http://schemas.openxmlformats.org/officeDocument/2006/relationships/image" Target="../media/image136.png"/><Relationship Id="rId10" Type="http://schemas.openxmlformats.org/officeDocument/2006/relationships/image" Target="../media/image146.png"/><Relationship Id="rId4" Type="http://schemas.openxmlformats.org/officeDocument/2006/relationships/audio" Target="../media/audio1.wav"/><Relationship Id="rId9" Type="http://schemas.openxmlformats.org/officeDocument/2006/relationships/image" Target="../media/image223.svg"/></Relationships>
</file>

<file path=ppt/slides/_rels/slide53.xml.rels><?xml version="1.0" encoding="UTF-8" standalone="yes"?>
<Relationships xmlns="http://schemas.openxmlformats.org/package/2006/relationships"><Relationship Id="rId8" Type="http://schemas.openxmlformats.org/officeDocument/2006/relationships/image" Target="../media/image230.svg"/><Relationship Id="rId3" Type="http://schemas.openxmlformats.org/officeDocument/2006/relationships/audio" Target="../media/audio4.wav"/><Relationship Id="rId7" Type="http://schemas.openxmlformats.org/officeDocument/2006/relationships/image" Target="../media/image149.png"/><Relationship Id="rId12" Type="http://schemas.openxmlformats.org/officeDocument/2006/relationships/image" Target="../media/image213.svg"/><Relationship Id="rId2" Type="http://schemas.openxmlformats.org/officeDocument/2006/relationships/audio" Target="../media/audio9.wav"/><Relationship Id="rId1" Type="http://schemas.openxmlformats.org/officeDocument/2006/relationships/slideLayout" Target="../slideLayouts/slideLayout7.xml"/><Relationship Id="rId6" Type="http://schemas.openxmlformats.org/officeDocument/2006/relationships/image" Target="../media/image218.svg"/><Relationship Id="rId11" Type="http://schemas.openxmlformats.org/officeDocument/2006/relationships/image" Target="../media/image139.png"/><Relationship Id="rId5" Type="http://schemas.openxmlformats.org/officeDocument/2006/relationships/image" Target="../media/image142.png"/><Relationship Id="rId10" Type="http://schemas.openxmlformats.org/officeDocument/2006/relationships/image" Target="../media/image215.svg"/><Relationship Id="rId4" Type="http://schemas.openxmlformats.org/officeDocument/2006/relationships/image" Target="../media/image141.png"/><Relationship Id="rId9" Type="http://schemas.openxmlformats.org/officeDocument/2006/relationships/image" Target="../media/image140.png"/></Relationships>
</file>

<file path=ppt/slides/_rels/slide54.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233.svg"/><Relationship Id="rId3" Type="http://schemas.openxmlformats.org/officeDocument/2006/relationships/slideLayout" Target="../slideLayouts/slideLayout7.xml"/><Relationship Id="rId7" Type="http://schemas.openxmlformats.org/officeDocument/2006/relationships/image" Target="../media/image211.svg"/><Relationship Id="rId12" Type="http://schemas.openxmlformats.org/officeDocument/2006/relationships/image" Target="../media/image151.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38.png"/><Relationship Id="rId11" Type="http://schemas.openxmlformats.org/officeDocument/2006/relationships/image" Target="../media/image144.png"/><Relationship Id="rId5" Type="http://schemas.openxmlformats.org/officeDocument/2006/relationships/image" Target="../media/image136.png"/><Relationship Id="rId10" Type="http://schemas.openxmlformats.org/officeDocument/2006/relationships/image" Target="../media/image146.png"/><Relationship Id="rId4" Type="http://schemas.openxmlformats.org/officeDocument/2006/relationships/audio" Target="../media/audio1.wav"/><Relationship Id="rId9" Type="http://schemas.openxmlformats.org/officeDocument/2006/relationships/image" Target="../media/image223.svg"/></Relationships>
</file>

<file path=ppt/slides/_rels/slide55.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41.png"/><Relationship Id="rId7" Type="http://schemas.openxmlformats.org/officeDocument/2006/relationships/image" Target="../media/image215.sv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140.png"/><Relationship Id="rId11" Type="http://schemas.openxmlformats.org/officeDocument/2006/relationships/image" Target="../media/image230.svg"/><Relationship Id="rId5" Type="http://schemas.openxmlformats.org/officeDocument/2006/relationships/image" Target="../media/image218.svg"/><Relationship Id="rId10" Type="http://schemas.openxmlformats.org/officeDocument/2006/relationships/image" Target="../media/image149.png"/><Relationship Id="rId4" Type="http://schemas.openxmlformats.org/officeDocument/2006/relationships/image" Target="../media/image142.png"/><Relationship Id="rId9" Type="http://schemas.openxmlformats.org/officeDocument/2006/relationships/image" Target="../media/image213.svg"/></Relationships>
</file>

<file path=ppt/slides/_rels/slide56.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slideLayout" Target="../slideLayouts/slideLayout7.xml"/><Relationship Id="rId7" Type="http://schemas.openxmlformats.org/officeDocument/2006/relationships/image" Target="../media/image211.svg"/><Relationship Id="rId12" Type="http://schemas.openxmlformats.org/officeDocument/2006/relationships/image" Target="../media/image152.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38.png"/><Relationship Id="rId11" Type="http://schemas.openxmlformats.org/officeDocument/2006/relationships/image" Target="../media/image144.png"/><Relationship Id="rId5" Type="http://schemas.openxmlformats.org/officeDocument/2006/relationships/image" Target="../media/image136.png"/><Relationship Id="rId10" Type="http://schemas.openxmlformats.org/officeDocument/2006/relationships/image" Target="../media/image146.png"/><Relationship Id="rId4" Type="http://schemas.openxmlformats.org/officeDocument/2006/relationships/audio" Target="../media/audio1.wav"/><Relationship Id="rId9" Type="http://schemas.openxmlformats.org/officeDocument/2006/relationships/image" Target="../media/image223.svg"/></Relationships>
</file>

<file path=ppt/slides/_rels/slide57.xml.rels><?xml version="1.0" encoding="UTF-8" standalone="yes"?>
<Relationships xmlns="http://schemas.openxmlformats.org/package/2006/relationships"><Relationship Id="rId8" Type="http://schemas.openxmlformats.org/officeDocument/2006/relationships/image" Target="../media/image230.svg"/><Relationship Id="rId3" Type="http://schemas.openxmlformats.org/officeDocument/2006/relationships/audio" Target="../media/audio4.wav"/><Relationship Id="rId7" Type="http://schemas.openxmlformats.org/officeDocument/2006/relationships/image" Target="../media/image149.png"/><Relationship Id="rId12" Type="http://schemas.openxmlformats.org/officeDocument/2006/relationships/image" Target="../media/image213.svg"/><Relationship Id="rId2" Type="http://schemas.openxmlformats.org/officeDocument/2006/relationships/audio" Target="../media/audio9.wav"/><Relationship Id="rId1" Type="http://schemas.openxmlformats.org/officeDocument/2006/relationships/slideLayout" Target="../slideLayouts/slideLayout7.xml"/><Relationship Id="rId6" Type="http://schemas.openxmlformats.org/officeDocument/2006/relationships/image" Target="../media/image218.svg"/><Relationship Id="rId11" Type="http://schemas.openxmlformats.org/officeDocument/2006/relationships/image" Target="../media/image139.png"/><Relationship Id="rId5" Type="http://schemas.openxmlformats.org/officeDocument/2006/relationships/image" Target="../media/image142.png"/><Relationship Id="rId10" Type="http://schemas.openxmlformats.org/officeDocument/2006/relationships/image" Target="../media/image215.svg"/><Relationship Id="rId4" Type="http://schemas.openxmlformats.org/officeDocument/2006/relationships/image" Target="../media/image141.png"/><Relationship Id="rId9" Type="http://schemas.openxmlformats.org/officeDocument/2006/relationships/image" Target="../media/image140.png"/></Relationships>
</file>

<file path=ppt/slides/_rels/slide58.xml.rels><?xml version="1.0" encoding="UTF-8" standalone="yes"?>
<Relationships xmlns="http://schemas.openxmlformats.org/package/2006/relationships"><Relationship Id="rId8" Type="http://schemas.openxmlformats.org/officeDocument/2006/relationships/image" Target="../media/image223.svg"/><Relationship Id="rId3" Type="http://schemas.openxmlformats.org/officeDocument/2006/relationships/slideLayout" Target="../slideLayouts/slideLayout7.xml"/><Relationship Id="rId7" Type="http://schemas.openxmlformats.org/officeDocument/2006/relationships/image" Target="../media/image145.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11.svg"/><Relationship Id="rId11" Type="http://schemas.openxmlformats.org/officeDocument/2006/relationships/image" Target="../media/image153.png"/><Relationship Id="rId5" Type="http://schemas.openxmlformats.org/officeDocument/2006/relationships/image" Target="../media/image138.png"/><Relationship Id="rId10" Type="http://schemas.openxmlformats.org/officeDocument/2006/relationships/image" Target="../media/image144.png"/><Relationship Id="rId4" Type="http://schemas.openxmlformats.org/officeDocument/2006/relationships/image" Target="../media/image136.png"/><Relationship Id="rId9" Type="http://schemas.openxmlformats.org/officeDocument/2006/relationships/image" Target="../media/image146.png"/></Relationships>
</file>

<file path=ppt/slides/_rels/slide59.xml.rels><?xml version="1.0" encoding="UTF-8" standalone="yes"?>
<Relationships xmlns="http://schemas.openxmlformats.org/package/2006/relationships"><Relationship Id="rId8" Type="http://schemas.openxmlformats.org/officeDocument/2006/relationships/image" Target="../media/image230.svg"/><Relationship Id="rId3" Type="http://schemas.openxmlformats.org/officeDocument/2006/relationships/audio" Target="../media/audio4.wav"/><Relationship Id="rId7" Type="http://schemas.openxmlformats.org/officeDocument/2006/relationships/image" Target="../media/image149.png"/><Relationship Id="rId12" Type="http://schemas.openxmlformats.org/officeDocument/2006/relationships/image" Target="../media/image213.svg"/><Relationship Id="rId2" Type="http://schemas.openxmlformats.org/officeDocument/2006/relationships/audio" Target="../media/audio9.wav"/><Relationship Id="rId1" Type="http://schemas.openxmlformats.org/officeDocument/2006/relationships/slideLayout" Target="../slideLayouts/slideLayout7.xml"/><Relationship Id="rId6" Type="http://schemas.openxmlformats.org/officeDocument/2006/relationships/image" Target="../media/image218.svg"/><Relationship Id="rId11" Type="http://schemas.openxmlformats.org/officeDocument/2006/relationships/image" Target="../media/image139.png"/><Relationship Id="rId5" Type="http://schemas.openxmlformats.org/officeDocument/2006/relationships/image" Target="../media/image142.png"/><Relationship Id="rId10" Type="http://schemas.openxmlformats.org/officeDocument/2006/relationships/image" Target="../media/image215.svg"/><Relationship Id="rId4" Type="http://schemas.openxmlformats.org/officeDocument/2006/relationships/image" Target="../media/image141.png"/><Relationship Id="rId9" Type="http://schemas.openxmlformats.org/officeDocument/2006/relationships/image" Target="../media/image140.png"/></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6.png"/><Relationship Id="rId18" Type="http://schemas.openxmlformats.org/officeDocument/2006/relationships/image" Target="../media/image25.svg"/><Relationship Id="rId26" Type="http://schemas.openxmlformats.org/officeDocument/2006/relationships/image" Target="../media/image24.png"/><Relationship Id="rId3" Type="http://schemas.openxmlformats.org/officeDocument/2006/relationships/image" Target="../media/image11.png"/><Relationship Id="rId21" Type="http://schemas.openxmlformats.org/officeDocument/2006/relationships/image" Target="../media/image20.png"/><Relationship Id="rId7" Type="http://schemas.openxmlformats.org/officeDocument/2006/relationships/image" Target="../media/image13.png"/><Relationship Id="rId12" Type="http://schemas.openxmlformats.org/officeDocument/2006/relationships/image" Target="../media/image19.svg"/><Relationship Id="rId17" Type="http://schemas.openxmlformats.org/officeDocument/2006/relationships/image" Target="../media/image18.png"/><Relationship Id="rId25" Type="http://schemas.openxmlformats.org/officeDocument/2006/relationships/image" Target="../media/image23.png"/><Relationship Id="rId2" Type="http://schemas.openxmlformats.org/officeDocument/2006/relationships/image" Target="../media/image10.png"/><Relationship Id="rId16" Type="http://schemas.openxmlformats.org/officeDocument/2006/relationships/image" Target="../media/image23.svg"/><Relationship Id="rId20"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5.png"/><Relationship Id="rId24" Type="http://schemas.openxmlformats.org/officeDocument/2006/relationships/image" Target="../media/image22.png"/><Relationship Id="rId5" Type="http://schemas.openxmlformats.org/officeDocument/2006/relationships/image" Target="../media/image12.png"/><Relationship Id="rId15" Type="http://schemas.openxmlformats.org/officeDocument/2006/relationships/image" Target="../media/image17.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17.svg"/><Relationship Id="rId19" Type="http://schemas.openxmlformats.org/officeDocument/2006/relationships/image" Target="../media/image19.png"/><Relationship Id="rId4" Type="http://schemas.openxmlformats.org/officeDocument/2006/relationships/image" Target="../media/image11.svg"/><Relationship Id="rId9" Type="http://schemas.openxmlformats.org/officeDocument/2006/relationships/image" Target="../media/image14.png"/><Relationship Id="rId14" Type="http://schemas.openxmlformats.org/officeDocument/2006/relationships/image" Target="../media/image21.svg"/><Relationship Id="rId22" Type="http://schemas.openxmlformats.org/officeDocument/2006/relationships/image" Target="../media/image29.svg"/><Relationship Id="rId27" Type="http://schemas.openxmlformats.org/officeDocument/2006/relationships/image" Target="../media/image25.png"/></Relationships>
</file>

<file path=ppt/slides/_rels/slide6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png"/><Relationship Id="rId7" Type="http://schemas.openxmlformats.org/officeDocument/2006/relationships/image" Target="../media/image72.sv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gif"/><Relationship Id="rId4" Type="http://schemas.openxmlformats.org/officeDocument/2006/relationships/image" Target="../media/image39.png"/></Relationships>
</file>

<file path=ppt/slides/_rels/slide61.xml.rels><?xml version="1.0" encoding="UTF-8" standalone="yes"?>
<Relationships xmlns="http://schemas.openxmlformats.org/package/2006/relationships"><Relationship Id="rId3" Type="http://schemas.openxmlformats.org/officeDocument/2006/relationships/image" Target="../media/image154.tiff"/><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44.svg"/><Relationship Id="rId3" Type="http://schemas.openxmlformats.org/officeDocument/2006/relationships/audio" Target="../media/audio1.wav"/><Relationship Id="rId21" Type="http://schemas.openxmlformats.org/officeDocument/2006/relationships/image" Target="../media/image23.png"/><Relationship Id="rId7" Type="http://schemas.openxmlformats.org/officeDocument/2006/relationships/image" Target="../media/image19.png"/><Relationship Id="rId12" Type="http://schemas.openxmlformats.org/officeDocument/2006/relationships/image" Target="../media/image39.svg"/><Relationship Id="rId17" Type="http://schemas.openxmlformats.org/officeDocument/2006/relationships/image" Target="../media/image41.svg"/><Relationship Id="rId25" Type="http://schemas.openxmlformats.org/officeDocument/2006/relationships/image" Target="../media/image12.png"/><Relationship Id="rId2" Type="http://schemas.openxmlformats.org/officeDocument/2006/relationships/audio" Target="../media/audio4.wav"/><Relationship Id="rId16" Type="http://schemas.openxmlformats.org/officeDocument/2006/relationships/image" Target="../media/image18.png"/><Relationship Id="rId20" Type="http://schemas.openxmlformats.org/officeDocument/2006/relationships/image" Target="../media/image42.svg"/><Relationship Id="rId29"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20.png"/><Relationship Id="rId24" Type="http://schemas.openxmlformats.org/officeDocument/2006/relationships/image" Target="../media/image24.png"/><Relationship Id="rId5" Type="http://schemas.openxmlformats.org/officeDocument/2006/relationships/image" Target="../media/image16.png"/><Relationship Id="rId15" Type="http://schemas.openxmlformats.org/officeDocument/2006/relationships/image" Target="../media/image21.png"/><Relationship Id="rId23" Type="http://schemas.openxmlformats.org/officeDocument/2006/relationships/image" Target="../media/image43.svg"/><Relationship Id="rId28" Type="http://schemas.openxmlformats.org/officeDocument/2006/relationships/image" Target="../media/image11.png"/><Relationship Id="rId10" Type="http://schemas.openxmlformats.org/officeDocument/2006/relationships/image" Target="../media/image38.svg"/><Relationship Id="rId19"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40.svg"/><Relationship Id="rId22" Type="http://schemas.openxmlformats.org/officeDocument/2006/relationships/image" Target="../media/image13.png"/><Relationship Id="rId27" Type="http://schemas.openxmlformats.org/officeDocument/2006/relationships/image" Target="../media/image25.png"/><Relationship Id="rId30"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32.png"/><Relationship Id="rId18" Type="http://schemas.openxmlformats.org/officeDocument/2006/relationships/image" Target="../media/image61.svg"/><Relationship Id="rId26" Type="http://schemas.openxmlformats.org/officeDocument/2006/relationships/image" Target="../media/image19.png"/><Relationship Id="rId3" Type="http://schemas.openxmlformats.org/officeDocument/2006/relationships/image" Target="../media/image27.png"/><Relationship Id="rId21" Type="http://schemas.openxmlformats.org/officeDocument/2006/relationships/image" Target="../media/image36.png"/><Relationship Id="rId34"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55.svg"/><Relationship Id="rId17" Type="http://schemas.openxmlformats.org/officeDocument/2006/relationships/image" Target="../media/image34.png"/><Relationship Id="rId25" Type="http://schemas.openxmlformats.org/officeDocument/2006/relationships/image" Target="../media/image38.png"/><Relationship Id="rId33" Type="http://schemas.openxmlformats.org/officeDocument/2006/relationships/image" Target="../media/image24.png"/><Relationship Id="rId2" Type="http://schemas.openxmlformats.org/officeDocument/2006/relationships/image" Target="../media/image10.png"/><Relationship Id="rId16" Type="http://schemas.openxmlformats.org/officeDocument/2006/relationships/image" Target="../media/image59.svg"/><Relationship Id="rId20" Type="http://schemas.openxmlformats.org/officeDocument/2006/relationships/image" Target="../media/image63.svg"/><Relationship Id="rId29"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31.png"/><Relationship Id="rId24" Type="http://schemas.openxmlformats.org/officeDocument/2006/relationships/image" Target="../media/image67.svg"/><Relationship Id="rId32" Type="http://schemas.openxmlformats.org/officeDocument/2006/relationships/image" Target="../media/image23.png"/><Relationship Id="rId5" Type="http://schemas.openxmlformats.org/officeDocument/2006/relationships/image" Target="../media/image28.png"/><Relationship Id="rId15" Type="http://schemas.openxmlformats.org/officeDocument/2006/relationships/image" Target="../media/image33.png"/><Relationship Id="rId23" Type="http://schemas.openxmlformats.org/officeDocument/2006/relationships/image" Target="../media/image37.png"/><Relationship Id="rId28" Type="http://schemas.openxmlformats.org/officeDocument/2006/relationships/image" Target="../media/image20.png"/><Relationship Id="rId10" Type="http://schemas.openxmlformats.org/officeDocument/2006/relationships/image" Target="../media/image53.svg"/><Relationship Id="rId19" Type="http://schemas.openxmlformats.org/officeDocument/2006/relationships/image" Target="../media/image35.png"/><Relationship Id="rId31" Type="http://schemas.openxmlformats.org/officeDocument/2006/relationships/image" Target="../media/image22.png"/><Relationship Id="rId4" Type="http://schemas.openxmlformats.org/officeDocument/2006/relationships/image" Target="../media/image47.svg"/><Relationship Id="rId9" Type="http://schemas.openxmlformats.org/officeDocument/2006/relationships/image" Target="../media/image30.png"/><Relationship Id="rId14" Type="http://schemas.openxmlformats.org/officeDocument/2006/relationships/image" Target="../media/image57.svg"/><Relationship Id="rId22" Type="http://schemas.openxmlformats.org/officeDocument/2006/relationships/image" Target="../media/image65.svg"/><Relationship Id="rId27" Type="http://schemas.openxmlformats.org/officeDocument/2006/relationships/image" Target="../media/image27.svg"/><Relationship Id="rId30" Type="http://schemas.openxmlformats.org/officeDocument/2006/relationships/image" Target="../media/image21.png"/><Relationship Id="rId35"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png"/><Relationship Id="rId7" Type="http://schemas.openxmlformats.org/officeDocument/2006/relationships/image" Target="../media/image72.sv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gif"/><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3013" name="WordArt 5"/>
          <p:cNvSpPr>
            <a:spLocks noChangeArrowheads="1" noChangeShapeType="1" noTextEdit="1"/>
          </p:cNvSpPr>
          <p:nvPr/>
        </p:nvSpPr>
        <p:spPr bwMode="auto">
          <a:xfrm>
            <a:off x="2514600" y="3886205"/>
            <a:ext cx="11887200" cy="2857498"/>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defTabSz="1371600">
              <a:defRPr/>
            </a:pPr>
            <a:r>
              <a:rPr lang="en-US" sz="3000" kern="10" dirty="0">
                <a:ln w="9525">
                  <a:round/>
                  <a:headEnd/>
                  <a:tailEnd/>
                </a:ln>
                <a:solidFill>
                  <a:srgbClr val="0000FF">
                    <a:alpha val="83136"/>
                  </a:srgbClr>
                </a:solidFill>
                <a:latin typeface=".VnTifani HeavyH"/>
                <a:cs typeface="Arial"/>
                <a:sym typeface="Arial"/>
              </a:rPr>
              <a:t>WARMLY </a:t>
            </a:r>
            <a:r>
              <a:rPr lang="en-US" sz="3000" kern="10" dirty="0" err="1">
                <a:ln w="9525">
                  <a:round/>
                  <a:headEnd/>
                  <a:tailEnd/>
                </a:ln>
                <a:solidFill>
                  <a:srgbClr val="0000FF">
                    <a:alpha val="83136"/>
                  </a:srgbClr>
                </a:solidFill>
                <a:latin typeface=".VnTifani HeavyH"/>
                <a:cs typeface="Arial"/>
                <a:sym typeface="Arial"/>
              </a:rPr>
              <a:t>WElcome</a:t>
            </a:r>
            <a:r>
              <a:rPr lang="en-US" sz="3000" kern="10" dirty="0">
                <a:ln w="9525">
                  <a:round/>
                  <a:headEnd/>
                  <a:tailEnd/>
                </a:ln>
                <a:solidFill>
                  <a:srgbClr val="0000FF">
                    <a:alpha val="83136"/>
                  </a:srgbClr>
                </a:solidFill>
                <a:latin typeface=".VnTifani HeavyH"/>
                <a:cs typeface="Arial"/>
                <a:sym typeface="Arial"/>
              </a:rPr>
              <a:t> to my class</a:t>
            </a:r>
          </a:p>
        </p:txBody>
      </p:sp>
      <p:grpSp>
        <p:nvGrpSpPr>
          <p:cNvPr id="5126" name="Group 8"/>
          <p:cNvGrpSpPr>
            <a:grpSpLocks/>
          </p:cNvGrpSpPr>
          <p:nvPr/>
        </p:nvGrpSpPr>
        <p:grpSpPr bwMode="auto">
          <a:xfrm>
            <a:off x="7217160" y="1168004"/>
            <a:ext cx="2743200" cy="2286000"/>
            <a:chOff x="1313" y="187"/>
            <a:chExt cx="4298" cy="3372"/>
          </a:xfrm>
        </p:grpSpPr>
        <p:grpSp>
          <p:nvGrpSpPr>
            <p:cNvPr id="5127" name="Group 9"/>
            <p:cNvGrpSpPr>
              <a:grpSpLocks/>
            </p:cNvGrpSpPr>
            <p:nvPr/>
          </p:nvGrpSpPr>
          <p:grpSpPr bwMode="auto">
            <a:xfrm>
              <a:off x="2194" y="601"/>
              <a:ext cx="596" cy="447"/>
              <a:chOff x="0" y="0"/>
              <a:chExt cx="768" cy="576"/>
            </a:xfrm>
          </p:grpSpPr>
          <p:sp>
            <p:nvSpPr>
              <p:cNvPr id="5257"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58" name="Oval 11"/>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28" name="Group 12"/>
            <p:cNvGrpSpPr>
              <a:grpSpLocks/>
            </p:cNvGrpSpPr>
            <p:nvPr/>
          </p:nvGrpSpPr>
          <p:grpSpPr bwMode="auto">
            <a:xfrm>
              <a:off x="1313" y="187"/>
              <a:ext cx="4298" cy="3372"/>
              <a:chOff x="0" y="0"/>
              <a:chExt cx="5533" cy="4341"/>
            </a:xfrm>
          </p:grpSpPr>
          <p:grpSp>
            <p:nvGrpSpPr>
              <p:cNvPr id="5144" name="Group 13"/>
              <p:cNvGrpSpPr>
                <a:grpSpLocks/>
              </p:cNvGrpSpPr>
              <p:nvPr/>
            </p:nvGrpSpPr>
            <p:grpSpPr bwMode="auto">
              <a:xfrm>
                <a:off x="0" y="0"/>
                <a:ext cx="5470" cy="4341"/>
                <a:chOff x="0" y="0"/>
                <a:chExt cx="5470" cy="4341"/>
              </a:xfrm>
            </p:grpSpPr>
            <p:grpSp>
              <p:nvGrpSpPr>
                <p:cNvPr id="5155" name="Group 14"/>
                <p:cNvGrpSpPr>
                  <a:grpSpLocks/>
                </p:cNvGrpSpPr>
                <p:nvPr/>
              </p:nvGrpSpPr>
              <p:grpSpPr bwMode="auto">
                <a:xfrm>
                  <a:off x="1339" y="786"/>
                  <a:ext cx="2919" cy="2151"/>
                  <a:chOff x="1265" y="814"/>
                  <a:chExt cx="2919" cy="2151"/>
                </a:xfrm>
              </p:grpSpPr>
              <p:sp>
                <p:nvSpPr>
                  <p:cNvPr id="5255" name="Oval 15"/>
                  <p:cNvSpPr>
                    <a:spLocks noChangeArrowheads="1"/>
                  </p:cNvSpPr>
                  <p:nvPr/>
                </p:nvSpPr>
                <p:spPr bwMode="hidden">
                  <a:xfrm>
                    <a:off x="1265"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56" name="Oval 16"/>
                  <p:cNvSpPr>
                    <a:spLocks noChangeArrowheads="1"/>
                  </p:cNvSpPr>
                  <p:nvPr/>
                </p:nvSpPr>
                <p:spPr bwMode="hidden">
                  <a:xfrm>
                    <a:off x="2380"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56" name="Group 17"/>
                <p:cNvGrpSpPr>
                  <a:grpSpLocks/>
                </p:cNvGrpSpPr>
                <p:nvPr/>
              </p:nvGrpSpPr>
              <p:grpSpPr bwMode="auto">
                <a:xfrm>
                  <a:off x="0" y="0"/>
                  <a:ext cx="5470" cy="4341"/>
                  <a:chOff x="0" y="0"/>
                  <a:chExt cx="5470" cy="4341"/>
                </a:xfrm>
              </p:grpSpPr>
              <p:grpSp>
                <p:nvGrpSpPr>
                  <p:cNvPr id="5157" name="Group 18"/>
                  <p:cNvGrpSpPr>
                    <a:grpSpLocks/>
                  </p:cNvGrpSpPr>
                  <p:nvPr/>
                </p:nvGrpSpPr>
                <p:grpSpPr bwMode="auto">
                  <a:xfrm>
                    <a:off x="3545" y="1502"/>
                    <a:ext cx="1258" cy="2327"/>
                    <a:chOff x="3471" y="1530"/>
                    <a:chExt cx="1258" cy="2327"/>
                  </a:xfrm>
                </p:grpSpPr>
                <p:sp>
                  <p:nvSpPr>
                    <p:cNvPr id="5253" name="Freeform 19"/>
                    <p:cNvSpPr>
                      <a:spLocks/>
                    </p:cNvSpPr>
                    <p:nvPr/>
                  </p:nvSpPr>
                  <p:spPr bwMode="hidden">
                    <a:xfrm rot="2711884">
                      <a:off x="2765" y="2236"/>
                      <a:ext cx="1724" cy="312"/>
                    </a:xfrm>
                    <a:custGeom>
                      <a:avLst/>
                      <a:gdLst>
                        <a:gd name="T0" fmla="*/ 0 w 2736"/>
                        <a:gd name="T1" fmla="*/ 46 h 504"/>
                        <a:gd name="T2" fmla="*/ 86 w 2736"/>
                        <a:gd name="T3" fmla="*/ 15 h 504"/>
                        <a:gd name="T4" fmla="*/ 176 w 2736"/>
                        <a:gd name="T5" fmla="*/ 2 h 504"/>
                        <a:gd name="T6" fmla="*/ 272 w 2736"/>
                        <a:gd name="T7" fmla="*/ 2 h 504"/>
                        <a:gd name="T8" fmla="*/ 270 w 2736"/>
                        <a:gd name="T9" fmla="*/ 9 h 504"/>
                        <a:gd name="T10" fmla="*/ 176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54" name="Freeform 20"/>
                    <p:cNvSpPr>
                      <a:spLocks/>
                    </p:cNvSpPr>
                    <p:nvPr/>
                  </p:nvSpPr>
                  <p:spPr bwMode="hidden">
                    <a:xfrm rot="2711884">
                      <a:off x="4021" y="3150"/>
                      <a:ext cx="925" cy="490"/>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2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58" name="Group 21"/>
                  <p:cNvGrpSpPr>
                    <a:grpSpLocks/>
                  </p:cNvGrpSpPr>
                  <p:nvPr/>
                </p:nvGrpSpPr>
                <p:grpSpPr bwMode="auto">
                  <a:xfrm>
                    <a:off x="2938" y="1991"/>
                    <a:ext cx="2463" cy="1332"/>
                    <a:chOff x="2864" y="2019"/>
                    <a:chExt cx="2463" cy="1332"/>
                  </a:xfrm>
                </p:grpSpPr>
                <p:sp>
                  <p:nvSpPr>
                    <p:cNvPr id="5251" name="Freeform 22"/>
                    <p:cNvSpPr>
                      <a:spLocks/>
                    </p:cNvSpPr>
                    <p:nvPr/>
                  </p:nvSpPr>
                  <p:spPr bwMode="hidden">
                    <a:xfrm rot="2104081">
                      <a:off x="2864" y="2019"/>
                      <a:ext cx="1814" cy="347"/>
                    </a:xfrm>
                    <a:custGeom>
                      <a:avLst/>
                      <a:gdLst>
                        <a:gd name="T0" fmla="*/ 0 w 2736"/>
                        <a:gd name="T1" fmla="*/ 78 h 504"/>
                        <a:gd name="T2" fmla="*/ 111 w 2736"/>
                        <a:gd name="T3" fmla="*/ 26 h 504"/>
                        <a:gd name="T4" fmla="*/ 227 w 2736"/>
                        <a:gd name="T5" fmla="*/ 4 h 504"/>
                        <a:gd name="T6" fmla="*/ 351 w 2736"/>
                        <a:gd name="T7" fmla="*/ 4 h 504"/>
                        <a:gd name="T8" fmla="*/ 348 w 2736"/>
                        <a:gd name="T9" fmla="*/ 16 h 504"/>
                        <a:gd name="T10" fmla="*/ 226 w 2736"/>
                        <a:gd name="T11" fmla="*/ 16 h 504"/>
                        <a:gd name="T12" fmla="*/ 84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52" name="Freeform 23"/>
                    <p:cNvSpPr>
                      <a:spLocks/>
                    </p:cNvSpPr>
                    <p:nvPr/>
                  </p:nvSpPr>
                  <p:spPr bwMode="hidden">
                    <a:xfrm rot="2104081">
                      <a:off x="4353" y="2806"/>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59" name="Group 24"/>
                  <p:cNvGrpSpPr>
                    <a:grpSpLocks/>
                  </p:cNvGrpSpPr>
                  <p:nvPr/>
                </p:nvGrpSpPr>
                <p:grpSpPr bwMode="auto">
                  <a:xfrm>
                    <a:off x="2971" y="1804"/>
                    <a:ext cx="2477" cy="1064"/>
                    <a:chOff x="2897" y="1832"/>
                    <a:chExt cx="2477" cy="1064"/>
                  </a:xfrm>
                </p:grpSpPr>
                <p:sp>
                  <p:nvSpPr>
                    <p:cNvPr id="5249" name="Freeform 25"/>
                    <p:cNvSpPr>
                      <a:spLocks/>
                    </p:cNvSpPr>
                    <p:nvPr/>
                  </p:nvSpPr>
                  <p:spPr bwMode="hidden">
                    <a:xfrm rot="1582915">
                      <a:off x="2897" y="1832"/>
                      <a:ext cx="1736" cy="304"/>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4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50" name="Freeform 26"/>
                    <p:cNvSpPr>
                      <a:spLocks/>
                    </p:cNvSpPr>
                    <p:nvPr/>
                  </p:nvSpPr>
                  <p:spPr bwMode="hidden">
                    <a:xfrm rot="1582915">
                      <a:off x="4442" y="2420"/>
                      <a:ext cx="932" cy="476"/>
                    </a:xfrm>
                    <a:custGeom>
                      <a:avLst/>
                      <a:gdLst>
                        <a:gd name="T0" fmla="*/ 1 w 1769"/>
                        <a:gd name="T1" fmla="*/ 1 h 791"/>
                        <a:gd name="T2" fmla="*/ 19 w 1769"/>
                        <a:gd name="T3" fmla="*/ 4 h 791"/>
                        <a:gd name="T4" fmla="*/ 47 w 1769"/>
                        <a:gd name="T5" fmla="*/ 16 h 791"/>
                        <a:gd name="T6" fmla="*/ 65 w 1769"/>
                        <a:gd name="T7" fmla="*/ 34 h 791"/>
                        <a:gd name="T8" fmla="*/ 71 w 1769"/>
                        <a:gd name="T9" fmla="*/ 48 h 791"/>
                        <a:gd name="T10" fmla="*/ 68 w 1769"/>
                        <a:gd name="T11" fmla="*/ 63 h 791"/>
                        <a:gd name="T12" fmla="*/ 64 w 1769"/>
                        <a:gd name="T13" fmla="*/ 50 h 791"/>
                        <a:gd name="T14" fmla="*/ 56 w 1769"/>
                        <a:gd name="T15" fmla="*/ 36 h 791"/>
                        <a:gd name="T16" fmla="*/ 45 w 1769"/>
                        <a:gd name="T17" fmla="*/ 23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60" name="Group 27"/>
                  <p:cNvGrpSpPr>
                    <a:grpSpLocks/>
                  </p:cNvGrpSpPr>
                  <p:nvPr/>
                </p:nvGrpSpPr>
                <p:grpSpPr bwMode="auto">
                  <a:xfrm>
                    <a:off x="2998" y="1608"/>
                    <a:ext cx="2472" cy="927"/>
                    <a:chOff x="2924" y="1636"/>
                    <a:chExt cx="2472" cy="927"/>
                  </a:xfrm>
                </p:grpSpPr>
                <p:sp>
                  <p:nvSpPr>
                    <p:cNvPr id="5247" name="Freeform 28"/>
                    <p:cNvSpPr>
                      <a:spLocks/>
                    </p:cNvSpPr>
                    <p:nvPr/>
                  </p:nvSpPr>
                  <p:spPr bwMode="hidden">
                    <a:xfrm rot="1080363">
                      <a:off x="2924" y="1636"/>
                      <a:ext cx="1677" cy="335"/>
                    </a:xfrm>
                    <a:custGeom>
                      <a:avLst/>
                      <a:gdLst>
                        <a:gd name="T0" fmla="*/ 0 w 2736"/>
                        <a:gd name="T1" fmla="*/ 65 h 504"/>
                        <a:gd name="T2" fmla="*/ 75 w 2736"/>
                        <a:gd name="T3" fmla="*/ 22 h 504"/>
                        <a:gd name="T4" fmla="*/ 154 w 2736"/>
                        <a:gd name="T5" fmla="*/ 3 h 504"/>
                        <a:gd name="T6" fmla="*/ 237 w 2736"/>
                        <a:gd name="T7" fmla="*/ 3 h 504"/>
                        <a:gd name="T8" fmla="*/ 235 w 2736"/>
                        <a:gd name="T9" fmla="*/ 13 h 504"/>
                        <a:gd name="T10" fmla="*/ 153 w 2736"/>
                        <a:gd name="T11" fmla="*/ 13 h 504"/>
                        <a:gd name="T12" fmla="*/ 57 w 2736"/>
                        <a:gd name="T13" fmla="*/ 38 h 504"/>
                        <a:gd name="T14" fmla="*/ 0 w 2736"/>
                        <a:gd name="T15" fmla="*/ 6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48" name="Freeform 29"/>
                    <p:cNvSpPr>
                      <a:spLocks/>
                    </p:cNvSpPr>
                    <p:nvPr/>
                  </p:nvSpPr>
                  <p:spPr bwMode="hidden">
                    <a:xfrm rot="1080363">
                      <a:off x="4495" y="2037"/>
                      <a:ext cx="901" cy="526"/>
                    </a:xfrm>
                    <a:custGeom>
                      <a:avLst/>
                      <a:gdLst>
                        <a:gd name="T0" fmla="*/ 1 w 1769"/>
                        <a:gd name="T1" fmla="*/ 1 h 791"/>
                        <a:gd name="T2" fmla="*/ 17 w 1769"/>
                        <a:gd name="T3" fmla="*/ 7 h 791"/>
                        <a:gd name="T4" fmla="*/ 40 w 1769"/>
                        <a:gd name="T5" fmla="*/ 26 h 791"/>
                        <a:gd name="T6" fmla="*/ 55 w 1769"/>
                        <a:gd name="T7" fmla="*/ 56 h 791"/>
                        <a:gd name="T8" fmla="*/ 60 w 1769"/>
                        <a:gd name="T9" fmla="*/ 79 h 791"/>
                        <a:gd name="T10" fmla="*/ 58 w 1769"/>
                        <a:gd name="T11" fmla="*/ 102 h 791"/>
                        <a:gd name="T12" fmla="*/ 54 w 1769"/>
                        <a:gd name="T13" fmla="*/ 82 h 791"/>
                        <a:gd name="T14" fmla="*/ 47 w 1769"/>
                        <a:gd name="T15" fmla="*/ 59 h 791"/>
                        <a:gd name="T16" fmla="*/ 38 w 1769"/>
                        <a:gd name="T17" fmla="*/ 39 h 791"/>
                        <a:gd name="T18" fmla="*/ 20 w 1769"/>
                        <a:gd name="T19" fmla="*/ 20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61" name="Group 30"/>
                  <p:cNvGrpSpPr>
                    <a:grpSpLocks/>
                  </p:cNvGrpSpPr>
                  <p:nvPr/>
                </p:nvGrpSpPr>
                <p:grpSpPr bwMode="auto">
                  <a:xfrm>
                    <a:off x="3032" y="1386"/>
                    <a:ext cx="2342" cy="657"/>
                    <a:chOff x="2958" y="1414"/>
                    <a:chExt cx="2342" cy="657"/>
                  </a:xfrm>
                </p:grpSpPr>
                <p:sp>
                  <p:nvSpPr>
                    <p:cNvPr id="5245" name="Freeform 31"/>
                    <p:cNvSpPr>
                      <a:spLocks/>
                    </p:cNvSpPr>
                    <p:nvPr/>
                  </p:nvSpPr>
                  <p:spPr bwMode="hidden">
                    <a:xfrm rot="463793">
                      <a:off x="2958" y="1414"/>
                      <a:ext cx="1545" cy="312"/>
                    </a:xfrm>
                    <a:custGeom>
                      <a:avLst/>
                      <a:gdLst>
                        <a:gd name="T0" fmla="*/ 0 w 2736"/>
                        <a:gd name="T1" fmla="*/ 46 h 504"/>
                        <a:gd name="T2" fmla="*/ 50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46" name="Freeform 32"/>
                    <p:cNvSpPr>
                      <a:spLocks/>
                    </p:cNvSpPr>
                    <p:nvPr/>
                  </p:nvSpPr>
                  <p:spPr bwMode="hidden">
                    <a:xfrm rot="463793">
                      <a:off x="4470" y="1582"/>
                      <a:ext cx="830" cy="489"/>
                    </a:xfrm>
                    <a:custGeom>
                      <a:avLst/>
                      <a:gdLst>
                        <a:gd name="T0" fmla="*/ 0 w 1769"/>
                        <a:gd name="T1" fmla="*/ 1 h 791"/>
                        <a:gd name="T2" fmla="*/ 11 w 1769"/>
                        <a:gd name="T3" fmla="*/ 6 h 791"/>
                        <a:gd name="T4" fmla="*/ 26 w 1769"/>
                        <a:gd name="T5" fmla="*/ 19 h 791"/>
                        <a:gd name="T6" fmla="*/ 37 w 1769"/>
                        <a:gd name="T7" fmla="*/ 39 h 791"/>
                        <a:gd name="T8" fmla="*/ 40 w 1769"/>
                        <a:gd name="T9" fmla="*/ 54 h 791"/>
                        <a:gd name="T10" fmla="*/ 38 w 1769"/>
                        <a:gd name="T11" fmla="*/ 71 h 791"/>
                        <a:gd name="T12" fmla="*/ 36 w 1769"/>
                        <a:gd name="T13" fmla="*/ 57 h 791"/>
                        <a:gd name="T14" fmla="*/ 32 w 1769"/>
                        <a:gd name="T15" fmla="*/ 41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62" name="Group 33"/>
                  <p:cNvGrpSpPr>
                    <a:grpSpLocks/>
                  </p:cNvGrpSpPr>
                  <p:nvPr/>
                </p:nvGrpSpPr>
                <p:grpSpPr bwMode="auto">
                  <a:xfrm>
                    <a:off x="3057" y="1241"/>
                    <a:ext cx="2150" cy="343"/>
                    <a:chOff x="2983" y="1269"/>
                    <a:chExt cx="2150" cy="343"/>
                  </a:xfrm>
                </p:grpSpPr>
                <p:sp>
                  <p:nvSpPr>
                    <p:cNvPr id="5243" name="Freeform 34"/>
                    <p:cNvSpPr>
                      <a:spLocks/>
                    </p:cNvSpPr>
                    <p:nvPr/>
                  </p:nvSpPr>
                  <p:spPr bwMode="hidden">
                    <a:xfrm rot="-84182">
                      <a:off x="2983" y="1289"/>
                      <a:ext cx="1404" cy="219"/>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44" name="Freeform 35"/>
                    <p:cNvSpPr>
                      <a:spLocks/>
                    </p:cNvSpPr>
                    <p:nvPr/>
                  </p:nvSpPr>
                  <p:spPr bwMode="hidden">
                    <a:xfrm rot="-84182">
                      <a:off x="4379" y="1269"/>
                      <a:ext cx="754" cy="343"/>
                    </a:xfrm>
                    <a:custGeom>
                      <a:avLst/>
                      <a:gdLst>
                        <a:gd name="T0" fmla="*/ 0 w 1769"/>
                        <a:gd name="T1" fmla="*/ 0 h 791"/>
                        <a:gd name="T2" fmla="*/ 7 w 1769"/>
                        <a:gd name="T3" fmla="*/ 1 h 791"/>
                        <a:gd name="T4" fmla="*/ 16 w 1769"/>
                        <a:gd name="T5" fmla="*/ 3 h 791"/>
                        <a:gd name="T6" fmla="*/ 23 w 1769"/>
                        <a:gd name="T7" fmla="*/ 7 h 791"/>
                        <a:gd name="T8" fmla="*/ 25 w 1769"/>
                        <a:gd name="T9" fmla="*/ 9 h 791"/>
                        <a:gd name="T10" fmla="*/ 24 w 1769"/>
                        <a:gd name="T11" fmla="*/ 12 h 791"/>
                        <a:gd name="T12" fmla="*/ 22 w 1769"/>
                        <a:gd name="T13" fmla="*/ 10 h 791"/>
                        <a:gd name="T14" fmla="*/ 20 w 1769"/>
                        <a:gd name="T15" fmla="*/ 7 h 791"/>
                        <a:gd name="T16" fmla="*/ 16 w 1769"/>
                        <a:gd name="T17" fmla="*/ 4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63" name="Group 36"/>
                  <p:cNvGrpSpPr>
                    <a:grpSpLocks/>
                  </p:cNvGrpSpPr>
                  <p:nvPr/>
                </p:nvGrpSpPr>
                <p:grpSpPr bwMode="auto">
                  <a:xfrm>
                    <a:off x="3012" y="889"/>
                    <a:ext cx="1879" cy="427"/>
                    <a:chOff x="2938" y="917"/>
                    <a:chExt cx="1879" cy="427"/>
                  </a:xfrm>
                </p:grpSpPr>
                <p:sp>
                  <p:nvSpPr>
                    <p:cNvPr id="5241" name="Freeform 37"/>
                    <p:cNvSpPr>
                      <a:spLocks/>
                    </p:cNvSpPr>
                    <p:nvPr/>
                  </p:nvSpPr>
                  <p:spPr bwMode="hidden">
                    <a:xfrm rot="-802576">
                      <a:off x="2938" y="1129"/>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42" name="Freeform 38"/>
                    <p:cNvSpPr>
                      <a:spLocks/>
                    </p:cNvSpPr>
                    <p:nvPr/>
                  </p:nvSpPr>
                  <p:spPr bwMode="hidden">
                    <a:xfrm rot="-802576">
                      <a:off x="4155" y="917"/>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64" name="Group 39"/>
                  <p:cNvGrpSpPr>
                    <a:grpSpLocks/>
                  </p:cNvGrpSpPr>
                  <p:nvPr/>
                </p:nvGrpSpPr>
                <p:grpSpPr bwMode="auto">
                  <a:xfrm>
                    <a:off x="711" y="1625"/>
                    <a:ext cx="1257" cy="2326"/>
                    <a:chOff x="637" y="1653"/>
                    <a:chExt cx="1257" cy="2326"/>
                  </a:xfrm>
                </p:grpSpPr>
                <p:sp>
                  <p:nvSpPr>
                    <p:cNvPr id="5239" name="Freeform 40"/>
                    <p:cNvSpPr>
                      <a:spLocks/>
                    </p:cNvSpPr>
                    <p:nvPr/>
                  </p:nvSpPr>
                  <p:spPr bwMode="hidden">
                    <a:xfrm rot="18888116" flipH="1">
                      <a:off x="876" y="2359"/>
                      <a:ext cx="1724" cy="312"/>
                    </a:xfrm>
                    <a:custGeom>
                      <a:avLst/>
                      <a:gdLst>
                        <a:gd name="T0" fmla="*/ 0 w 2736"/>
                        <a:gd name="T1" fmla="*/ 46 h 504"/>
                        <a:gd name="T2" fmla="*/ 86 w 2736"/>
                        <a:gd name="T3" fmla="*/ 15 h 504"/>
                        <a:gd name="T4" fmla="*/ 176 w 2736"/>
                        <a:gd name="T5" fmla="*/ 2 h 504"/>
                        <a:gd name="T6" fmla="*/ 272 w 2736"/>
                        <a:gd name="T7" fmla="*/ 2 h 504"/>
                        <a:gd name="T8" fmla="*/ 270 w 2736"/>
                        <a:gd name="T9" fmla="*/ 9 h 504"/>
                        <a:gd name="T10" fmla="*/ 176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40" name="Freeform 41"/>
                    <p:cNvSpPr>
                      <a:spLocks/>
                    </p:cNvSpPr>
                    <p:nvPr/>
                  </p:nvSpPr>
                  <p:spPr bwMode="hidden">
                    <a:xfrm rot="18888116" flipH="1">
                      <a:off x="419" y="3272"/>
                      <a:ext cx="925" cy="490"/>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2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65" name="Group 42"/>
                  <p:cNvGrpSpPr>
                    <a:grpSpLocks/>
                  </p:cNvGrpSpPr>
                  <p:nvPr/>
                </p:nvGrpSpPr>
                <p:grpSpPr bwMode="auto">
                  <a:xfrm>
                    <a:off x="69" y="2168"/>
                    <a:ext cx="2463" cy="1332"/>
                    <a:chOff x="-5" y="2196"/>
                    <a:chExt cx="2463" cy="1332"/>
                  </a:xfrm>
                </p:grpSpPr>
                <p:sp>
                  <p:nvSpPr>
                    <p:cNvPr id="5237" name="Freeform 43"/>
                    <p:cNvSpPr>
                      <a:spLocks/>
                    </p:cNvSpPr>
                    <p:nvPr/>
                  </p:nvSpPr>
                  <p:spPr bwMode="hidden">
                    <a:xfrm rot="19495919" flipH="1">
                      <a:off x="644" y="2196"/>
                      <a:ext cx="1814" cy="347"/>
                    </a:xfrm>
                    <a:custGeom>
                      <a:avLst/>
                      <a:gdLst>
                        <a:gd name="T0" fmla="*/ 0 w 2736"/>
                        <a:gd name="T1" fmla="*/ 78 h 504"/>
                        <a:gd name="T2" fmla="*/ 111 w 2736"/>
                        <a:gd name="T3" fmla="*/ 26 h 504"/>
                        <a:gd name="T4" fmla="*/ 227 w 2736"/>
                        <a:gd name="T5" fmla="*/ 4 h 504"/>
                        <a:gd name="T6" fmla="*/ 351 w 2736"/>
                        <a:gd name="T7" fmla="*/ 4 h 504"/>
                        <a:gd name="T8" fmla="*/ 348 w 2736"/>
                        <a:gd name="T9" fmla="*/ 16 h 504"/>
                        <a:gd name="T10" fmla="*/ 226 w 2736"/>
                        <a:gd name="T11" fmla="*/ 16 h 504"/>
                        <a:gd name="T12" fmla="*/ 84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38" name="Freeform 44"/>
                    <p:cNvSpPr>
                      <a:spLocks/>
                    </p:cNvSpPr>
                    <p:nvPr/>
                  </p:nvSpPr>
                  <p:spPr bwMode="hidden">
                    <a:xfrm rot="19495919" flipH="1">
                      <a:off x="-5" y="2983"/>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66" name="Group 45"/>
                  <p:cNvGrpSpPr>
                    <a:grpSpLocks/>
                  </p:cNvGrpSpPr>
                  <p:nvPr/>
                </p:nvGrpSpPr>
                <p:grpSpPr bwMode="auto">
                  <a:xfrm>
                    <a:off x="22" y="1981"/>
                    <a:ext cx="2477" cy="1064"/>
                    <a:chOff x="-52" y="2009"/>
                    <a:chExt cx="2477" cy="1064"/>
                  </a:xfrm>
                </p:grpSpPr>
                <p:sp>
                  <p:nvSpPr>
                    <p:cNvPr id="5235" name="Freeform 46"/>
                    <p:cNvSpPr>
                      <a:spLocks/>
                    </p:cNvSpPr>
                    <p:nvPr/>
                  </p:nvSpPr>
                  <p:spPr bwMode="hidden">
                    <a:xfrm rot="20017085" flipH="1">
                      <a:off x="689" y="2009"/>
                      <a:ext cx="1736" cy="304"/>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4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36" name="Freeform 47"/>
                    <p:cNvSpPr>
                      <a:spLocks/>
                    </p:cNvSpPr>
                    <p:nvPr/>
                  </p:nvSpPr>
                  <p:spPr bwMode="hidden">
                    <a:xfrm rot="20017085" flipH="1">
                      <a:off x="-52" y="2597"/>
                      <a:ext cx="932" cy="476"/>
                    </a:xfrm>
                    <a:custGeom>
                      <a:avLst/>
                      <a:gdLst>
                        <a:gd name="T0" fmla="*/ 1 w 1769"/>
                        <a:gd name="T1" fmla="*/ 1 h 791"/>
                        <a:gd name="T2" fmla="*/ 19 w 1769"/>
                        <a:gd name="T3" fmla="*/ 4 h 791"/>
                        <a:gd name="T4" fmla="*/ 47 w 1769"/>
                        <a:gd name="T5" fmla="*/ 16 h 791"/>
                        <a:gd name="T6" fmla="*/ 65 w 1769"/>
                        <a:gd name="T7" fmla="*/ 34 h 791"/>
                        <a:gd name="T8" fmla="*/ 71 w 1769"/>
                        <a:gd name="T9" fmla="*/ 48 h 791"/>
                        <a:gd name="T10" fmla="*/ 68 w 1769"/>
                        <a:gd name="T11" fmla="*/ 63 h 791"/>
                        <a:gd name="T12" fmla="*/ 64 w 1769"/>
                        <a:gd name="T13" fmla="*/ 50 h 791"/>
                        <a:gd name="T14" fmla="*/ 56 w 1769"/>
                        <a:gd name="T15" fmla="*/ 36 h 791"/>
                        <a:gd name="T16" fmla="*/ 45 w 1769"/>
                        <a:gd name="T17" fmla="*/ 23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67" name="Group 48"/>
                  <p:cNvGrpSpPr>
                    <a:grpSpLocks/>
                  </p:cNvGrpSpPr>
                  <p:nvPr/>
                </p:nvGrpSpPr>
                <p:grpSpPr bwMode="auto">
                  <a:xfrm>
                    <a:off x="0" y="1785"/>
                    <a:ext cx="2472" cy="927"/>
                    <a:chOff x="-74" y="1813"/>
                    <a:chExt cx="2472" cy="927"/>
                  </a:xfrm>
                </p:grpSpPr>
                <p:sp>
                  <p:nvSpPr>
                    <p:cNvPr id="5233" name="Freeform 49"/>
                    <p:cNvSpPr>
                      <a:spLocks/>
                    </p:cNvSpPr>
                    <p:nvPr/>
                  </p:nvSpPr>
                  <p:spPr bwMode="hidden">
                    <a:xfrm rot="20519637" flipH="1">
                      <a:off x="721" y="1813"/>
                      <a:ext cx="1677" cy="335"/>
                    </a:xfrm>
                    <a:custGeom>
                      <a:avLst/>
                      <a:gdLst>
                        <a:gd name="T0" fmla="*/ 0 w 2736"/>
                        <a:gd name="T1" fmla="*/ 65 h 504"/>
                        <a:gd name="T2" fmla="*/ 75 w 2736"/>
                        <a:gd name="T3" fmla="*/ 22 h 504"/>
                        <a:gd name="T4" fmla="*/ 154 w 2736"/>
                        <a:gd name="T5" fmla="*/ 3 h 504"/>
                        <a:gd name="T6" fmla="*/ 237 w 2736"/>
                        <a:gd name="T7" fmla="*/ 3 h 504"/>
                        <a:gd name="T8" fmla="*/ 235 w 2736"/>
                        <a:gd name="T9" fmla="*/ 13 h 504"/>
                        <a:gd name="T10" fmla="*/ 153 w 2736"/>
                        <a:gd name="T11" fmla="*/ 13 h 504"/>
                        <a:gd name="T12" fmla="*/ 57 w 2736"/>
                        <a:gd name="T13" fmla="*/ 38 h 504"/>
                        <a:gd name="T14" fmla="*/ 0 w 2736"/>
                        <a:gd name="T15" fmla="*/ 6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34" name="Freeform 50"/>
                    <p:cNvSpPr>
                      <a:spLocks/>
                    </p:cNvSpPr>
                    <p:nvPr/>
                  </p:nvSpPr>
                  <p:spPr bwMode="hidden">
                    <a:xfrm rot="20519637" flipH="1">
                      <a:off x="-74" y="2214"/>
                      <a:ext cx="901" cy="526"/>
                    </a:xfrm>
                    <a:custGeom>
                      <a:avLst/>
                      <a:gdLst>
                        <a:gd name="T0" fmla="*/ 1 w 1769"/>
                        <a:gd name="T1" fmla="*/ 1 h 791"/>
                        <a:gd name="T2" fmla="*/ 17 w 1769"/>
                        <a:gd name="T3" fmla="*/ 7 h 791"/>
                        <a:gd name="T4" fmla="*/ 40 w 1769"/>
                        <a:gd name="T5" fmla="*/ 26 h 791"/>
                        <a:gd name="T6" fmla="*/ 55 w 1769"/>
                        <a:gd name="T7" fmla="*/ 56 h 791"/>
                        <a:gd name="T8" fmla="*/ 60 w 1769"/>
                        <a:gd name="T9" fmla="*/ 79 h 791"/>
                        <a:gd name="T10" fmla="*/ 58 w 1769"/>
                        <a:gd name="T11" fmla="*/ 102 h 791"/>
                        <a:gd name="T12" fmla="*/ 54 w 1769"/>
                        <a:gd name="T13" fmla="*/ 82 h 791"/>
                        <a:gd name="T14" fmla="*/ 47 w 1769"/>
                        <a:gd name="T15" fmla="*/ 59 h 791"/>
                        <a:gd name="T16" fmla="*/ 38 w 1769"/>
                        <a:gd name="T17" fmla="*/ 39 h 791"/>
                        <a:gd name="T18" fmla="*/ 20 w 1769"/>
                        <a:gd name="T19" fmla="*/ 20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68" name="Group 51"/>
                  <p:cNvGrpSpPr>
                    <a:grpSpLocks/>
                  </p:cNvGrpSpPr>
                  <p:nvPr/>
                </p:nvGrpSpPr>
                <p:grpSpPr bwMode="auto">
                  <a:xfrm>
                    <a:off x="96" y="1563"/>
                    <a:ext cx="2342" cy="657"/>
                    <a:chOff x="22" y="1591"/>
                    <a:chExt cx="2342" cy="657"/>
                  </a:xfrm>
                </p:grpSpPr>
                <p:sp>
                  <p:nvSpPr>
                    <p:cNvPr id="5231" name="Freeform 52"/>
                    <p:cNvSpPr>
                      <a:spLocks/>
                    </p:cNvSpPr>
                    <p:nvPr/>
                  </p:nvSpPr>
                  <p:spPr bwMode="hidden">
                    <a:xfrm rot="21136207" flipH="1">
                      <a:off x="819" y="1591"/>
                      <a:ext cx="1545" cy="312"/>
                    </a:xfrm>
                    <a:custGeom>
                      <a:avLst/>
                      <a:gdLst>
                        <a:gd name="T0" fmla="*/ 0 w 2736"/>
                        <a:gd name="T1" fmla="*/ 46 h 504"/>
                        <a:gd name="T2" fmla="*/ 50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32" name="Freeform 53"/>
                    <p:cNvSpPr>
                      <a:spLocks/>
                    </p:cNvSpPr>
                    <p:nvPr/>
                  </p:nvSpPr>
                  <p:spPr bwMode="hidden">
                    <a:xfrm rot="21136207" flipH="1">
                      <a:off x="22" y="1759"/>
                      <a:ext cx="830" cy="489"/>
                    </a:xfrm>
                    <a:custGeom>
                      <a:avLst/>
                      <a:gdLst>
                        <a:gd name="T0" fmla="*/ 0 w 1769"/>
                        <a:gd name="T1" fmla="*/ 1 h 791"/>
                        <a:gd name="T2" fmla="*/ 11 w 1769"/>
                        <a:gd name="T3" fmla="*/ 6 h 791"/>
                        <a:gd name="T4" fmla="*/ 26 w 1769"/>
                        <a:gd name="T5" fmla="*/ 19 h 791"/>
                        <a:gd name="T6" fmla="*/ 37 w 1769"/>
                        <a:gd name="T7" fmla="*/ 39 h 791"/>
                        <a:gd name="T8" fmla="*/ 40 w 1769"/>
                        <a:gd name="T9" fmla="*/ 54 h 791"/>
                        <a:gd name="T10" fmla="*/ 38 w 1769"/>
                        <a:gd name="T11" fmla="*/ 71 h 791"/>
                        <a:gd name="T12" fmla="*/ 36 w 1769"/>
                        <a:gd name="T13" fmla="*/ 57 h 791"/>
                        <a:gd name="T14" fmla="*/ 32 w 1769"/>
                        <a:gd name="T15" fmla="*/ 41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69" name="Group 54"/>
                  <p:cNvGrpSpPr>
                    <a:grpSpLocks/>
                  </p:cNvGrpSpPr>
                  <p:nvPr/>
                </p:nvGrpSpPr>
                <p:grpSpPr bwMode="auto">
                  <a:xfrm>
                    <a:off x="263" y="1418"/>
                    <a:ext cx="2150" cy="343"/>
                    <a:chOff x="189" y="1446"/>
                    <a:chExt cx="2150" cy="343"/>
                  </a:xfrm>
                </p:grpSpPr>
                <p:sp>
                  <p:nvSpPr>
                    <p:cNvPr id="5229" name="Freeform 55"/>
                    <p:cNvSpPr>
                      <a:spLocks/>
                    </p:cNvSpPr>
                    <p:nvPr/>
                  </p:nvSpPr>
                  <p:spPr bwMode="hidden">
                    <a:xfrm rot="84182" flipH="1">
                      <a:off x="935" y="1466"/>
                      <a:ext cx="1404" cy="219"/>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30" name="Freeform 56"/>
                    <p:cNvSpPr>
                      <a:spLocks/>
                    </p:cNvSpPr>
                    <p:nvPr/>
                  </p:nvSpPr>
                  <p:spPr bwMode="hidden">
                    <a:xfrm rot="84182" flipH="1">
                      <a:off x="189" y="1446"/>
                      <a:ext cx="754" cy="343"/>
                    </a:xfrm>
                    <a:custGeom>
                      <a:avLst/>
                      <a:gdLst>
                        <a:gd name="T0" fmla="*/ 0 w 1769"/>
                        <a:gd name="T1" fmla="*/ 0 h 791"/>
                        <a:gd name="T2" fmla="*/ 7 w 1769"/>
                        <a:gd name="T3" fmla="*/ 1 h 791"/>
                        <a:gd name="T4" fmla="*/ 16 w 1769"/>
                        <a:gd name="T5" fmla="*/ 3 h 791"/>
                        <a:gd name="T6" fmla="*/ 23 w 1769"/>
                        <a:gd name="T7" fmla="*/ 7 h 791"/>
                        <a:gd name="T8" fmla="*/ 25 w 1769"/>
                        <a:gd name="T9" fmla="*/ 9 h 791"/>
                        <a:gd name="T10" fmla="*/ 24 w 1769"/>
                        <a:gd name="T11" fmla="*/ 12 h 791"/>
                        <a:gd name="T12" fmla="*/ 22 w 1769"/>
                        <a:gd name="T13" fmla="*/ 10 h 791"/>
                        <a:gd name="T14" fmla="*/ 20 w 1769"/>
                        <a:gd name="T15" fmla="*/ 7 h 791"/>
                        <a:gd name="T16" fmla="*/ 16 w 1769"/>
                        <a:gd name="T17" fmla="*/ 4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70" name="Group 57"/>
                  <p:cNvGrpSpPr>
                    <a:grpSpLocks/>
                  </p:cNvGrpSpPr>
                  <p:nvPr/>
                </p:nvGrpSpPr>
                <p:grpSpPr bwMode="auto">
                  <a:xfrm>
                    <a:off x="579" y="1066"/>
                    <a:ext cx="1879" cy="427"/>
                    <a:chOff x="505" y="1094"/>
                    <a:chExt cx="1879" cy="427"/>
                  </a:xfrm>
                </p:grpSpPr>
                <p:sp>
                  <p:nvSpPr>
                    <p:cNvPr id="5227" name="Freeform 58"/>
                    <p:cNvSpPr>
                      <a:spLocks/>
                    </p:cNvSpPr>
                    <p:nvPr/>
                  </p:nvSpPr>
                  <p:spPr bwMode="hidden">
                    <a:xfrm rot="802576" flipH="1">
                      <a:off x="1151" y="1306"/>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28" name="Freeform 59"/>
                    <p:cNvSpPr>
                      <a:spLocks/>
                    </p:cNvSpPr>
                    <p:nvPr/>
                  </p:nvSpPr>
                  <p:spPr bwMode="hidden">
                    <a:xfrm rot="802576" flipH="1">
                      <a:off x="505" y="1094"/>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71" name="Group 60"/>
                  <p:cNvGrpSpPr>
                    <a:grpSpLocks/>
                  </p:cNvGrpSpPr>
                  <p:nvPr/>
                </p:nvGrpSpPr>
                <p:grpSpPr bwMode="auto">
                  <a:xfrm>
                    <a:off x="690" y="871"/>
                    <a:ext cx="1850" cy="554"/>
                    <a:chOff x="616" y="899"/>
                    <a:chExt cx="1850" cy="554"/>
                  </a:xfrm>
                </p:grpSpPr>
                <p:sp>
                  <p:nvSpPr>
                    <p:cNvPr id="5225" name="Freeform 61"/>
                    <p:cNvSpPr>
                      <a:spLocks/>
                    </p:cNvSpPr>
                    <p:nvPr/>
                  </p:nvSpPr>
                  <p:spPr bwMode="hidden">
                    <a:xfrm rot="1277471" flipH="1">
                      <a:off x="1233" y="1238"/>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26" name="Freeform 62"/>
                    <p:cNvSpPr>
                      <a:spLocks/>
                    </p:cNvSpPr>
                    <p:nvPr/>
                  </p:nvSpPr>
                  <p:spPr bwMode="hidden">
                    <a:xfrm rot="1277471" flipH="1">
                      <a:off x="616" y="899"/>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72" name="Group 63"/>
                  <p:cNvGrpSpPr>
                    <a:grpSpLocks/>
                  </p:cNvGrpSpPr>
                  <p:nvPr/>
                </p:nvGrpSpPr>
                <p:grpSpPr bwMode="auto">
                  <a:xfrm>
                    <a:off x="911" y="589"/>
                    <a:ext cx="1767" cy="743"/>
                    <a:chOff x="911" y="589"/>
                    <a:chExt cx="1767" cy="743"/>
                  </a:xfrm>
                </p:grpSpPr>
                <p:sp>
                  <p:nvSpPr>
                    <p:cNvPr id="5223" name="Freeform 64"/>
                    <p:cNvSpPr>
                      <a:spLocks/>
                    </p:cNvSpPr>
                    <p:nvPr/>
                  </p:nvSpPr>
                  <p:spPr bwMode="hidden">
                    <a:xfrm rot="2028410" flipH="1">
                      <a:off x="1445" y="1117"/>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24" name="Freeform 65"/>
                    <p:cNvSpPr>
                      <a:spLocks/>
                    </p:cNvSpPr>
                    <p:nvPr/>
                  </p:nvSpPr>
                  <p:spPr bwMode="hidden">
                    <a:xfrm rot="2028410" flipH="1">
                      <a:off x="911" y="589"/>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73" name="Group 66"/>
                  <p:cNvGrpSpPr>
                    <a:grpSpLocks/>
                  </p:cNvGrpSpPr>
                  <p:nvPr/>
                </p:nvGrpSpPr>
                <p:grpSpPr bwMode="auto">
                  <a:xfrm>
                    <a:off x="1120" y="300"/>
                    <a:ext cx="1693" cy="892"/>
                    <a:chOff x="1120" y="300"/>
                    <a:chExt cx="1693" cy="892"/>
                  </a:xfrm>
                </p:grpSpPr>
                <p:sp>
                  <p:nvSpPr>
                    <p:cNvPr id="5221" name="Freeform 67"/>
                    <p:cNvSpPr>
                      <a:spLocks/>
                    </p:cNvSpPr>
                    <p:nvPr/>
                  </p:nvSpPr>
                  <p:spPr bwMode="hidden">
                    <a:xfrm rot="2664424" flipH="1">
                      <a:off x="1562" y="977"/>
                      <a:ext cx="1251" cy="215"/>
                    </a:xfrm>
                    <a:custGeom>
                      <a:avLst/>
                      <a:gdLst>
                        <a:gd name="T0" fmla="*/ 0 w 2736"/>
                        <a:gd name="T1" fmla="*/ 7 h 504"/>
                        <a:gd name="T2" fmla="*/ 17 w 2736"/>
                        <a:gd name="T3" fmla="*/ 3 h 504"/>
                        <a:gd name="T4" fmla="*/ 36 w 2736"/>
                        <a:gd name="T5" fmla="*/ 0 h 504"/>
                        <a:gd name="T6" fmla="*/ 55 w 2736"/>
                        <a:gd name="T7" fmla="*/ 0 h 504"/>
                        <a:gd name="T8" fmla="*/ 54 w 2736"/>
                        <a:gd name="T9" fmla="*/ 1 h 504"/>
                        <a:gd name="T10" fmla="*/ 35 w 2736"/>
                        <a:gd name="T11" fmla="*/ 1 h 504"/>
                        <a:gd name="T12" fmla="*/ 13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22" name="Freeform 68"/>
                    <p:cNvSpPr>
                      <a:spLocks/>
                    </p:cNvSpPr>
                    <p:nvPr/>
                  </p:nvSpPr>
                  <p:spPr bwMode="hidden">
                    <a:xfrm rot="2664424" flipH="1">
                      <a:off x="1120" y="300"/>
                      <a:ext cx="672" cy="338"/>
                    </a:xfrm>
                    <a:custGeom>
                      <a:avLst/>
                      <a:gdLst>
                        <a:gd name="T0" fmla="*/ 0 w 1769"/>
                        <a:gd name="T1" fmla="*/ 0 h 791"/>
                        <a:gd name="T2" fmla="*/ 4 w 1769"/>
                        <a:gd name="T3" fmla="*/ 1 h 791"/>
                        <a:gd name="T4" fmla="*/ 9 w 1769"/>
                        <a:gd name="T5" fmla="*/ 3 h 791"/>
                        <a:gd name="T6" fmla="*/ 13 w 1769"/>
                        <a:gd name="T7" fmla="*/ 6 h 791"/>
                        <a:gd name="T8" fmla="*/ 14 w 1769"/>
                        <a:gd name="T9" fmla="*/ 9 h 791"/>
                        <a:gd name="T10" fmla="*/ 13 w 1769"/>
                        <a:gd name="T11" fmla="*/ 11 h 791"/>
                        <a:gd name="T12" fmla="*/ 13 w 1769"/>
                        <a:gd name="T13" fmla="*/ 9 h 791"/>
                        <a:gd name="T14" fmla="*/ 11 w 1769"/>
                        <a:gd name="T15" fmla="*/ 6 h 791"/>
                        <a:gd name="T16" fmla="*/ 9 w 1769"/>
                        <a:gd name="T17" fmla="*/ 4 h 791"/>
                        <a:gd name="T18" fmla="*/ 5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74" name="Group 69"/>
                  <p:cNvGrpSpPr>
                    <a:grpSpLocks/>
                  </p:cNvGrpSpPr>
                  <p:nvPr/>
                </p:nvGrpSpPr>
                <p:grpSpPr bwMode="auto">
                  <a:xfrm>
                    <a:off x="1707" y="76"/>
                    <a:ext cx="778" cy="1512"/>
                    <a:chOff x="1633" y="104"/>
                    <a:chExt cx="778" cy="1512"/>
                  </a:xfrm>
                </p:grpSpPr>
                <p:sp>
                  <p:nvSpPr>
                    <p:cNvPr id="5219" name="Freeform 70"/>
                    <p:cNvSpPr>
                      <a:spLocks/>
                    </p:cNvSpPr>
                    <p:nvPr/>
                  </p:nvSpPr>
                  <p:spPr bwMode="hidden">
                    <a:xfrm rot="3473776" flipH="1">
                      <a:off x="1754" y="958"/>
                      <a:ext cx="1100" cy="215"/>
                    </a:xfrm>
                    <a:custGeom>
                      <a:avLst/>
                      <a:gdLst>
                        <a:gd name="T0" fmla="*/ 0 w 2736"/>
                        <a:gd name="T1" fmla="*/ 7 h 504"/>
                        <a:gd name="T2" fmla="*/ 9 w 2736"/>
                        <a:gd name="T3" fmla="*/ 3 h 504"/>
                        <a:gd name="T4" fmla="*/ 18 w 2736"/>
                        <a:gd name="T5" fmla="*/ 0 h 504"/>
                        <a:gd name="T6" fmla="*/ 29 w 2736"/>
                        <a:gd name="T7" fmla="*/ 0 h 504"/>
                        <a:gd name="T8" fmla="*/ 29 w 2736"/>
                        <a:gd name="T9" fmla="*/ 1 h 504"/>
                        <a:gd name="T10" fmla="*/ 18 w 2736"/>
                        <a:gd name="T11" fmla="*/ 1 h 504"/>
                        <a:gd name="T12" fmla="*/ 7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20" name="Freeform 71"/>
                    <p:cNvSpPr>
                      <a:spLocks/>
                    </p:cNvSpPr>
                    <p:nvPr/>
                  </p:nvSpPr>
                  <p:spPr bwMode="hidden">
                    <a:xfrm rot="3473776" flipH="1">
                      <a:off x="1506" y="231"/>
                      <a:ext cx="591" cy="338"/>
                    </a:xfrm>
                    <a:custGeom>
                      <a:avLst/>
                      <a:gdLst>
                        <a:gd name="T0" fmla="*/ 0 w 1769"/>
                        <a:gd name="T1" fmla="*/ 0 h 791"/>
                        <a:gd name="T2" fmla="*/ 2 w 1769"/>
                        <a:gd name="T3" fmla="*/ 1 h 791"/>
                        <a:gd name="T4" fmla="*/ 5 w 1769"/>
                        <a:gd name="T5" fmla="*/ 3 h 791"/>
                        <a:gd name="T6" fmla="*/ 7 w 1769"/>
                        <a:gd name="T7" fmla="*/ 6 h 791"/>
                        <a:gd name="T8" fmla="*/ 7 w 1769"/>
                        <a:gd name="T9" fmla="*/ 9 h 791"/>
                        <a:gd name="T10" fmla="*/ 7 w 1769"/>
                        <a:gd name="T11" fmla="*/ 11 h 791"/>
                        <a:gd name="T12" fmla="*/ 7 w 1769"/>
                        <a:gd name="T13" fmla="*/ 9 h 791"/>
                        <a:gd name="T14" fmla="*/ 6 w 1769"/>
                        <a:gd name="T15" fmla="*/ 6 h 791"/>
                        <a:gd name="T16" fmla="*/ 5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75" name="Group 72"/>
                  <p:cNvGrpSpPr>
                    <a:grpSpLocks/>
                  </p:cNvGrpSpPr>
                  <p:nvPr/>
                </p:nvGrpSpPr>
                <p:grpSpPr bwMode="auto">
                  <a:xfrm>
                    <a:off x="2009" y="0"/>
                    <a:ext cx="634" cy="1534"/>
                    <a:chOff x="1935" y="28"/>
                    <a:chExt cx="634" cy="1534"/>
                  </a:xfrm>
                </p:grpSpPr>
                <p:sp>
                  <p:nvSpPr>
                    <p:cNvPr id="5217" name="Freeform 73"/>
                    <p:cNvSpPr>
                      <a:spLocks/>
                    </p:cNvSpPr>
                    <p:nvPr/>
                  </p:nvSpPr>
                  <p:spPr bwMode="hidden">
                    <a:xfrm rot="4126480" flipH="1">
                      <a:off x="1931" y="924"/>
                      <a:ext cx="1061" cy="215"/>
                    </a:xfrm>
                    <a:custGeom>
                      <a:avLst/>
                      <a:gdLst>
                        <a:gd name="T0" fmla="*/ 0 w 2736"/>
                        <a:gd name="T1" fmla="*/ 7 h 504"/>
                        <a:gd name="T2" fmla="*/ 7 w 2736"/>
                        <a:gd name="T3" fmla="*/ 3 h 504"/>
                        <a:gd name="T4" fmla="*/ 16 w 2736"/>
                        <a:gd name="T5" fmla="*/ 0 h 504"/>
                        <a:gd name="T6" fmla="*/ 24 w 2736"/>
                        <a:gd name="T7" fmla="*/ 0 h 504"/>
                        <a:gd name="T8" fmla="*/ 24 w 2736"/>
                        <a:gd name="T9" fmla="*/ 1 h 504"/>
                        <a:gd name="T10" fmla="*/ 16 w 2736"/>
                        <a:gd name="T11" fmla="*/ 1 h 504"/>
                        <a:gd name="T12" fmla="*/ 6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18" name="Freeform 74"/>
                    <p:cNvSpPr>
                      <a:spLocks/>
                    </p:cNvSpPr>
                    <p:nvPr/>
                  </p:nvSpPr>
                  <p:spPr bwMode="hidden">
                    <a:xfrm rot="4126480" flipH="1">
                      <a:off x="1819" y="144"/>
                      <a:ext cx="570" cy="338"/>
                    </a:xfrm>
                    <a:custGeom>
                      <a:avLst/>
                      <a:gdLst>
                        <a:gd name="T0" fmla="*/ 0 w 1769"/>
                        <a:gd name="T1" fmla="*/ 0 h 791"/>
                        <a:gd name="T2" fmla="*/ 2 w 1769"/>
                        <a:gd name="T3" fmla="*/ 1 h 791"/>
                        <a:gd name="T4" fmla="*/ 4 w 1769"/>
                        <a:gd name="T5" fmla="*/ 3 h 791"/>
                        <a:gd name="T6" fmla="*/ 5 w 1769"/>
                        <a:gd name="T7" fmla="*/ 6 h 791"/>
                        <a:gd name="T8" fmla="*/ 6 w 1769"/>
                        <a:gd name="T9" fmla="*/ 9 h 791"/>
                        <a:gd name="T10" fmla="*/ 6 w 1769"/>
                        <a:gd name="T11" fmla="*/ 11 h 791"/>
                        <a:gd name="T12" fmla="*/ 5 w 1769"/>
                        <a:gd name="T13" fmla="*/ 9 h 791"/>
                        <a:gd name="T14" fmla="*/ 5 w 1769"/>
                        <a:gd name="T15" fmla="*/ 6 h 791"/>
                        <a:gd name="T16" fmla="*/ 4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76" name="Group 75"/>
                  <p:cNvGrpSpPr>
                    <a:grpSpLocks/>
                  </p:cNvGrpSpPr>
                  <p:nvPr/>
                </p:nvGrpSpPr>
                <p:grpSpPr bwMode="auto">
                  <a:xfrm>
                    <a:off x="2896" y="644"/>
                    <a:ext cx="1845" cy="566"/>
                    <a:chOff x="2822" y="672"/>
                    <a:chExt cx="1845" cy="566"/>
                  </a:xfrm>
                </p:grpSpPr>
                <p:sp>
                  <p:nvSpPr>
                    <p:cNvPr id="5215" name="Freeform 76"/>
                    <p:cNvSpPr>
                      <a:spLocks/>
                    </p:cNvSpPr>
                    <p:nvPr/>
                  </p:nvSpPr>
                  <p:spPr bwMode="hidden">
                    <a:xfrm rot="-1325434">
                      <a:off x="2822" y="1023"/>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16" name="Freeform 77"/>
                    <p:cNvSpPr>
                      <a:spLocks/>
                    </p:cNvSpPr>
                    <p:nvPr/>
                  </p:nvSpPr>
                  <p:spPr bwMode="hidden">
                    <a:xfrm rot="-1325434">
                      <a:off x="4005" y="672"/>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77" name="Group 78"/>
                  <p:cNvGrpSpPr>
                    <a:grpSpLocks/>
                  </p:cNvGrpSpPr>
                  <p:nvPr/>
                </p:nvGrpSpPr>
                <p:grpSpPr bwMode="auto">
                  <a:xfrm>
                    <a:off x="2757" y="417"/>
                    <a:ext cx="1781" cy="717"/>
                    <a:chOff x="2683" y="445"/>
                    <a:chExt cx="1781" cy="717"/>
                  </a:xfrm>
                </p:grpSpPr>
                <p:sp>
                  <p:nvSpPr>
                    <p:cNvPr id="5213" name="Freeform 79"/>
                    <p:cNvSpPr>
                      <a:spLocks/>
                    </p:cNvSpPr>
                    <p:nvPr/>
                  </p:nvSpPr>
                  <p:spPr bwMode="hidden">
                    <a:xfrm rot="-1921064">
                      <a:off x="2683" y="947"/>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14" name="Freeform 80"/>
                    <p:cNvSpPr>
                      <a:spLocks/>
                    </p:cNvSpPr>
                    <p:nvPr/>
                  </p:nvSpPr>
                  <p:spPr bwMode="hidden">
                    <a:xfrm rot="-1921064">
                      <a:off x="3802" y="445"/>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sp>
                <p:nvSpPr>
                  <p:cNvPr id="5178" name="Freeform 81"/>
                  <p:cNvSpPr>
                    <a:spLocks/>
                  </p:cNvSpPr>
                  <p:nvPr/>
                </p:nvSpPr>
                <p:spPr bwMode="hidden">
                  <a:xfrm rot="4578755" flipH="1">
                    <a:off x="2175" y="949"/>
                    <a:ext cx="1027" cy="145"/>
                  </a:xfrm>
                  <a:custGeom>
                    <a:avLst/>
                    <a:gdLst>
                      <a:gd name="T0" fmla="*/ 0 w 2736"/>
                      <a:gd name="T1" fmla="*/ 1 h 504"/>
                      <a:gd name="T2" fmla="*/ 6 w 2736"/>
                      <a:gd name="T3" fmla="*/ 0 h 504"/>
                      <a:gd name="T4" fmla="*/ 13 w 2736"/>
                      <a:gd name="T5" fmla="*/ 0 h 504"/>
                      <a:gd name="T6" fmla="*/ 20 w 2736"/>
                      <a:gd name="T7" fmla="*/ 0 h 504"/>
                      <a:gd name="T8" fmla="*/ 20 w 2736"/>
                      <a:gd name="T9" fmla="*/ 0 h 504"/>
                      <a:gd name="T10" fmla="*/ 13 w 2736"/>
                      <a:gd name="T11" fmla="*/ 0 h 504"/>
                      <a:gd name="T12" fmla="*/ 5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79" name="Freeform 82"/>
                  <p:cNvSpPr>
                    <a:spLocks/>
                  </p:cNvSpPr>
                  <p:nvPr/>
                </p:nvSpPr>
                <p:spPr bwMode="hidden">
                  <a:xfrm rot="4578755" flipH="1">
                    <a:off x="2199" y="196"/>
                    <a:ext cx="552" cy="229"/>
                  </a:xfrm>
                  <a:custGeom>
                    <a:avLst/>
                    <a:gdLst>
                      <a:gd name="T0" fmla="*/ 0 w 1769"/>
                      <a:gd name="T1" fmla="*/ 0 h 791"/>
                      <a:gd name="T2" fmla="*/ 2 w 1769"/>
                      <a:gd name="T3" fmla="*/ 0 h 791"/>
                      <a:gd name="T4" fmla="*/ 3 w 1769"/>
                      <a:gd name="T5" fmla="*/ 0 h 791"/>
                      <a:gd name="T6" fmla="*/ 5 w 1769"/>
                      <a:gd name="T7" fmla="*/ 1 h 791"/>
                      <a:gd name="T8" fmla="*/ 5 w 1769"/>
                      <a:gd name="T9" fmla="*/ 1 h 791"/>
                      <a:gd name="T10" fmla="*/ 5 w 1769"/>
                      <a:gd name="T11" fmla="*/ 2 h 791"/>
                      <a:gd name="T12" fmla="*/ 5 w 1769"/>
                      <a:gd name="T13" fmla="*/ 1 h 791"/>
                      <a:gd name="T14" fmla="*/ 4 w 1769"/>
                      <a:gd name="T15" fmla="*/ 1 h 791"/>
                      <a:gd name="T16" fmla="*/ 3 w 1769"/>
                      <a:gd name="T17" fmla="*/ 1 h 791"/>
                      <a:gd name="T18" fmla="*/ 2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nvGrpSpPr>
                  <p:cNvPr id="5180" name="Group 83"/>
                  <p:cNvGrpSpPr>
                    <a:grpSpLocks/>
                  </p:cNvGrpSpPr>
                  <p:nvPr/>
                </p:nvGrpSpPr>
                <p:grpSpPr bwMode="auto">
                  <a:xfrm>
                    <a:off x="2874" y="13"/>
                    <a:ext cx="640" cy="1520"/>
                    <a:chOff x="2800" y="41"/>
                    <a:chExt cx="640" cy="1520"/>
                  </a:xfrm>
                </p:grpSpPr>
                <p:sp>
                  <p:nvSpPr>
                    <p:cNvPr id="5211" name="Freeform 84"/>
                    <p:cNvSpPr>
                      <a:spLocks/>
                    </p:cNvSpPr>
                    <p:nvPr/>
                  </p:nvSpPr>
                  <p:spPr bwMode="hidden">
                    <a:xfrm rot="-3857755">
                      <a:off x="2361" y="938"/>
                      <a:ext cx="1062" cy="184"/>
                    </a:xfrm>
                    <a:custGeom>
                      <a:avLst/>
                      <a:gdLst>
                        <a:gd name="T0" fmla="*/ 0 w 2736"/>
                        <a:gd name="T1" fmla="*/ 3 h 504"/>
                        <a:gd name="T2" fmla="*/ 7 w 2736"/>
                        <a:gd name="T3" fmla="*/ 1 h 504"/>
                        <a:gd name="T4" fmla="*/ 16 w 2736"/>
                        <a:gd name="T5" fmla="*/ 0 h 504"/>
                        <a:gd name="T6" fmla="*/ 24 w 2736"/>
                        <a:gd name="T7" fmla="*/ 0 h 504"/>
                        <a:gd name="T8" fmla="*/ 24 w 2736"/>
                        <a:gd name="T9" fmla="*/ 1 h 504"/>
                        <a:gd name="T10" fmla="*/ 16 w 2736"/>
                        <a:gd name="T11" fmla="*/ 1 h 504"/>
                        <a:gd name="T12" fmla="*/ 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12" name="Freeform 85"/>
                    <p:cNvSpPr>
                      <a:spLocks/>
                    </p:cNvSpPr>
                    <p:nvPr/>
                  </p:nvSpPr>
                  <p:spPr bwMode="hidden">
                    <a:xfrm rot="-3857755">
                      <a:off x="3011" y="181"/>
                      <a:ext cx="570" cy="289"/>
                    </a:xfrm>
                    <a:custGeom>
                      <a:avLst/>
                      <a:gdLst>
                        <a:gd name="T0" fmla="*/ 0 w 1769"/>
                        <a:gd name="T1" fmla="*/ 0 h 791"/>
                        <a:gd name="T2" fmla="*/ 2 w 1769"/>
                        <a:gd name="T3" fmla="*/ 0 h 791"/>
                        <a:gd name="T4" fmla="*/ 4 w 1769"/>
                        <a:gd name="T5" fmla="*/ 1 h 791"/>
                        <a:gd name="T6" fmla="*/ 5 w 1769"/>
                        <a:gd name="T7" fmla="*/ 3 h 791"/>
                        <a:gd name="T8" fmla="*/ 6 w 1769"/>
                        <a:gd name="T9" fmla="*/ 4 h 791"/>
                        <a:gd name="T10" fmla="*/ 6 w 1769"/>
                        <a:gd name="T11" fmla="*/ 5 h 791"/>
                        <a:gd name="T12" fmla="*/ 5 w 1769"/>
                        <a:gd name="T13" fmla="*/ 4 h 791"/>
                        <a:gd name="T14" fmla="*/ 5 w 1769"/>
                        <a:gd name="T15" fmla="*/ 3 h 791"/>
                        <a:gd name="T16" fmla="*/ 4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81" name="Group 86"/>
                  <p:cNvGrpSpPr>
                    <a:grpSpLocks/>
                  </p:cNvGrpSpPr>
                  <p:nvPr/>
                </p:nvGrpSpPr>
                <p:grpSpPr bwMode="auto">
                  <a:xfrm>
                    <a:off x="3008" y="135"/>
                    <a:ext cx="1017" cy="1464"/>
                    <a:chOff x="2934" y="163"/>
                    <a:chExt cx="1017" cy="1464"/>
                  </a:xfrm>
                </p:grpSpPr>
                <p:sp>
                  <p:nvSpPr>
                    <p:cNvPr id="5209" name="Freeform 87"/>
                    <p:cNvSpPr>
                      <a:spLocks/>
                    </p:cNvSpPr>
                    <p:nvPr/>
                  </p:nvSpPr>
                  <p:spPr bwMode="hidden">
                    <a:xfrm rot="-2777260">
                      <a:off x="2491" y="915"/>
                      <a:ext cx="1155" cy="270"/>
                    </a:xfrm>
                    <a:custGeom>
                      <a:avLst/>
                      <a:gdLst>
                        <a:gd name="T0" fmla="*/ 0 w 2736"/>
                        <a:gd name="T1" fmla="*/ 23 h 504"/>
                        <a:gd name="T2" fmla="*/ 11 w 2736"/>
                        <a:gd name="T3" fmla="*/ 8 h 504"/>
                        <a:gd name="T4" fmla="*/ 24 w 2736"/>
                        <a:gd name="T5" fmla="*/ 1 h 504"/>
                        <a:gd name="T6" fmla="*/ 37 w 2736"/>
                        <a:gd name="T7" fmla="*/ 1 h 504"/>
                        <a:gd name="T8" fmla="*/ 37 w 2736"/>
                        <a:gd name="T9" fmla="*/ 5 h 504"/>
                        <a:gd name="T10" fmla="*/ 24 w 2736"/>
                        <a:gd name="T11" fmla="*/ 5 h 504"/>
                        <a:gd name="T12" fmla="*/ 9 w 2736"/>
                        <a:gd name="T13" fmla="*/ 13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10" name="Freeform 88"/>
                    <p:cNvSpPr>
                      <a:spLocks/>
                    </p:cNvSpPr>
                    <p:nvPr/>
                  </p:nvSpPr>
                  <p:spPr bwMode="hidden">
                    <a:xfrm rot="-2777260">
                      <a:off x="3430" y="261"/>
                      <a:ext cx="620" cy="423"/>
                    </a:xfrm>
                    <a:custGeom>
                      <a:avLst/>
                      <a:gdLst>
                        <a:gd name="T0" fmla="*/ 0 w 1769"/>
                        <a:gd name="T1" fmla="*/ 1 h 791"/>
                        <a:gd name="T2" fmla="*/ 2 w 1769"/>
                        <a:gd name="T3" fmla="*/ 3 h 791"/>
                        <a:gd name="T4" fmla="*/ 6 w 1769"/>
                        <a:gd name="T5" fmla="*/ 9 h 791"/>
                        <a:gd name="T6" fmla="*/ 8 w 1769"/>
                        <a:gd name="T7" fmla="*/ 19 h 791"/>
                        <a:gd name="T8" fmla="*/ 9 w 1769"/>
                        <a:gd name="T9" fmla="*/ 27 h 791"/>
                        <a:gd name="T10" fmla="*/ 9 w 1769"/>
                        <a:gd name="T11" fmla="*/ 34 h 791"/>
                        <a:gd name="T12" fmla="*/ 8 w 1769"/>
                        <a:gd name="T13" fmla="*/ 28 h 791"/>
                        <a:gd name="T14" fmla="*/ 7 w 1769"/>
                        <a:gd name="T15" fmla="*/ 20 h 791"/>
                        <a:gd name="T16" fmla="*/ 6 w 1769"/>
                        <a:gd name="T17" fmla="*/ 13 h 791"/>
                        <a:gd name="T18" fmla="*/ 3 w 1769"/>
                        <a:gd name="T19" fmla="*/ 6 h 791"/>
                        <a:gd name="T20" fmla="*/ 0 w 1769"/>
                        <a:gd name="T21" fmla="*/ 3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82" name="Group 89"/>
                  <p:cNvGrpSpPr>
                    <a:grpSpLocks/>
                  </p:cNvGrpSpPr>
                  <p:nvPr/>
                </p:nvGrpSpPr>
                <p:grpSpPr bwMode="auto">
                  <a:xfrm>
                    <a:off x="2804" y="4"/>
                    <a:ext cx="243" cy="1448"/>
                    <a:chOff x="2730" y="32"/>
                    <a:chExt cx="243" cy="1448"/>
                  </a:xfrm>
                </p:grpSpPr>
                <p:sp>
                  <p:nvSpPr>
                    <p:cNvPr id="5207" name="Freeform 90"/>
                    <p:cNvSpPr>
                      <a:spLocks/>
                    </p:cNvSpPr>
                    <p:nvPr/>
                  </p:nvSpPr>
                  <p:spPr bwMode="hidden">
                    <a:xfrm rot="-4903748">
                      <a:off x="2296" y="960"/>
                      <a:ext cx="954" cy="86"/>
                    </a:xfrm>
                    <a:custGeom>
                      <a:avLst/>
                      <a:gdLst>
                        <a:gd name="T0" fmla="*/ 0 w 2736"/>
                        <a:gd name="T1" fmla="*/ 0 h 504"/>
                        <a:gd name="T2" fmla="*/ 5 w 2736"/>
                        <a:gd name="T3" fmla="*/ 0 h 504"/>
                        <a:gd name="T4" fmla="*/ 9 w 2736"/>
                        <a:gd name="T5" fmla="*/ 0 h 504"/>
                        <a:gd name="T6" fmla="*/ 14 w 2736"/>
                        <a:gd name="T7" fmla="*/ 0 h 504"/>
                        <a:gd name="T8" fmla="*/ 14 w 2736"/>
                        <a:gd name="T9" fmla="*/ 0 h 504"/>
                        <a:gd name="T10" fmla="*/ 9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08" name="Freeform 91"/>
                    <p:cNvSpPr>
                      <a:spLocks/>
                    </p:cNvSpPr>
                    <p:nvPr/>
                  </p:nvSpPr>
                  <p:spPr bwMode="hidden">
                    <a:xfrm rot="-4903748">
                      <a:off x="2650" y="220"/>
                      <a:ext cx="512" cy="135"/>
                    </a:xfrm>
                    <a:custGeom>
                      <a:avLst/>
                      <a:gdLst>
                        <a:gd name="T0" fmla="*/ 0 w 1769"/>
                        <a:gd name="T1" fmla="*/ 0 h 791"/>
                        <a:gd name="T2" fmla="*/ 1 w 1769"/>
                        <a:gd name="T3" fmla="*/ 0 h 791"/>
                        <a:gd name="T4" fmla="*/ 2 w 1769"/>
                        <a:gd name="T5" fmla="*/ 0 h 791"/>
                        <a:gd name="T6" fmla="*/ 3 w 1769"/>
                        <a:gd name="T7" fmla="*/ 0 h 791"/>
                        <a:gd name="T8" fmla="*/ 3 w 1769"/>
                        <a:gd name="T9" fmla="*/ 0 h 791"/>
                        <a:gd name="T10" fmla="*/ 3 w 1769"/>
                        <a:gd name="T11" fmla="*/ 0 h 791"/>
                        <a:gd name="T12" fmla="*/ 3 w 1769"/>
                        <a:gd name="T13" fmla="*/ 0 h 791"/>
                        <a:gd name="T14" fmla="*/ 3 w 1769"/>
                        <a:gd name="T15" fmla="*/ 0 h 791"/>
                        <a:gd name="T16" fmla="*/ 2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83" name="Group 92"/>
                  <p:cNvGrpSpPr>
                    <a:grpSpLocks/>
                  </p:cNvGrpSpPr>
                  <p:nvPr/>
                </p:nvGrpSpPr>
                <p:grpSpPr bwMode="auto">
                  <a:xfrm>
                    <a:off x="1017" y="1741"/>
                    <a:ext cx="1085" cy="2450"/>
                    <a:chOff x="943" y="1769"/>
                    <a:chExt cx="1085" cy="2450"/>
                  </a:xfrm>
                </p:grpSpPr>
                <p:sp>
                  <p:nvSpPr>
                    <p:cNvPr id="5205" name="Freeform 93"/>
                    <p:cNvSpPr>
                      <a:spLocks/>
                    </p:cNvSpPr>
                    <p:nvPr/>
                  </p:nvSpPr>
                  <p:spPr bwMode="hidden">
                    <a:xfrm rot="18335692" flipH="1">
                      <a:off x="1010" y="2475"/>
                      <a:ext cx="1724" cy="312"/>
                    </a:xfrm>
                    <a:custGeom>
                      <a:avLst/>
                      <a:gdLst>
                        <a:gd name="T0" fmla="*/ 0 w 2736"/>
                        <a:gd name="T1" fmla="*/ 46 h 504"/>
                        <a:gd name="T2" fmla="*/ 86 w 2736"/>
                        <a:gd name="T3" fmla="*/ 15 h 504"/>
                        <a:gd name="T4" fmla="*/ 176 w 2736"/>
                        <a:gd name="T5" fmla="*/ 2 h 504"/>
                        <a:gd name="T6" fmla="*/ 272 w 2736"/>
                        <a:gd name="T7" fmla="*/ 2 h 504"/>
                        <a:gd name="T8" fmla="*/ 270 w 2736"/>
                        <a:gd name="T9" fmla="*/ 9 h 504"/>
                        <a:gd name="T10" fmla="*/ 176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06" name="Freeform 94"/>
                    <p:cNvSpPr>
                      <a:spLocks/>
                    </p:cNvSpPr>
                    <p:nvPr/>
                  </p:nvSpPr>
                  <p:spPr bwMode="hidden">
                    <a:xfrm rot="18335692" flipH="1">
                      <a:off x="725" y="3512"/>
                      <a:ext cx="925" cy="490"/>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2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84" name="Group 95"/>
                  <p:cNvGrpSpPr>
                    <a:grpSpLocks/>
                  </p:cNvGrpSpPr>
                  <p:nvPr/>
                </p:nvGrpSpPr>
                <p:grpSpPr bwMode="auto">
                  <a:xfrm>
                    <a:off x="1529" y="1908"/>
                    <a:ext cx="766" cy="2373"/>
                    <a:chOff x="1455" y="1936"/>
                    <a:chExt cx="766" cy="2373"/>
                  </a:xfrm>
                </p:grpSpPr>
                <p:sp>
                  <p:nvSpPr>
                    <p:cNvPr id="5203" name="Freeform 96"/>
                    <p:cNvSpPr>
                      <a:spLocks/>
                    </p:cNvSpPr>
                    <p:nvPr/>
                  </p:nvSpPr>
                  <p:spPr bwMode="hidden">
                    <a:xfrm rot="17542885" flipH="1">
                      <a:off x="1267" y="2578"/>
                      <a:ext cx="1595" cy="312"/>
                    </a:xfrm>
                    <a:custGeom>
                      <a:avLst/>
                      <a:gdLst>
                        <a:gd name="T0" fmla="*/ 0 w 2736"/>
                        <a:gd name="T1" fmla="*/ 46 h 504"/>
                        <a:gd name="T2" fmla="*/ 58 w 2736"/>
                        <a:gd name="T3" fmla="*/ 15 h 504"/>
                        <a:gd name="T4" fmla="*/ 120 w 2736"/>
                        <a:gd name="T5" fmla="*/ 2 h 504"/>
                        <a:gd name="T6" fmla="*/ 184 w 2736"/>
                        <a:gd name="T7" fmla="*/ 2 h 504"/>
                        <a:gd name="T8" fmla="*/ 183 w 2736"/>
                        <a:gd name="T9" fmla="*/ 9 h 504"/>
                        <a:gd name="T10" fmla="*/ 118 w 2736"/>
                        <a:gd name="T11" fmla="*/ 9 h 504"/>
                        <a:gd name="T12" fmla="*/ 44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04" name="Freeform 97"/>
                    <p:cNvSpPr>
                      <a:spLocks/>
                    </p:cNvSpPr>
                    <p:nvPr/>
                  </p:nvSpPr>
                  <p:spPr bwMode="hidden">
                    <a:xfrm rot="17542885" flipH="1">
                      <a:off x="1272" y="3636"/>
                      <a:ext cx="856" cy="490"/>
                    </a:xfrm>
                    <a:custGeom>
                      <a:avLst/>
                      <a:gdLst>
                        <a:gd name="T0" fmla="*/ 0 w 1769"/>
                        <a:gd name="T1" fmla="*/ 1 h 791"/>
                        <a:gd name="T2" fmla="*/ 13 w 1769"/>
                        <a:gd name="T3" fmla="*/ 6 h 791"/>
                        <a:gd name="T4" fmla="*/ 30 w 1769"/>
                        <a:gd name="T5" fmla="*/ 19 h 791"/>
                        <a:gd name="T6" fmla="*/ 43 w 1769"/>
                        <a:gd name="T7" fmla="*/ 40 h 791"/>
                        <a:gd name="T8" fmla="*/ 46 w 1769"/>
                        <a:gd name="T9" fmla="*/ 56 h 791"/>
                        <a:gd name="T10" fmla="*/ 45 w 1769"/>
                        <a:gd name="T11" fmla="*/ 72 h 791"/>
                        <a:gd name="T12" fmla="*/ 42 w 1769"/>
                        <a:gd name="T13" fmla="*/ 58 h 791"/>
                        <a:gd name="T14" fmla="*/ 37 w 1769"/>
                        <a:gd name="T15" fmla="*/ 42 h 791"/>
                        <a:gd name="T16" fmla="*/ 30 w 1769"/>
                        <a:gd name="T17" fmla="*/ 27 h 791"/>
                        <a:gd name="T18" fmla="*/ 15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85" name="Group 98"/>
                  <p:cNvGrpSpPr>
                    <a:grpSpLocks/>
                  </p:cNvGrpSpPr>
                  <p:nvPr/>
                </p:nvGrpSpPr>
                <p:grpSpPr bwMode="auto">
                  <a:xfrm rot="88588">
                    <a:off x="2061" y="1962"/>
                    <a:ext cx="459" cy="2329"/>
                    <a:chOff x="1956" y="1990"/>
                    <a:chExt cx="492" cy="2604"/>
                  </a:xfrm>
                </p:grpSpPr>
                <p:sp>
                  <p:nvSpPr>
                    <p:cNvPr id="5201" name="Freeform 99"/>
                    <p:cNvSpPr>
                      <a:spLocks/>
                    </p:cNvSpPr>
                    <p:nvPr/>
                  </p:nvSpPr>
                  <p:spPr bwMode="hidden">
                    <a:xfrm rot="16782062" flipH="1">
                      <a:off x="1442" y="2695"/>
                      <a:ext cx="1711" cy="301"/>
                    </a:xfrm>
                    <a:custGeom>
                      <a:avLst/>
                      <a:gdLst>
                        <a:gd name="T0" fmla="*/ 0 w 2736"/>
                        <a:gd name="T1" fmla="*/ 39 h 504"/>
                        <a:gd name="T2" fmla="*/ 83 w 2736"/>
                        <a:gd name="T3" fmla="*/ 13 h 504"/>
                        <a:gd name="T4" fmla="*/ 170 w 2736"/>
                        <a:gd name="T5" fmla="*/ 2 h 504"/>
                        <a:gd name="T6" fmla="*/ 261 w 2736"/>
                        <a:gd name="T7" fmla="*/ 2 h 504"/>
                        <a:gd name="T8" fmla="*/ 260 w 2736"/>
                        <a:gd name="T9" fmla="*/ 8 h 504"/>
                        <a:gd name="T10" fmla="*/ 169 w 2736"/>
                        <a:gd name="T11" fmla="*/ 8 h 504"/>
                        <a:gd name="T12" fmla="*/ 63 w 2736"/>
                        <a:gd name="T13" fmla="*/ 22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02" name="Freeform 100"/>
                    <p:cNvSpPr>
                      <a:spLocks/>
                    </p:cNvSpPr>
                    <p:nvPr/>
                  </p:nvSpPr>
                  <p:spPr bwMode="hidden">
                    <a:xfrm rot="16782062" flipH="1">
                      <a:off x="1734" y="3898"/>
                      <a:ext cx="918" cy="473"/>
                    </a:xfrm>
                    <a:custGeom>
                      <a:avLst/>
                      <a:gdLst>
                        <a:gd name="T0" fmla="*/ 1 w 1769"/>
                        <a:gd name="T1" fmla="*/ 1 h 791"/>
                        <a:gd name="T2" fmla="*/ 18 w 1769"/>
                        <a:gd name="T3" fmla="*/ 4 h 791"/>
                        <a:gd name="T4" fmla="*/ 44 w 1769"/>
                        <a:gd name="T5" fmla="*/ 16 h 791"/>
                        <a:gd name="T6" fmla="*/ 61 w 1769"/>
                        <a:gd name="T7" fmla="*/ 33 h 791"/>
                        <a:gd name="T8" fmla="*/ 66 w 1769"/>
                        <a:gd name="T9" fmla="*/ 47 h 791"/>
                        <a:gd name="T10" fmla="*/ 63 w 1769"/>
                        <a:gd name="T11" fmla="*/ 60 h 791"/>
                        <a:gd name="T12" fmla="*/ 60 w 1769"/>
                        <a:gd name="T13" fmla="*/ 48 h 791"/>
                        <a:gd name="T14" fmla="*/ 52 w 1769"/>
                        <a:gd name="T15" fmla="*/ 35 h 791"/>
                        <a:gd name="T16" fmla="*/ 42 w 1769"/>
                        <a:gd name="T17" fmla="*/ 23 h 791"/>
                        <a:gd name="T18" fmla="*/ 22 w 1769"/>
                        <a:gd name="T19" fmla="*/ 11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86" name="Group 101"/>
                  <p:cNvGrpSpPr>
                    <a:grpSpLocks/>
                  </p:cNvGrpSpPr>
                  <p:nvPr/>
                </p:nvGrpSpPr>
                <p:grpSpPr bwMode="auto">
                  <a:xfrm>
                    <a:off x="3408" y="1689"/>
                    <a:ext cx="1125" cy="2426"/>
                    <a:chOff x="3334" y="1717"/>
                    <a:chExt cx="1125" cy="2426"/>
                  </a:xfrm>
                </p:grpSpPr>
                <p:sp>
                  <p:nvSpPr>
                    <p:cNvPr id="5199" name="Freeform 102"/>
                    <p:cNvSpPr>
                      <a:spLocks/>
                    </p:cNvSpPr>
                    <p:nvPr/>
                  </p:nvSpPr>
                  <p:spPr bwMode="hidden">
                    <a:xfrm rot="3144576">
                      <a:off x="2628" y="2423"/>
                      <a:ext cx="1724" cy="312"/>
                    </a:xfrm>
                    <a:custGeom>
                      <a:avLst/>
                      <a:gdLst>
                        <a:gd name="T0" fmla="*/ 0 w 2736"/>
                        <a:gd name="T1" fmla="*/ 46 h 504"/>
                        <a:gd name="T2" fmla="*/ 86 w 2736"/>
                        <a:gd name="T3" fmla="*/ 15 h 504"/>
                        <a:gd name="T4" fmla="*/ 176 w 2736"/>
                        <a:gd name="T5" fmla="*/ 2 h 504"/>
                        <a:gd name="T6" fmla="*/ 272 w 2736"/>
                        <a:gd name="T7" fmla="*/ 2 h 504"/>
                        <a:gd name="T8" fmla="*/ 270 w 2736"/>
                        <a:gd name="T9" fmla="*/ 9 h 504"/>
                        <a:gd name="T10" fmla="*/ 176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00" name="Freeform 103"/>
                    <p:cNvSpPr>
                      <a:spLocks/>
                    </p:cNvSpPr>
                    <p:nvPr/>
                  </p:nvSpPr>
                  <p:spPr bwMode="hidden">
                    <a:xfrm rot="3144576">
                      <a:off x="3751" y="3436"/>
                      <a:ext cx="925" cy="490"/>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2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87" name="Group 104"/>
                  <p:cNvGrpSpPr>
                    <a:grpSpLocks/>
                  </p:cNvGrpSpPr>
                  <p:nvPr/>
                </p:nvGrpSpPr>
                <p:grpSpPr bwMode="auto">
                  <a:xfrm>
                    <a:off x="3255" y="1838"/>
                    <a:ext cx="883" cy="2426"/>
                    <a:chOff x="3181" y="1866"/>
                    <a:chExt cx="883" cy="2426"/>
                  </a:xfrm>
                </p:grpSpPr>
                <p:sp>
                  <p:nvSpPr>
                    <p:cNvPr id="5197" name="Freeform 105"/>
                    <p:cNvSpPr>
                      <a:spLocks/>
                    </p:cNvSpPr>
                    <p:nvPr/>
                  </p:nvSpPr>
                  <p:spPr bwMode="hidden">
                    <a:xfrm rot="3745735">
                      <a:off x="2506" y="2541"/>
                      <a:ext cx="1650" cy="299"/>
                    </a:xfrm>
                    <a:custGeom>
                      <a:avLst/>
                      <a:gdLst>
                        <a:gd name="T0" fmla="*/ 0 w 2736"/>
                        <a:gd name="T1" fmla="*/ 37 h 504"/>
                        <a:gd name="T2" fmla="*/ 69 w 2736"/>
                        <a:gd name="T3" fmla="*/ 12 h 504"/>
                        <a:gd name="T4" fmla="*/ 142 w 2736"/>
                        <a:gd name="T5" fmla="*/ 2 h 504"/>
                        <a:gd name="T6" fmla="*/ 218 w 2736"/>
                        <a:gd name="T7" fmla="*/ 2 h 504"/>
                        <a:gd name="T8" fmla="*/ 217 w 2736"/>
                        <a:gd name="T9" fmla="*/ 7 h 504"/>
                        <a:gd name="T10" fmla="*/ 141 w 2736"/>
                        <a:gd name="T11" fmla="*/ 7 h 504"/>
                        <a:gd name="T12" fmla="*/ 52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98" name="Freeform 106"/>
                    <p:cNvSpPr>
                      <a:spLocks/>
                    </p:cNvSpPr>
                    <p:nvPr/>
                  </p:nvSpPr>
                  <p:spPr bwMode="hidden">
                    <a:xfrm rot="3745735">
                      <a:off x="3387" y="3615"/>
                      <a:ext cx="885" cy="469"/>
                    </a:xfrm>
                    <a:custGeom>
                      <a:avLst/>
                      <a:gdLst>
                        <a:gd name="T0" fmla="*/ 1 w 1769"/>
                        <a:gd name="T1" fmla="*/ 1 h 791"/>
                        <a:gd name="T2" fmla="*/ 16 w 1769"/>
                        <a:gd name="T3" fmla="*/ 4 h 791"/>
                        <a:gd name="T4" fmla="*/ 37 w 1769"/>
                        <a:gd name="T5" fmla="*/ 15 h 791"/>
                        <a:gd name="T6" fmla="*/ 51 w 1769"/>
                        <a:gd name="T7" fmla="*/ 31 h 791"/>
                        <a:gd name="T8" fmla="*/ 55 w 1769"/>
                        <a:gd name="T9" fmla="*/ 44 h 791"/>
                        <a:gd name="T10" fmla="*/ 53 w 1769"/>
                        <a:gd name="T11" fmla="*/ 58 h 791"/>
                        <a:gd name="T12" fmla="*/ 50 w 1769"/>
                        <a:gd name="T13" fmla="*/ 46 h 791"/>
                        <a:gd name="T14" fmla="*/ 44 w 1769"/>
                        <a:gd name="T15" fmla="*/ 33 h 791"/>
                        <a:gd name="T16" fmla="*/ 35 w 1769"/>
                        <a:gd name="T17" fmla="*/ 22 h 791"/>
                        <a:gd name="T18" fmla="*/ 19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88" name="Group 107"/>
                  <p:cNvGrpSpPr>
                    <a:grpSpLocks/>
                  </p:cNvGrpSpPr>
                  <p:nvPr/>
                </p:nvGrpSpPr>
                <p:grpSpPr bwMode="auto">
                  <a:xfrm>
                    <a:off x="3080" y="1955"/>
                    <a:ext cx="619" cy="2386"/>
                    <a:chOff x="3006" y="1983"/>
                    <a:chExt cx="619" cy="2386"/>
                  </a:xfrm>
                </p:grpSpPr>
                <p:sp>
                  <p:nvSpPr>
                    <p:cNvPr id="5195" name="Freeform 108"/>
                    <p:cNvSpPr>
                      <a:spLocks/>
                    </p:cNvSpPr>
                    <p:nvPr/>
                  </p:nvSpPr>
                  <p:spPr bwMode="hidden">
                    <a:xfrm rot="4286818">
                      <a:off x="2328" y="2661"/>
                      <a:ext cx="1601" cy="246"/>
                    </a:xfrm>
                    <a:custGeom>
                      <a:avLst/>
                      <a:gdLst>
                        <a:gd name="T0" fmla="*/ 0 w 2736"/>
                        <a:gd name="T1" fmla="*/ 14 h 504"/>
                        <a:gd name="T2" fmla="*/ 59 w 2736"/>
                        <a:gd name="T3" fmla="*/ 5 h 504"/>
                        <a:gd name="T4" fmla="*/ 122 w 2736"/>
                        <a:gd name="T5" fmla="*/ 0 h 504"/>
                        <a:gd name="T6" fmla="*/ 188 w 2736"/>
                        <a:gd name="T7" fmla="*/ 0 h 504"/>
                        <a:gd name="T8" fmla="*/ 187 w 2736"/>
                        <a:gd name="T9" fmla="*/ 3 h 504"/>
                        <a:gd name="T10" fmla="*/ 121 w 2736"/>
                        <a:gd name="T11" fmla="*/ 3 h 504"/>
                        <a:gd name="T12" fmla="*/ 45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96" name="Freeform 109"/>
                    <p:cNvSpPr>
                      <a:spLocks/>
                    </p:cNvSpPr>
                    <p:nvPr/>
                  </p:nvSpPr>
                  <p:spPr bwMode="hidden">
                    <a:xfrm rot="4286818">
                      <a:off x="3002" y="3747"/>
                      <a:ext cx="859" cy="386"/>
                    </a:xfrm>
                    <a:custGeom>
                      <a:avLst/>
                      <a:gdLst>
                        <a:gd name="T0" fmla="*/ 0 w 1769"/>
                        <a:gd name="T1" fmla="*/ 0 h 791"/>
                        <a:gd name="T2" fmla="*/ 13 w 1769"/>
                        <a:gd name="T3" fmla="*/ 1 h 791"/>
                        <a:gd name="T4" fmla="*/ 32 w 1769"/>
                        <a:gd name="T5" fmla="*/ 5 h 791"/>
                        <a:gd name="T6" fmla="*/ 44 w 1769"/>
                        <a:gd name="T7" fmla="*/ 12 h 791"/>
                        <a:gd name="T8" fmla="*/ 48 w 1769"/>
                        <a:gd name="T9" fmla="*/ 17 h 791"/>
                        <a:gd name="T10" fmla="*/ 46 w 1769"/>
                        <a:gd name="T11" fmla="*/ 21 h 791"/>
                        <a:gd name="T12" fmla="*/ 43 w 1769"/>
                        <a:gd name="T13" fmla="*/ 18 h 791"/>
                        <a:gd name="T14" fmla="*/ 37 w 1769"/>
                        <a:gd name="T15" fmla="*/ 13 h 791"/>
                        <a:gd name="T16" fmla="*/ 30 w 1769"/>
                        <a:gd name="T17" fmla="*/ 8 h 791"/>
                        <a:gd name="T18" fmla="*/ 16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89" name="Group 110"/>
                  <p:cNvGrpSpPr>
                    <a:grpSpLocks/>
                  </p:cNvGrpSpPr>
                  <p:nvPr/>
                </p:nvGrpSpPr>
                <p:grpSpPr bwMode="auto">
                  <a:xfrm>
                    <a:off x="2893" y="2073"/>
                    <a:ext cx="405" cy="2219"/>
                    <a:chOff x="2819" y="2101"/>
                    <a:chExt cx="405" cy="2219"/>
                  </a:xfrm>
                </p:grpSpPr>
                <p:sp>
                  <p:nvSpPr>
                    <p:cNvPr id="5193" name="Freeform 111"/>
                    <p:cNvSpPr>
                      <a:spLocks/>
                    </p:cNvSpPr>
                    <p:nvPr/>
                  </p:nvSpPr>
                  <p:spPr bwMode="hidden">
                    <a:xfrm rot="4898956">
                      <a:off x="2206" y="2714"/>
                      <a:ext cx="1471" cy="246"/>
                    </a:xfrm>
                    <a:custGeom>
                      <a:avLst/>
                      <a:gdLst>
                        <a:gd name="T0" fmla="*/ 0 w 2736"/>
                        <a:gd name="T1" fmla="*/ 14 h 504"/>
                        <a:gd name="T2" fmla="*/ 39 w 2736"/>
                        <a:gd name="T3" fmla="*/ 5 h 504"/>
                        <a:gd name="T4" fmla="*/ 80 w 2736"/>
                        <a:gd name="T5" fmla="*/ 0 h 504"/>
                        <a:gd name="T6" fmla="*/ 123 w 2736"/>
                        <a:gd name="T7" fmla="*/ 0 h 504"/>
                        <a:gd name="T8" fmla="*/ 122 w 2736"/>
                        <a:gd name="T9" fmla="*/ 3 h 504"/>
                        <a:gd name="T10" fmla="*/ 79 w 2736"/>
                        <a:gd name="T11" fmla="*/ 3 h 504"/>
                        <a:gd name="T12" fmla="*/ 30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94" name="Freeform 112"/>
                    <p:cNvSpPr>
                      <a:spLocks/>
                    </p:cNvSpPr>
                    <p:nvPr/>
                  </p:nvSpPr>
                  <p:spPr bwMode="hidden">
                    <a:xfrm rot="4898956">
                      <a:off x="2636" y="3732"/>
                      <a:ext cx="790" cy="386"/>
                    </a:xfrm>
                    <a:custGeom>
                      <a:avLst/>
                      <a:gdLst>
                        <a:gd name="T0" fmla="*/ 0 w 1769"/>
                        <a:gd name="T1" fmla="*/ 0 h 791"/>
                        <a:gd name="T2" fmla="*/ 8 w 1769"/>
                        <a:gd name="T3" fmla="*/ 1 h 791"/>
                        <a:gd name="T4" fmla="*/ 21 w 1769"/>
                        <a:gd name="T5" fmla="*/ 5 h 791"/>
                        <a:gd name="T6" fmla="*/ 29 w 1769"/>
                        <a:gd name="T7" fmla="*/ 12 h 791"/>
                        <a:gd name="T8" fmla="*/ 31 w 1769"/>
                        <a:gd name="T9" fmla="*/ 17 h 791"/>
                        <a:gd name="T10" fmla="*/ 30 w 1769"/>
                        <a:gd name="T11" fmla="*/ 21 h 791"/>
                        <a:gd name="T12" fmla="*/ 28 w 1769"/>
                        <a:gd name="T13" fmla="*/ 18 h 791"/>
                        <a:gd name="T14" fmla="*/ 25 w 1769"/>
                        <a:gd name="T15" fmla="*/ 13 h 791"/>
                        <a:gd name="T16" fmla="*/ 20 w 1769"/>
                        <a:gd name="T17" fmla="*/ 8 h 791"/>
                        <a:gd name="T18" fmla="*/ 10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90" name="Group 113"/>
                  <p:cNvGrpSpPr>
                    <a:grpSpLocks/>
                  </p:cNvGrpSpPr>
                  <p:nvPr/>
                </p:nvGrpSpPr>
                <p:grpSpPr bwMode="auto">
                  <a:xfrm>
                    <a:off x="2372" y="2107"/>
                    <a:ext cx="426" cy="2185"/>
                    <a:chOff x="2287" y="2135"/>
                    <a:chExt cx="426" cy="2185"/>
                  </a:xfrm>
                </p:grpSpPr>
                <p:sp>
                  <p:nvSpPr>
                    <p:cNvPr id="5191" name="Freeform 114"/>
                    <p:cNvSpPr>
                      <a:spLocks/>
                    </p:cNvSpPr>
                    <p:nvPr/>
                  </p:nvSpPr>
                  <p:spPr bwMode="hidden">
                    <a:xfrm rot="5755659">
                      <a:off x="1900" y="2760"/>
                      <a:ext cx="1437" cy="188"/>
                    </a:xfrm>
                    <a:custGeom>
                      <a:avLst/>
                      <a:gdLst>
                        <a:gd name="T0" fmla="*/ 0 w 2736"/>
                        <a:gd name="T1" fmla="*/ 4 h 504"/>
                        <a:gd name="T2" fmla="*/ 35 w 2736"/>
                        <a:gd name="T3" fmla="*/ 1 h 504"/>
                        <a:gd name="T4" fmla="*/ 71 w 2736"/>
                        <a:gd name="T5" fmla="*/ 0 h 504"/>
                        <a:gd name="T6" fmla="*/ 110 w 2736"/>
                        <a:gd name="T7" fmla="*/ 0 h 504"/>
                        <a:gd name="T8" fmla="*/ 109 w 2736"/>
                        <a:gd name="T9" fmla="*/ 1 h 504"/>
                        <a:gd name="T10" fmla="*/ 70 w 2736"/>
                        <a:gd name="T11" fmla="*/ 1 h 504"/>
                        <a:gd name="T12" fmla="*/ 2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92" name="Freeform 115"/>
                    <p:cNvSpPr>
                      <a:spLocks/>
                    </p:cNvSpPr>
                    <p:nvPr/>
                  </p:nvSpPr>
                  <p:spPr bwMode="hidden">
                    <a:xfrm rot="5755659">
                      <a:off x="2049" y="3787"/>
                      <a:ext cx="771" cy="295"/>
                    </a:xfrm>
                    <a:custGeom>
                      <a:avLst/>
                      <a:gdLst>
                        <a:gd name="T0" fmla="*/ 0 w 1769"/>
                        <a:gd name="T1" fmla="*/ 0 h 791"/>
                        <a:gd name="T2" fmla="*/ 7 w 1769"/>
                        <a:gd name="T3" fmla="*/ 0 h 791"/>
                        <a:gd name="T4" fmla="*/ 18 w 1769"/>
                        <a:gd name="T5" fmla="*/ 1 h 791"/>
                        <a:gd name="T6" fmla="*/ 25 w 1769"/>
                        <a:gd name="T7" fmla="*/ 3 h 791"/>
                        <a:gd name="T8" fmla="*/ 27 w 1769"/>
                        <a:gd name="T9" fmla="*/ 4 h 791"/>
                        <a:gd name="T10" fmla="*/ 27 w 1769"/>
                        <a:gd name="T11" fmla="*/ 6 h 791"/>
                        <a:gd name="T12" fmla="*/ 25 w 1769"/>
                        <a:gd name="T13" fmla="*/ 4 h 791"/>
                        <a:gd name="T14" fmla="*/ 22 w 1769"/>
                        <a:gd name="T15" fmla="*/ 3 h 791"/>
                        <a:gd name="T16" fmla="*/ 17 w 1769"/>
                        <a:gd name="T17" fmla="*/ 2 h 791"/>
                        <a:gd name="T18" fmla="*/ 9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grpSp>
          <p:grpSp>
            <p:nvGrpSpPr>
              <p:cNvPr id="5145" name="Group 116"/>
              <p:cNvGrpSpPr>
                <a:grpSpLocks/>
              </p:cNvGrpSpPr>
              <p:nvPr/>
            </p:nvGrpSpPr>
            <p:grpSpPr bwMode="auto">
              <a:xfrm>
                <a:off x="74" y="313"/>
                <a:ext cx="5459" cy="3667"/>
                <a:chOff x="74" y="313"/>
                <a:chExt cx="5459" cy="3667"/>
              </a:xfrm>
            </p:grpSpPr>
            <p:grpSp>
              <p:nvGrpSpPr>
                <p:cNvPr id="5146" name="Group 117"/>
                <p:cNvGrpSpPr>
                  <a:grpSpLocks/>
                </p:cNvGrpSpPr>
                <p:nvPr/>
              </p:nvGrpSpPr>
              <p:grpSpPr bwMode="auto">
                <a:xfrm>
                  <a:off x="74" y="313"/>
                  <a:ext cx="5459" cy="3667"/>
                  <a:chOff x="74" y="313"/>
                  <a:chExt cx="5459" cy="3667"/>
                </a:xfrm>
              </p:grpSpPr>
              <p:sp>
                <p:nvSpPr>
                  <p:cNvPr id="5148" name="Arc 118"/>
                  <p:cNvSpPr>
                    <a:spLocks/>
                  </p:cNvSpPr>
                  <p:nvPr/>
                </p:nvSpPr>
                <p:spPr bwMode="hidden">
                  <a:xfrm flipV="1">
                    <a:off x="2966" y="456"/>
                    <a:ext cx="2567" cy="2046"/>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 name="T9" fmla="*/ 0 w 36729"/>
                      <a:gd name="T10" fmla="*/ 0 h 21600"/>
                      <a:gd name="T11" fmla="*/ 36729 w 36729"/>
                      <a:gd name="T12" fmla="*/ 21600 h 21600"/>
                    </a:gdLst>
                    <a:ahLst/>
                    <a:cxnLst>
                      <a:cxn ang="T6">
                        <a:pos x="T0" y="T1"/>
                      </a:cxn>
                      <a:cxn ang="T7">
                        <a:pos x="T2" y="T3"/>
                      </a:cxn>
                      <a:cxn ang="T8">
                        <a:pos x="T4" y="T5"/>
                      </a:cxn>
                    </a:cxnLst>
                    <a:rect l="T9" t="T10" r="T11" b="T12"/>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49" name="Arc 119"/>
                  <p:cNvSpPr>
                    <a:spLocks/>
                  </p:cNvSpPr>
                  <p:nvPr/>
                </p:nvSpPr>
                <p:spPr bwMode="hidden">
                  <a:xfrm flipH="1">
                    <a:off x="388" y="1601"/>
                    <a:ext cx="2016"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 name="T9" fmla="*/ 0 w 30473"/>
                      <a:gd name="T10" fmla="*/ 0 h 22305"/>
                      <a:gd name="T11" fmla="*/ 30473 w 30473"/>
                      <a:gd name="T12" fmla="*/ 22305 h 22305"/>
                    </a:gdLst>
                    <a:ahLst/>
                    <a:cxnLst>
                      <a:cxn ang="T6">
                        <a:pos x="T0" y="T1"/>
                      </a:cxn>
                      <a:cxn ang="T7">
                        <a:pos x="T2" y="T3"/>
                      </a:cxn>
                      <a:cxn ang="T8">
                        <a:pos x="T4" y="T5"/>
                      </a:cxn>
                    </a:cxnLst>
                    <a:rect l="T9" t="T10" r="T11" b="T12"/>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50" name="Arc 120"/>
                  <p:cNvSpPr>
                    <a:spLocks/>
                  </p:cNvSpPr>
                  <p:nvPr/>
                </p:nvSpPr>
                <p:spPr bwMode="hidden">
                  <a:xfrm>
                    <a:off x="3029" y="1181"/>
                    <a:ext cx="1426"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51" name="Arc 121"/>
                  <p:cNvSpPr>
                    <a:spLocks/>
                  </p:cNvSpPr>
                  <p:nvPr/>
                </p:nvSpPr>
                <p:spPr bwMode="hidden">
                  <a:xfrm flipH="1">
                    <a:off x="74" y="813"/>
                    <a:ext cx="2540" cy="2379"/>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 name="T9" fmla="*/ 0 w 36830"/>
                      <a:gd name="T10" fmla="*/ 0 h 22305"/>
                      <a:gd name="T11" fmla="*/ 36830 w 36830"/>
                      <a:gd name="T12" fmla="*/ 22305 h 22305"/>
                    </a:gdLst>
                    <a:ahLst/>
                    <a:cxnLst>
                      <a:cxn ang="T6">
                        <a:pos x="T0" y="T1"/>
                      </a:cxn>
                      <a:cxn ang="T7">
                        <a:pos x="T2" y="T3"/>
                      </a:cxn>
                      <a:cxn ang="T8">
                        <a:pos x="T4" y="T5"/>
                      </a:cxn>
                    </a:cxnLst>
                    <a:rect l="T9" t="T10" r="T11" b="T12"/>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52" name="Arc 122"/>
                  <p:cNvSpPr>
                    <a:spLocks/>
                  </p:cNvSpPr>
                  <p:nvPr/>
                </p:nvSpPr>
                <p:spPr bwMode="hidden">
                  <a:xfrm flipH="1">
                    <a:off x="790" y="313"/>
                    <a:ext cx="1850"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 name="T9" fmla="*/ 0 w 31881"/>
                      <a:gd name="T10" fmla="*/ 0 h 21600"/>
                      <a:gd name="T11" fmla="*/ 31881 w 31881"/>
                      <a:gd name="T12" fmla="*/ 21600 h 21600"/>
                    </a:gdLst>
                    <a:ahLst/>
                    <a:cxnLst>
                      <a:cxn ang="T6">
                        <a:pos x="T0" y="T1"/>
                      </a:cxn>
                      <a:cxn ang="T7">
                        <a:pos x="T2" y="T3"/>
                      </a:cxn>
                      <a:cxn ang="T8">
                        <a:pos x="T4" y="T5"/>
                      </a:cxn>
                    </a:cxnLst>
                    <a:rect l="T9" t="T10" r="T11" b="T12"/>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53" name="Arc 123"/>
                  <p:cNvSpPr>
                    <a:spLocks/>
                  </p:cNvSpPr>
                  <p:nvPr/>
                </p:nvSpPr>
                <p:spPr bwMode="hidden">
                  <a:xfrm>
                    <a:off x="2763" y="1281"/>
                    <a:ext cx="764"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 name="T9" fmla="*/ 0 w 31146"/>
                      <a:gd name="T10" fmla="*/ 0 h 21600"/>
                      <a:gd name="T11" fmla="*/ 31146 w 31146"/>
                      <a:gd name="T12" fmla="*/ 21600 h 21600"/>
                    </a:gdLst>
                    <a:ahLst/>
                    <a:cxnLst>
                      <a:cxn ang="T6">
                        <a:pos x="T0" y="T1"/>
                      </a:cxn>
                      <a:cxn ang="T7">
                        <a:pos x="T2" y="T3"/>
                      </a:cxn>
                      <a:cxn ang="T8">
                        <a:pos x="T4" y="T5"/>
                      </a:cxn>
                    </a:cxnLst>
                    <a:rect l="T9" t="T10" r="T11" b="T12"/>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54" name="Freeform 124"/>
                  <p:cNvSpPr>
                    <a:spLocks/>
                  </p:cNvSpPr>
                  <p:nvPr/>
                </p:nvSpPr>
                <p:spPr bwMode="hidden">
                  <a:xfrm flipH="1">
                    <a:off x="1800" y="438"/>
                    <a:ext cx="418" cy="1524"/>
                  </a:xfrm>
                  <a:custGeom>
                    <a:avLst/>
                    <a:gdLst>
                      <a:gd name="T0" fmla="*/ 0 w 776"/>
                      <a:gd name="T1" fmla="*/ 7 h 2368"/>
                      <a:gd name="T2" fmla="*/ 11 w 776"/>
                      <a:gd name="T3" fmla="*/ 2 h 2368"/>
                      <a:gd name="T4" fmla="*/ 4 w 776"/>
                      <a:gd name="T5" fmla="*/ 17 h 2368"/>
                      <a:gd name="T6" fmla="*/ 15 w 776"/>
                      <a:gd name="T7" fmla="*/ 17 h 2368"/>
                      <a:gd name="T8" fmla="*/ 9 w 776"/>
                      <a:gd name="T9" fmla="*/ 33 h 2368"/>
                      <a:gd name="T10" fmla="*/ 17 w 776"/>
                      <a:gd name="T11" fmla="*/ 39 h 2368"/>
                      <a:gd name="T12" fmla="*/ 13 w 776"/>
                      <a:gd name="T13" fmla="*/ 50 h 2368"/>
                      <a:gd name="T14" fmla="*/ 22 w 776"/>
                      <a:gd name="T15" fmla="*/ 55 h 2368"/>
                      <a:gd name="T16" fmla="*/ 17 w 776"/>
                      <a:gd name="T17" fmla="*/ 66 h 2368"/>
                      <a:gd name="T18" fmla="*/ 24 w 776"/>
                      <a:gd name="T19" fmla="*/ 71 h 2368"/>
                      <a:gd name="T20" fmla="*/ 22 w 776"/>
                      <a:gd name="T21" fmla="*/ 81 h 2368"/>
                      <a:gd name="T22" fmla="*/ 26 w 776"/>
                      <a:gd name="T23" fmla="*/ 91 h 2368"/>
                      <a:gd name="T24" fmla="*/ 26 w 776"/>
                      <a:gd name="T25" fmla="*/ 102 h 2368"/>
                      <a:gd name="T26" fmla="*/ 31 w 776"/>
                      <a:gd name="T27" fmla="*/ 118 h 2368"/>
                      <a:gd name="T28" fmla="*/ 28 w 776"/>
                      <a:gd name="T29" fmla="*/ 135 h 2368"/>
                      <a:gd name="T30" fmla="*/ 33 w 776"/>
                      <a:gd name="T31" fmla="*/ 145 h 2368"/>
                      <a:gd name="T32" fmla="*/ 31 w 776"/>
                      <a:gd name="T33" fmla="*/ 161 h 2368"/>
                      <a:gd name="T34" fmla="*/ 33 w 776"/>
                      <a:gd name="T35" fmla="*/ 177 h 2368"/>
                      <a:gd name="T36" fmla="*/ 31 w 776"/>
                      <a:gd name="T37" fmla="*/ 187 h 2368"/>
                      <a:gd name="T38" fmla="*/ 35 w 776"/>
                      <a:gd name="T39" fmla="*/ 203 h 2368"/>
                      <a:gd name="T40" fmla="*/ 33 w 776"/>
                      <a:gd name="T41" fmla="*/ 219 h 2368"/>
                      <a:gd name="T42" fmla="*/ 35 w 776"/>
                      <a:gd name="T43" fmla="*/ 240 h 2368"/>
                      <a:gd name="T44" fmla="*/ 33 w 776"/>
                      <a:gd name="T45" fmla="*/ 246 h 2368"/>
                      <a:gd name="T46" fmla="*/ 35 w 776"/>
                      <a:gd name="T47" fmla="*/ 26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grpSp>
            <p:sp>
              <p:nvSpPr>
                <p:cNvPr id="5147" name="Freeform 125"/>
                <p:cNvSpPr>
                  <a:spLocks/>
                </p:cNvSpPr>
                <p:nvPr/>
              </p:nvSpPr>
              <p:spPr bwMode="hidden">
                <a:xfrm rot="-1346631">
                  <a:off x="3280" y="1529"/>
                  <a:ext cx="442" cy="837"/>
                </a:xfrm>
                <a:custGeom>
                  <a:avLst/>
                  <a:gdLst>
                    <a:gd name="T0" fmla="*/ 0 w 776"/>
                    <a:gd name="T1" fmla="*/ 0 h 2368"/>
                    <a:gd name="T2" fmla="*/ 14 w 776"/>
                    <a:gd name="T3" fmla="*/ 0 h 2368"/>
                    <a:gd name="T4" fmla="*/ 6 w 776"/>
                    <a:gd name="T5" fmla="*/ 1 h 2368"/>
                    <a:gd name="T6" fmla="*/ 20 w 776"/>
                    <a:gd name="T7" fmla="*/ 1 h 2368"/>
                    <a:gd name="T8" fmla="*/ 11 w 776"/>
                    <a:gd name="T9" fmla="*/ 2 h 2368"/>
                    <a:gd name="T10" fmla="*/ 23 w 776"/>
                    <a:gd name="T11" fmla="*/ 2 h 2368"/>
                    <a:gd name="T12" fmla="*/ 17 w 776"/>
                    <a:gd name="T13" fmla="*/ 2 h 2368"/>
                    <a:gd name="T14" fmla="*/ 28 w 776"/>
                    <a:gd name="T15" fmla="*/ 3 h 2368"/>
                    <a:gd name="T16" fmla="*/ 23 w 776"/>
                    <a:gd name="T17" fmla="*/ 3 h 2368"/>
                    <a:gd name="T18" fmla="*/ 31 w 776"/>
                    <a:gd name="T19" fmla="*/ 4 h 2368"/>
                    <a:gd name="T20" fmla="*/ 28 w 776"/>
                    <a:gd name="T21" fmla="*/ 4 h 2368"/>
                    <a:gd name="T22" fmla="*/ 35 w 776"/>
                    <a:gd name="T23" fmla="*/ 5 h 2368"/>
                    <a:gd name="T24" fmla="*/ 35 w 776"/>
                    <a:gd name="T25" fmla="*/ 5 h 2368"/>
                    <a:gd name="T26" fmla="*/ 40 w 776"/>
                    <a:gd name="T27" fmla="*/ 6 h 2368"/>
                    <a:gd name="T28" fmla="*/ 38 w 776"/>
                    <a:gd name="T29" fmla="*/ 7 h 2368"/>
                    <a:gd name="T30" fmla="*/ 43 w 776"/>
                    <a:gd name="T31" fmla="*/ 7 h 2368"/>
                    <a:gd name="T32" fmla="*/ 40 w 776"/>
                    <a:gd name="T33" fmla="*/ 8 h 2368"/>
                    <a:gd name="T34" fmla="*/ 43 w 776"/>
                    <a:gd name="T35" fmla="*/ 9 h 2368"/>
                    <a:gd name="T36" fmla="*/ 40 w 776"/>
                    <a:gd name="T37" fmla="*/ 10 h 2368"/>
                    <a:gd name="T38" fmla="*/ 46 w 776"/>
                    <a:gd name="T39" fmla="*/ 10 h 2368"/>
                    <a:gd name="T40" fmla="*/ 43 w 776"/>
                    <a:gd name="T41" fmla="*/ 11 h 2368"/>
                    <a:gd name="T42" fmla="*/ 46 w 776"/>
                    <a:gd name="T43" fmla="*/ 12 h 2368"/>
                    <a:gd name="T44" fmla="*/ 43 w 776"/>
                    <a:gd name="T45" fmla="*/ 12 h 2368"/>
                    <a:gd name="T46" fmla="*/ 46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grpSp>
        </p:grpSp>
        <p:grpSp>
          <p:nvGrpSpPr>
            <p:cNvPr id="5129" name="Group 126"/>
            <p:cNvGrpSpPr>
              <a:grpSpLocks/>
            </p:cNvGrpSpPr>
            <p:nvPr/>
          </p:nvGrpSpPr>
          <p:grpSpPr bwMode="auto">
            <a:xfrm>
              <a:off x="1476" y="449"/>
              <a:ext cx="4038" cy="2966"/>
              <a:chOff x="210" y="337"/>
              <a:chExt cx="5198" cy="3818"/>
            </a:xfrm>
          </p:grpSpPr>
          <p:sp>
            <p:nvSpPr>
              <p:cNvPr id="5130" name="Freeform 127"/>
              <p:cNvSpPr>
                <a:spLocks/>
              </p:cNvSpPr>
              <p:nvPr/>
            </p:nvSpPr>
            <p:spPr bwMode="hidden">
              <a:xfrm flipH="1">
                <a:off x="1934" y="2382"/>
                <a:ext cx="485" cy="1479"/>
              </a:xfrm>
              <a:custGeom>
                <a:avLst/>
                <a:gdLst>
                  <a:gd name="T0" fmla="*/ 0 w 776"/>
                  <a:gd name="T1" fmla="*/ 6 h 2368"/>
                  <a:gd name="T2" fmla="*/ 23 w 776"/>
                  <a:gd name="T3" fmla="*/ 1 h 2368"/>
                  <a:gd name="T4" fmla="*/ 9 w 776"/>
                  <a:gd name="T5" fmla="*/ 15 h 2368"/>
                  <a:gd name="T6" fmla="*/ 32 w 776"/>
                  <a:gd name="T7" fmla="*/ 15 h 2368"/>
                  <a:gd name="T8" fmla="*/ 18 w 776"/>
                  <a:gd name="T9" fmla="*/ 29 h 2368"/>
                  <a:gd name="T10" fmla="*/ 37 w 776"/>
                  <a:gd name="T11" fmla="*/ 34 h 2368"/>
                  <a:gd name="T12" fmla="*/ 28 w 776"/>
                  <a:gd name="T13" fmla="*/ 42 h 2368"/>
                  <a:gd name="T14" fmla="*/ 46 w 776"/>
                  <a:gd name="T15" fmla="*/ 47 h 2368"/>
                  <a:gd name="T16" fmla="*/ 37 w 776"/>
                  <a:gd name="T17" fmla="*/ 56 h 2368"/>
                  <a:gd name="T18" fmla="*/ 51 w 776"/>
                  <a:gd name="T19" fmla="*/ 61 h 2368"/>
                  <a:gd name="T20" fmla="*/ 46 w 776"/>
                  <a:gd name="T21" fmla="*/ 70 h 2368"/>
                  <a:gd name="T22" fmla="*/ 55 w 776"/>
                  <a:gd name="T23" fmla="*/ 79 h 2368"/>
                  <a:gd name="T24" fmla="*/ 55 w 776"/>
                  <a:gd name="T25" fmla="*/ 88 h 2368"/>
                  <a:gd name="T26" fmla="*/ 64 w 776"/>
                  <a:gd name="T27" fmla="*/ 102 h 2368"/>
                  <a:gd name="T28" fmla="*/ 59 w 776"/>
                  <a:gd name="T29" fmla="*/ 116 h 2368"/>
                  <a:gd name="T30" fmla="*/ 69 w 776"/>
                  <a:gd name="T31" fmla="*/ 125 h 2368"/>
                  <a:gd name="T32" fmla="*/ 64 w 776"/>
                  <a:gd name="T33" fmla="*/ 139 h 2368"/>
                  <a:gd name="T34" fmla="*/ 69 w 776"/>
                  <a:gd name="T35" fmla="*/ 152 h 2368"/>
                  <a:gd name="T36" fmla="*/ 64 w 776"/>
                  <a:gd name="T37" fmla="*/ 161 h 2368"/>
                  <a:gd name="T38" fmla="*/ 74 w 776"/>
                  <a:gd name="T39" fmla="*/ 175 h 2368"/>
                  <a:gd name="T40" fmla="*/ 69 w 776"/>
                  <a:gd name="T41" fmla="*/ 189 h 2368"/>
                  <a:gd name="T42" fmla="*/ 74 w 776"/>
                  <a:gd name="T43" fmla="*/ 207 h 2368"/>
                  <a:gd name="T44" fmla="*/ 69 w 776"/>
                  <a:gd name="T45" fmla="*/ 212 h 2368"/>
                  <a:gd name="T46" fmla="*/ 74 w 776"/>
                  <a:gd name="T47" fmla="*/ 22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31" name="Arc 128"/>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 name="T9" fmla="*/ 0 w 21600"/>
                  <a:gd name="T10" fmla="*/ 0 h 21602"/>
                  <a:gd name="T11" fmla="*/ 21600 w 21600"/>
                  <a:gd name="T12" fmla="*/ 21602 h 21602"/>
                </a:gdLst>
                <a:ahLst/>
                <a:cxnLst>
                  <a:cxn ang="T6">
                    <a:pos x="T0" y="T1"/>
                  </a:cxn>
                  <a:cxn ang="T7">
                    <a:pos x="T2" y="T3"/>
                  </a:cxn>
                  <a:cxn ang="T8">
                    <a:pos x="T4" y="T5"/>
                  </a:cxn>
                </a:cxnLst>
                <a:rect l="T9" t="T10" r="T11" b="T12"/>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32" name="Arc 129"/>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 name="T9" fmla="*/ 0 w 28940"/>
                  <a:gd name="T10" fmla="*/ 0 h 22305"/>
                  <a:gd name="T11" fmla="*/ 28940 w 28940"/>
                  <a:gd name="T12" fmla="*/ 22305 h 22305"/>
                </a:gdLst>
                <a:ahLst/>
                <a:cxnLst>
                  <a:cxn ang="T6">
                    <a:pos x="T0" y="T1"/>
                  </a:cxn>
                  <a:cxn ang="T7">
                    <a:pos x="T2" y="T3"/>
                  </a:cxn>
                  <a:cxn ang="T8">
                    <a:pos x="T4" y="T5"/>
                  </a:cxn>
                </a:cxnLst>
                <a:rect l="T9" t="T10" r="T11" b="T12"/>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33" name="Arc 130"/>
              <p:cNvSpPr>
                <a:spLocks/>
              </p:cNvSpPr>
              <p:nvPr/>
            </p:nvSpPr>
            <p:spPr bwMode="hidden">
              <a:xfrm flipH="1">
                <a:off x="210" y="1168"/>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 name="T9" fmla="*/ 0 w 34455"/>
                  <a:gd name="T10" fmla="*/ 0 h 22305"/>
                  <a:gd name="T11" fmla="*/ 34455 w 34455"/>
                  <a:gd name="T12" fmla="*/ 22305 h 22305"/>
                </a:gdLst>
                <a:ahLst/>
                <a:cxnLst>
                  <a:cxn ang="T6">
                    <a:pos x="T0" y="T1"/>
                  </a:cxn>
                  <a:cxn ang="T7">
                    <a:pos x="T2" y="T3"/>
                  </a:cxn>
                  <a:cxn ang="T8">
                    <a:pos x="T4" y="T5"/>
                  </a:cxn>
                </a:cxnLst>
                <a:rect l="T9" t="T10" r="T11" b="T12"/>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34" name="Arc 131"/>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35" name="Arc 132"/>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36" name="Freeform 133"/>
              <p:cNvSpPr>
                <a:spLocks/>
              </p:cNvSpPr>
              <p:nvPr/>
            </p:nvSpPr>
            <p:spPr bwMode="hidden">
              <a:xfrm>
                <a:off x="3301" y="2635"/>
                <a:ext cx="485" cy="1479"/>
              </a:xfrm>
              <a:custGeom>
                <a:avLst/>
                <a:gdLst>
                  <a:gd name="T0" fmla="*/ 0 w 776"/>
                  <a:gd name="T1" fmla="*/ 6 h 2368"/>
                  <a:gd name="T2" fmla="*/ 23 w 776"/>
                  <a:gd name="T3" fmla="*/ 1 h 2368"/>
                  <a:gd name="T4" fmla="*/ 9 w 776"/>
                  <a:gd name="T5" fmla="*/ 15 h 2368"/>
                  <a:gd name="T6" fmla="*/ 32 w 776"/>
                  <a:gd name="T7" fmla="*/ 15 h 2368"/>
                  <a:gd name="T8" fmla="*/ 18 w 776"/>
                  <a:gd name="T9" fmla="*/ 29 h 2368"/>
                  <a:gd name="T10" fmla="*/ 37 w 776"/>
                  <a:gd name="T11" fmla="*/ 34 h 2368"/>
                  <a:gd name="T12" fmla="*/ 28 w 776"/>
                  <a:gd name="T13" fmla="*/ 42 h 2368"/>
                  <a:gd name="T14" fmla="*/ 46 w 776"/>
                  <a:gd name="T15" fmla="*/ 47 h 2368"/>
                  <a:gd name="T16" fmla="*/ 37 w 776"/>
                  <a:gd name="T17" fmla="*/ 56 h 2368"/>
                  <a:gd name="T18" fmla="*/ 51 w 776"/>
                  <a:gd name="T19" fmla="*/ 61 h 2368"/>
                  <a:gd name="T20" fmla="*/ 46 w 776"/>
                  <a:gd name="T21" fmla="*/ 70 h 2368"/>
                  <a:gd name="T22" fmla="*/ 55 w 776"/>
                  <a:gd name="T23" fmla="*/ 79 h 2368"/>
                  <a:gd name="T24" fmla="*/ 55 w 776"/>
                  <a:gd name="T25" fmla="*/ 88 h 2368"/>
                  <a:gd name="T26" fmla="*/ 64 w 776"/>
                  <a:gd name="T27" fmla="*/ 102 h 2368"/>
                  <a:gd name="T28" fmla="*/ 59 w 776"/>
                  <a:gd name="T29" fmla="*/ 116 h 2368"/>
                  <a:gd name="T30" fmla="*/ 69 w 776"/>
                  <a:gd name="T31" fmla="*/ 125 h 2368"/>
                  <a:gd name="T32" fmla="*/ 64 w 776"/>
                  <a:gd name="T33" fmla="*/ 139 h 2368"/>
                  <a:gd name="T34" fmla="*/ 69 w 776"/>
                  <a:gd name="T35" fmla="*/ 152 h 2368"/>
                  <a:gd name="T36" fmla="*/ 64 w 776"/>
                  <a:gd name="T37" fmla="*/ 161 h 2368"/>
                  <a:gd name="T38" fmla="*/ 74 w 776"/>
                  <a:gd name="T39" fmla="*/ 175 h 2368"/>
                  <a:gd name="T40" fmla="*/ 69 w 776"/>
                  <a:gd name="T41" fmla="*/ 189 h 2368"/>
                  <a:gd name="T42" fmla="*/ 74 w 776"/>
                  <a:gd name="T43" fmla="*/ 207 h 2368"/>
                  <a:gd name="T44" fmla="*/ 69 w 776"/>
                  <a:gd name="T45" fmla="*/ 212 h 2368"/>
                  <a:gd name="T46" fmla="*/ 74 w 776"/>
                  <a:gd name="T47" fmla="*/ 22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37" name="Freeform 134"/>
              <p:cNvSpPr>
                <a:spLocks/>
              </p:cNvSpPr>
              <p:nvPr/>
            </p:nvSpPr>
            <p:spPr bwMode="hidden">
              <a:xfrm rot="19660755" flipV="1">
                <a:off x="2546" y="2150"/>
                <a:ext cx="442" cy="837"/>
              </a:xfrm>
              <a:custGeom>
                <a:avLst/>
                <a:gdLst>
                  <a:gd name="T0" fmla="*/ 0 w 776"/>
                  <a:gd name="T1" fmla="*/ 0 h 2368"/>
                  <a:gd name="T2" fmla="*/ 14 w 776"/>
                  <a:gd name="T3" fmla="*/ 0 h 2368"/>
                  <a:gd name="T4" fmla="*/ 6 w 776"/>
                  <a:gd name="T5" fmla="*/ 1 h 2368"/>
                  <a:gd name="T6" fmla="*/ 20 w 776"/>
                  <a:gd name="T7" fmla="*/ 1 h 2368"/>
                  <a:gd name="T8" fmla="*/ 11 w 776"/>
                  <a:gd name="T9" fmla="*/ 2 h 2368"/>
                  <a:gd name="T10" fmla="*/ 23 w 776"/>
                  <a:gd name="T11" fmla="*/ 2 h 2368"/>
                  <a:gd name="T12" fmla="*/ 17 w 776"/>
                  <a:gd name="T13" fmla="*/ 2 h 2368"/>
                  <a:gd name="T14" fmla="*/ 28 w 776"/>
                  <a:gd name="T15" fmla="*/ 3 h 2368"/>
                  <a:gd name="T16" fmla="*/ 23 w 776"/>
                  <a:gd name="T17" fmla="*/ 3 h 2368"/>
                  <a:gd name="T18" fmla="*/ 31 w 776"/>
                  <a:gd name="T19" fmla="*/ 4 h 2368"/>
                  <a:gd name="T20" fmla="*/ 28 w 776"/>
                  <a:gd name="T21" fmla="*/ 4 h 2368"/>
                  <a:gd name="T22" fmla="*/ 35 w 776"/>
                  <a:gd name="T23" fmla="*/ 5 h 2368"/>
                  <a:gd name="T24" fmla="*/ 35 w 776"/>
                  <a:gd name="T25" fmla="*/ 5 h 2368"/>
                  <a:gd name="T26" fmla="*/ 40 w 776"/>
                  <a:gd name="T27" fmla="*/ 6 h 2368"/>
                  <a:gd name="T28" fmla="*/ 38 w 776"/>
                  <a:gd name="T29" fmla="*/ 7 h 2368"/>
                  <a:gd name="T30" fmla="*/ 43 w 776"/>
                  <a:gd name="T31" fmla="*/ 7 h 2368"/>
                  <a:gd name="T32" fmla="*/ 40 w 776"/>
                  <a:gd name="T33" fmla="*/ 8 h 2368"/>
                  <a:gd name="T34" fmla="*/ 43 w 776"/>
                  <a:gd name="T35" fmla="*/ 9 h 2368"/>
                  <a:gd name="T36" fmla="*/ 40 w 776"/>
                  <a:gd name="T37" fmla="*/ 10 h 2368"/>
                  <a:gd name="T38" fmla="*/ 46 w 776"/>
                  <a:gd name="T39" fmla="*/ 10 h 2368"/>
                  <a:gd name="T40" fmla="*/ 43 w 776"/>
                  <a:gd name="T41" fmla="*/ 11 h 2368"/>
                  <a:gd name="T42" fmla="*/ 46 w 776"/>
                  <a:gd name="T43" fmla="*/ 12 h 2368"/>
                  <a:gd name="T44" fmla="*/ 43 w 776"/>
                  <a:gd name="T45" fmla="*/ 12 h 2368"/>
                  <a:gd name="T46" fmla="*/ 46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38" name="Freeform 135"/>
              <p:cNvSpPr>
                <a:spLocks/>
              </p:cNvSpPr>
              <p:nvPr/>
            </p:nvSpPr>
            <p:spPr bwMode="hidden">
              <a:xfrm flipH="1">
                <a:off x="489" y="2504"/>
                <a:ext cx="1085" cy="1524"/>
              </a:xfrm>
              <a:custGeom>
                <a:avLst/>
                <a:gdLst>
                  <a:gd name="T0" fmla="*/ 0 w 776"/>
                  <a:gd name="T1" fmla="*/ 7 h 2368"/>
                  <a:gd name="T2" fmla="*/ 1285 w 776"/>
                  <a:gd name="T3" fmla="*/ 2 h 2368"/>
                  <a:gd name="T4" fmla="*/ 510 w 776"/>
                  <a:gd name="T5" fmla="*/ 17 h 2368"/>
                  <a:gd name="T6" fmla="*/ 1797 w 776"/>
                  <a:gd name="T7" fmla="*/ 17 h 2368"/>
                  <a:gd name="T8" fmla="*/ 1025 w 776"/>
                  <a:gd name="T9" fmla="*/ 33 h 2368"/>
                  <a:gd name="T10" fmla="*/ 2053 w 776"/>
                  <a:gd name="T11" fmla="*/ 39 h 2368"/>
                  <a:gd name="T12" fmla="*/ 1538 w 776"/>
                  <a:gd name="T13" fmla="*/ 50 h 2368"/>
                  <a:gd name="T14" fmla="*/ 2564 w 776"/>
                  <a:gd name="T15" fmla="*/ 55 h 2368"/>
                  <a:gd name="T16" fmla="*/ 2053 w 776"/>
                  <a:gd name="T17" fmla="*/ 66 h 2368"/>
                  <a:gd name="T18" fmla="*/ 2822 w 776"/>
                  <a:gd name="T19" fmla="*/ 71 h 2368"/>
                  <a:gd name="T20" fmla="*/ 2564 w 776"/>
                  <a:gd name="T21" fmla="*/ 81 h 2368"/>
                  <a:gd name="T22" fmla="*/ 3077 w 776"/>
                  <a:gd name="T23" fmla="*/ 91 h 2368"/>
                  <a:gd name="T24" fmla="*/ 3077 w 776"/>
                  <a:gd name="T25" fmla="*/ 102 h 2368"/>
                  <a:gd name="T26" fmla="*/ 3591 w 776"/>
                  <a:gd name="T27" fmla="*/ 118 h 2368"/>
                  <a:gd name="T28" fmla="*/ 3332 w 776"/>
                  <a:gd name="T29" fmla="*/ 135 h 2368"/>
                  <a:gd name="T30" fmla="*/ 3849 w 776"/>
                  <a:gd name="T31" fmla="*/ 145 h 2368"/>
                  <a:gd name="T32" fmla="*/ 3591 w 776"/>
                  <a:gd name="T33" fmla="*/ 161 h 2368"/>
                  <a:gd name="T34" fmla="*/ 3849 w 776"/>
                  <a:gd name="T35" fmla="*/ 177 h 2368"/>
                  <a:gd name="T36" fmla="*/ 3591 w 776"/>
                  <a:gd name="T37" fmla="*/ 187 h 2368"/>
                  <a:gd name="T38" fmla="*/ 4105 w 776"/>
                  <a:gd name="T39" fmla="*/ 203 h 2368"/>
                  <a:gd name="T40" fmla="*/ 3849 w 776"/>
                  <a:gd name="T41" fmla="*/ 219 h 2368"/>
                  <a:gd name="T42" fmla="*/ 4105 w 776"/>
                  <a:gd name="T43" fmla="*/ 240 h 2368"/>
                  <a:gd name="T44" fmla="*/ 3849 w 776"/>
                  <a:gd name="T45" fmla="*/ 246 h 2368"/>
                  <a:gd name="T46" fmla="*/ 4105 w 776"/>
                  <a:gd name="T47" fmla="*/ 26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39" name="Freeform 136"/>
              <p:cNvSpPr>
                <a:spLocks/>
              </p:cNvSpPr>
              <p:nvPr/>
            </p:nvSpPr>
            <p:spPr bwMode="hidden">
              <a:xfrm flipH="1">
                <a:off x="1000" y="893"/>
                <a:ext cx="696" cy="1524"/>
              </a:xfrm>
              <a:custGeom>
                <a:avLst/>
                <a:gdLst>
                  <a:gd name="T0" fmla="*/ 0 w 776"/>
                  <a:gd name="T1" fmla="*/ 7 h 2368"/>
                  <a:gd name="T2" fmla="*/ 139 w 776"/>
                  <a:gd name="T3" fmla="*/ 2 h 2368"/>
                  <a:gd name="T4" fmla="*/ 56 w 776"/>
                  <a:gd name="T5" fmla="*/ 17 h 2368"/>
                  <a:gd name="T6" fmla="*/ 195 w 776"/>
                  <a:gd name="T7" fmla="*/ 17 h 2368"/>
                  <a:gd name="T8" fmla="*/ 111 w 776"/>
                  <a:gd name="T9" fmla="*/ 33 h 2368"/>
                  <a:gd name="T10" fmla="*/ 222 w 776"/>
                  <a:gd name="T11" fmla="*/ 39 h 2368"/>
                  <a:gd name="T12" fmla="*/ 167 w 776"/>
                  <a:gd name="T13" fmla="*/ 50 h 2368"/>
                  <a:gd name="T14" fmla="*/ 279 w 776"/>
                  <a:gd name="T15" fmla="*/ 55 h 2368"/>
                  <a:gd name="T16" fmla="*/ 222 w 776"/>
                  <a:gd name="T17" fmla="*/ 66 h 2368"/>
                  <a:gd name="T18" fmla="*/ 307 w 776"/>
                  <a:gd name="T19" fmla="*/ 71 h 2368"/>
                  <a:gd name="T20" fmla="*/ 279 w 776"/>
                  <a:gd name="T21" fmla="*/ 81 h 2368"/>
                  <a:gd name="T22" fmla="*/ 335 w 776"/>
                  <a:gd name="T23" fmla="*/ 91 h 2368"/>
                  <a:gd name="T24" fmla="*/ 335 w 776"/>
                  <a:gd name="T25" fmla="*/ 102 h 2368"/>
                  <a:gd name="T26" fmla="*/ 390 w 776"/>
                  <a:gd name="T27" fmla="*/ 118 h 2368"/>
                  <a:gd name="T28" fmla="*/ 362 w 776"/>
                  <a:gd name="T29" fmla="*/ 135 h 2368"/>
                  <a:gd name="T30" fmla="*/ 417 w 776"/>
                  <a:gd name="T31" fmla="*/ 145 h 2368"/>
                  <a:gd name="T32" fmla="*/ 390 w 776"/>
                  <a:gd name="T33" fmla="*/ 161 h 2368"/>
                  <a:gd name="T34" fmla="*/ 417 w 776"/>
                  <a:gd name="T35" fmla="*/ 177 h 2368"/>
                  <a:gd name="T36" fmla="*/ 390 w 776"/>
                  <a:gd name="T37" fmla="*/ 187 h 2368"/>
                  <a:gd name="T38" fmla="*/ 446 w 776"/>
                  <a:gd name="T39" fmla="*/ 203 h 2368"/>
                  <a:gd name="T40" fmla="*/ 417 w 776"/>
                  <a:gd name="T41" fmla="*/ 219 h 2368"/>
                  <a:gd name="T42" fmla="*/ 446 w 776"/>
                  <a:gd name="T43" fmla="*/ 240 h 2368"/>
                  <a:gd name="T44" fmla="*/ 417 w 776"/>
                  <a:gd name="T45" fmla="*/ 246 h 2368"/>
                  <a:gd name="T46" fmla="*/ 446 w 776"/>
                  <a:gd name="T47" fmla="*/ 26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40" name="Freeform 137"/>
              <p:cNvSpPr>
                <a:spLocks/>
              </p:cNvSpPr>
              <p:nvPr/>
            </p:nvSpPr>
            <p:spPr bwMode="hidden">
              <a:xfrm>
                <a:off x="4401" y="2280"/>
                <a:ext cx="1007" cy="1601"/>
              </a:xfrm>
              <a:custGeom>
                <a:avLst/>
                <a:gdLst>
                  <a:gd name="T0" fmla="*/ 0 w 776"/>
                  <a:gd name="T1" fmla="*/ 9 h 2368"/>
                  <a:gd name="T2" fmla="*/ 882 w 776"/>
                  <a:gd name="T3" fmla="*/ 2 h 2368"/>
                  <a:gd name="T4" fmla="*/ 354 w 776"/>
                  <a:gd name="T5" fmla="*/ 22 h 2368"/>
                  <a:gd name="T6" fmla="*/ 1235 w 776"/>
                  <a:gd name="T7" fmla="*/ 22 h 2368"/>
                  <a:gd name="T8" fmla="*/ 706 w 776"/>
                  <a:gd name="T9" fmla="*/ 43 h 2368"/>
                  <a:gd name="T10" fmla="*/ 1411 w 776"/>
                  <a:gd name="T11" fmla="*/ 50 h 2368"/>
                  <a:gd name="T12" fmla="*/ 1059 w 776"/>
                  <a:gd name="T13" fmla="*/ 64 h 2368"/>
                  <a:gd name="T14" fmla="*/ 1766 w 776"/>
                  <a:gd name="T15" fmla="*/ 70 h 2368"/>
                  <a:gd name="T16" fmla="*/ 1411 w 776"/>
                  <a:gd name="T17" fmla="*/ 84 h 2368"/>
                  <a:gd name="T18" fmla="*/ 1944 w 776"/>
                  <a:gd name="T19" fmla="*/ 91 h 2368"/>
                  <a:gd name="T20" fmla="*/ 1766 w 776"/>
                  <a:gd name="T21" fmla="*/ 104 h 2368"/>
                  <a:gd name="T22" fmla="*/ 2117 w 776"/>
                  <a:gd name="T23" fmla="*/ 118 h 2368"/>
                  <a:gd name="T24" fmla="*/ 2117 w 776"/>
                  <a:gd name="T25" fmla="*/ 131 h 2368"/>
                  <a:gd name="T26" fmla="*/ 2473 w 776"/>
                  <a:gd name="T27" fmla="*/ 151 h 2368"/>
                  <a:gd name="T28" fmla="*/ 2297 w 776"/>
                  <a:gd name="T29" fmla="*/ 172 h 2368"/>
                  <a:gd name="T30" fmla="*/ 2649 w 776"/>
                  <a:gd name="T31" fmla="*/ 185 h 2368"/>
                  <a:gd name="T32" fmla="*/ 2473 w 776"/>
                  <a:gd name="T33" fmla="*/ 206 h 2368"/>
                  <a:gd name="T34" fmla="*/ 2649 w 776"/>
                  <a:gd name="T35" fmla="*/ 226 h 2368"/>
                  <a:gd name="T36" fmla="*/ 2473 w 776"/>
                  <a:gd name="T37" fmla="*/ 239 h 2368"/>
                  <a:gd name="T38" fmla="*/ 2828 w 776"/>
                  <a:gd name="T39" fmla="*/ 260 h 2368"/>
                  <a:gd name="T40" fmla="*/ 2649 w 776"/>
                  <a:gd name="T41" fmla="*/ 280 h 2368"/>
                  <a:gd name="T42" fmla="*/ 2828 w 776"/>
                  <a:gd name="T43" fmla="*/ 308 h 2368"/>
                  <a:gd name="T44" fmla="*/ 2649 w 776"/>
                  <a:gd name="T45" fmla="*/ 314 h 2368"/>
                  <a:gd name="T46" fmla="*/ 2828 w 776"/>
                  <a:gd name="T47" fmla="*/ 33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41" name="Freeform 138"/>
              <p:cNvSpPr>
                <a:spLocks/>
              </p:cNvSpPr>
              <p:nvPr/>
            </p:nvSpPr>
            <p:spPr bwMode="hidden">
              <a:xfrm>
                <a:off x="3878" y="1470"/>
                <a:ext cx="1518" cy="1067"/>
              </a:xfrm>
              <a:custGeom>
                <a:avLst/>
                <a:gdLst>
                  <a:gd name="T0" fmla="*/ 0 w 776"/>
                  <a:gd name="T1" fmla="*/ 1 h 2368"/>
                  <a:gd name="T2" fmla="*/ 6864 w 776"/>
                  <a:gd name="T3" fmla="*/ 0 h 2368"/>
                  <a:gd name="T4" fmla="*/ 2754 w 776"/>
                  <a:gd name="T5" fmla="*/ 3 h 2368"/>
                  <a:gd name="T6" fmla="*/ 9621 w 776"/>
                  <a:gd name="T7" fmla="*/ 3 h 2368"/>
                  <a:gd name="T8" fmla="*/ 5511 w 776"/>
                  <a:gd name="T9" fmla="*/ 6 h 2368"/>
                  <a:gd name="T10" fmla="*/ 10998 w 776"/>
                  <a:gd name="T11" fmla="*/ 6 h 2368"/>
                  <a:gd name="T12" fmla="*/ 8243 w 776"/>
                  <a:gd name="T13" fmla="*/ 8 h 2368"/>
                  <a:gd name="T14" fmla="*/ 13754 w 776"/>
                  <a:gd name="T15" fmla="*/ 9 h 2368"/>
                  <a:gd name="T16" fmla="*/ 10998 w 776"/>
                  <a:gd name="T17" fmla="*/ 11 h 2368"/>
                  <a:gd name="T18" fmla="*/ 15127 w 776"/>
                  <a:gd name="T19" fmla="*/ 12 h 2368"/>
                  <a:gd name="T20" fmla="*/ 13754 w 776"/>
                  <a:gd name="T21" fmla="*/ 14 h 2368"/>
                  <a:gd name="T22" fmla="*/ 16504 w 776"/>
                  <a:gd name="T23" fmla="*/ 15 h 2368"/>
                  <a:gd name="T24" fmla="*/ 16504 w 776"/>
                  <a:gd name="T25" fmla="*/ 17 h 2368"/>
                  <a:gd name="T26" fmla="*/ 19253 w 776"/>
                  <a:gd name="T27" fmla="*/ 20 h 2368"/>
                  <a:gd name="T28" fmla="*/ 17881 w 776"/>
                  <a:gd name="T29" fmla="*/ 23 h 2368"/>
                  <a:gd name="T30" fmla="*/ 20614 w 776"/>
                  <a:gd name="T31" fmla="*/ 24 h 2368"/>
                  <a:gd name="T32" fmla="*/ 19253 w 776"/>
                  <a:gd name="T33" fmla="*/ 27 h 2368"/>
                  <a:gd name="T34" fmla="*/ 20614 w 776"/>
                  <a:gd name="T35" fmla="*/ 30 h 2368"/>
                  <a:gd name="T36" fmla="*/ 19253 w 776"/>
                  <a:gd name="T37" fmla="*/ 32 h 2368"/>
                  <a:gd name="T38" fmla="*/ 21991 w 776"/>
                  <a:gd name="T39" fmla="*/ 34 h 2368"/>
                  <a:gd name="T40" fmla="*/ 20614 w 776"/>
                  <a:gd name="T41" fmla="*/ 37 h 2368"/>
                  <a:gd name="T42" fmla="*/ 21991 w 776"/>
                  <a:gd name="T43" fmla="*/ 41 h 2368"/>
                  <a:gd name="T44" fmla="*/ 20614 w 776"/>
                  <a:gd name="T45" fmla="*/ 41 h 2368"/>
                  <a:gd name="T46" fmla="*/ 21991 w 776"/>
                  <a:gd name="T47" fmla="*/ 4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42" name="Freeform 139"/>
              <p:cNvSpPr>
                <a:spLocks/>
              </p:cNvSpPr>
              <p:nvPr/>
            </p:nvSpPr>
            <p:spPr bwMode="hidden">
              <a:xfrm>
                <a:off x="3934" y="337"/>
                <a:ext cx="663" cy="1434"/>
              </a:xfrm>
              <a:custGeom>
                <a:avLst/>
                <a:gdLst>
                  <a:gd name="T0" fmla="*/ 0 w 776"/>
                  <a:gd name="T1" fmla="*/ 5 h 2368"/>
                  <a:gd name="T2" fmla="*/ 109 w 776"/>
                  <a:gd name="T3" fmla="*/ 1 h 2368"/>
                  <a:gd name="T4" fmla="*/ 44 w 776"/>
                  <a:gd name="T5" fmla="*/ 13 h 2368"/>
                  <a:gd name="T6" fmla="*/ 153 w 776"/>
                  <a:gd name="T7" fmla="*/ 13 h 2368"/>
                  <a:gd name="T8" fmla="*/ 88 w 776"/>
                  <a:gd name="T9" fmla="*/ 25 h 2368"/>
                  <a:gd name="T10" fmla="*/ 174 w 776"/>
                  <a:gd name="T11" fmla="*/ 28 h 2368"/>
                  <a:gd name="T12" fmla="*/ 131 w 776"/>
                  <a:gd name="T13" fmla="*/ 36 h 2368"/>
                  <a:gd name="T14" fmla="*/ 218 w 776"/>
                  <a:gd name="T15" fmla="*/ 41 h 2368"/>
                  <a:gd name="T16" fmla="*/ 174 w 776"/>
                  <a:gd name="T17" fmla="*/ 48 h 2368"/>
                  <a:gd name="T18" fmla="*/ 240 w 776"/>
                  <a:gd name="T19" fmla="*/ 52 h 2368"/>
                  <a:gd name="T20" fmla="*/ 218 w 776"/>
                  <a:gd name="T21" fmla="*/ 60 h 2368"/>
                  <a:gd name="T22" fmla="*/ 262 w 776"/>
                  <a:gd name="T23" fmla="*/ 68 h 2368"/>
                  <a:gd name="T24" fmla="*/ 262 w 776"/>
                  <a:gd name="T25" fmla="*/ 76 h 2368"/>
                  <a:gd name="T26" fmla="*/ 306 w 776"/>
                  <a:gd name="T27" fmla="*/ 87 h 2368"/>
                  <a:gd name="T28" fmla="*/ 284 w 776"/>
                  <a:gd name="T29" fmla="*/ 99 h 2368"/>
                  <a:gd name="T30" fmla="*/ 328 w 776"/>
                  <a:gd name="T31" fmla="*/ 107 h 2368"/>
                  <a:gd name="T32" fmla="*/ 306 w 776"/>
                  <a:gd name="T33" fmla="*/ 119 h 2368"/>
                  <a:gd name="T34" fmla="*/ 328 w 776"/>
                  <a:gd name="T35" fmla="*/ 130 h 2368"/>
                  <a:gd name="T36" fmla="*/ 306 w 776"/>
                  <a:gd name="T37" fmla="*/ 138 h 2368"/>
                  <a:gd name="T38" fmla="*/ 349 w 776"/>
                  <a:gd name="T39" fmla="*/ 150 h 2368"/>
                  <a:gd name="T40" fmla="*/ 328 w 776"/>
                  <a:gd name="T41" fmla="*/ 161 h 2368"/>
                  <a:gd name="T42" fmla="*/ 349 w 776"/>
                  <a:gd name="T43" fmla="*/ 177 h 2368"/>
                  <a:gd name="T44" fmla="*/ 328 w 776"/>
                  <a:gd name="T45" fmla="*/ 181 h 2368"/>
                  <a:gd name="T46" fmla="*/ 349 w 776"/>
                  <a:gd name="T47" fmla="*/ 19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43" name="Freeform 140"/>
              <p:cNvSpPr>
                <a:spLocks/>
              </p:cNvSpPr>
              <p:nvPr/>
            </p:nvSpPr>
            <p:spPr bwMode="hidden">
              <a:xfrm rot="1346631" flipH="1">
                <a:off x="1702" y="1506"/>
                <a:ext cx="442" cy="837"/>
              </a:xfrm>
              <a:custGeom>
                <a:avLst/>
                <a:gdLst>
                  <a:gd name="T0" fmla="*/ 0 w 776"/>
                  <a:gd name="T1" fmla="*/ 0 h 2368"/>
                  <a:gd name="T2" fmla="*/ 14 w 776"/>
                  <a:gd name="T3" fmla="*/ 0 h 2368"/>
                  <a:gd name="T4" fmla="*/ 6 w 776"/>
                  <a:gd name="T5" fmla="*/ 1 h 2368"/>
                  <a:gd name="T6" fmla="*/ 20 w 776"/>
                  <a:gd name="T7" fmla="*/ 1 h 2368"/>
                  <a:gd name="T8" fmla="*/ 11 w 776"/>
                  <a:gd name="T9" fmla="*/ 2 h 2368"/>
                  <a:gd name="T10" fmla="*/ 23 w 776"/>
                  <a:gd name="T11" fmla="*/ 2 h 2368"/>
                  <a:gd name="T12" fmla="*/ 17 w 776"/>
                  <a:gd name="T13" fmla="*/ 2 h 2368"/>
                  <a:gd name="T14" fmla="*/ 28 w 776"/>
                  <a:gd name="T15" fmla="*/ 3 h 2368"/>
                  <a:gd name="T16" fmla="*/ 23 w 776"/>
                  <a:gd name="T17" fmla="*/ 3 h 2368"/>
                  <a:gd name="T18" fmla="*/ 31 w 776"/>
                  <a:gd name="T19" fmla="*/ 4 h 2368"/>
                  <a:gd name="T20" fmla="*/ 28 w 776"/>
                  <a:gd name="T21" fmla="*/ 4 h 2368"/>
                  <a:gd name="T22" fmla="*/ 35 w 776"/>
                  <a:gd name="T23" fmla="*/ 5 h 2368"/>
                  <a:gd name="T24" fmla="*/ 35 w 776"/>
                  <a:gd name="T25" fmla="*/ 5 h 2368"/>
                  <a:gd name="T26" fmla="*/ 40 w 776"/>
                  <a:gd name="T27" fmla="*/ 6 h 2368"/>
                  <a:gd name="T28" fmla="*/ 38 w 776"/>
                  <a:gd name="T29" fmla="*/ 7 h 2368"/>
                  <a:gd name="T30" fmla="*/ 43 w 776"/>
                  <a:gd name="T31" fmla="*/ 7 h 2368"/>
                  <a:gd name="T32" fmla="*/ 40 w 776"/>
                  <a:gd name="T33" fmla="*/ 8 h 2368"/>
                  <a:gd name="T34" fmla="*/ 43 w 776"/>
                  <a:gd name="T35" fmla="*/ 9 h 2368"/>
                  <a:gd name="T36" fmla="*/ 40 w 776"/>
                  <a:gd name="T37" fmla="*/ 10 h 2368"/>
                  <a:gd name="T38" fmla="*/ 46 w 776"/>
                  <a:gd name="T39" fmla="*/ 10 h 2368"/>
                  <a:gd name="T40" fmla="*/ 43 w 776"/>
                  <a:gd name="T41" fmla="*/ 11 h 2368"/>
                  <a:gd name="T42" fmla="*/ 46 w 776"/>
                  <a:gd name="T43" fmla="*/ 12 h 2368"/>
                  <a:gd name="T44" fmla="*/ 43 w 776"/>
                  <a:gd name="T45" fmla="*/ 12 h 2368"/>
                  <a:gd name="T46" fmla="*/ 46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grpSp>
      </p:grpSp>
      <p:sp>
        <p:nvSpPr>
          <p:cNvPr id="137" name="TextBox 136"/>
          <p:cNvSpPr txBox="1"/>
          <p:nvPr/>
        </p:nvSpPr>
        <p:spPr>
          <a:xfrm>
            <a:off x="4914900" y="8229602"/>
            <a:ext cx="8686800" cy="1200329"/>
          </a:xfrm>
          <a:prstGeom prst="rect">
            <a:avLst/>
          </a:prstGeom>
          <a:noFill/>
        </p:spPr>
        <p:txBody>
          <a:bodyPr wrap="square" rtlCol="0">
            <a:spAutoFit/>
          </a:bodyPr>
          <a:lstStyle/>
          <a:p>
            <a:pPr algn="ctr" defTabSz="1371600">
              <a:defRPr/>
            </a:pPr>
            <a:r>
              <a:rPr lang="en-US" sz="3600" b="1" dirty="0">
                <a:solidFill>
                  <a:srgbClr val="0000FF"/>
                </a:solidFill>
                <a:latin typeface="Times New Roman" pitchFamily="18" charset="0"/>
                <a:cs typeface="Times New Roman" pitchFamily="18" charset="0"/>
                <a:sym typeface="Arial"/>
              </a:rPr>
              <a:t>TEACHER: </a:t>
            </a:r>
            <a:r>
              <a:rPr lang="en-US" sz="3600" b="1" dirty="0">
                <a:solidFill>
                  <a:srgbClr val="0000FF"/>
                </a:solidFill>
                <a:latin typeface="Times New Roman" pitchFamily="18" charset="0"/>
                <a:cs typeface="Times New Roman" pitchFamily="18" charset="0"/>
                <a:sym typeface="Arial"/>
              </a:rPr>
              <a:t>ĐÀO THỊ LIỄU</a:t>
            </a:r>
            <a:endParaRPr lang="en-US" sz="3600" b="1" dirty="0">
              <a:solidFill>
                <a:srgbClr val="0000FF"/>
              </a:solidFill>
              <a:latin typeface="Times New Roman" pitchFamily="18" charset="0"/>
              <a:cs typeface="Times New Roman" pitchFamily="18" charset="0"/>
              <a:sym typeface="Arial"/>
            </a:endParaRPr>
          </a:p>
          <a:p>
            <a:pPr algn="ctr" defTabSz="1371600">
              <a:defRPr/>
            </a:pPr>
            <a:r>
              <a:rPr lang="en-US" sz="3600" b="1" dirty="0">
                <a:solidFill>
                  <a:srgbClr val="0000FF"/>
                </a:solidFill>
                <a:latin typeface="Times New Roman" pitchFamily="18" charset="0"/>
                <a:cs typeface="Times New Roman" pitchFamily="18" charset="0"/>
                <a:sym typeface="Arial"/>
              </a:rPr>
              <a:t>QUOC TUAN </a:t>
            </a:r>
            <a:r>
              <a:rPr lang="en-US" sz="3600" b="1" dirty="0">
                <a:solidFill>
                  <a:srgbClr val="0000FF"/>
                </a:solidFill>
                <a:latin typeface="Times New Roman" pitchFamily="18" charset="0"/>
                <a:cs typeface="Times New Roman" pitchFamily="18" charset="0"/>
                <a:sym typeface="Arial"/>
              </a:rPr>
              <a:t>PRIMARY </a:t>
            </a:r>
            <a:r>
              <a:rPr lang="en-US" sz="3600" b="1" dirty="0">
                <a:solidFill>
                  <a:srgbClr val="0000FF"/>
                </a:solidFill>
                <a:latin typeface="Times New Roman" pitchFamily="18" charset="0"/>
                <a:cs typeface="Times New Roman" pitchFamily="18" charset="0"/>
                <a:sym typeface="Arial"/>
              </a:rPr>
              <a:t>SCHOOL</a:t>
            </a:r>
          </a:p>
        </p:txBody>
      </p:sp>
    </p:spTree>
    <p:extLst>
      <p:ext uri="{BB962C8B-B14F-4D97-AF65-F5344CB8AC3E}">
        <p14:creationId xmlns:p14="http://schemas.microsoft.com/office/powerpoint/2010/main" val="27110451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withEffect">
                                  <p:stCondLst>
                                    <p:cond delay="0"/>
                                  </p:stCondLst>
                                  <p:childTnLst>
                                    <p:animClr clrSpc="hsl" dir="cw">
                                      <p:cBhvr override="childStyle">
                                        <p:cTn id="6" dur="3000" fill="hold"/>
                                        <p:tgtEl>
                                          <p:spTgt spid="43013"/>
                                        </p:tgtEl>
                                        <p:attrNameLst>
                                          <p:attrName>style.color</p:attrName>
                                        </p:attrNameLst>
                                      </p:cBhvr>
                                      <p:by>
                                        <p:hsl h="-7200000" s="0" l="0"/>
                                      </p:by>
                                    </p:animClr>
                                    <p:animClr clrSpc="hsl" dir="cw">
                                      <p:cBhvr>
                                        <p:cTn id="7" dur="3000" fill="hold"/>
                                        <p:tgtEl>
                                          <p:spTgt spid="43013"/>
                                        </p:tgtEl>
                                        <p:attrNameLst>
                                          <p:attrName>fillcolor</p:attrName>
                                        </p:attrNameLst>
                                      </p:cBhvr>
                                      <p:by>
                                        <p:hsl h="-7200000" s="0" l="0"/>
                                      </p:by>
                                    </p:animClr>
                                    <p:animClr clrSpc="hsl" dir="cw">
                                      <p:cBhvr>
                                        <p:cTn id="8" dur="3000" fill="hold"/>
                                        <p:tgtEl>
                                          <p:spTgt spid="43013"/>
                                        </p:tgtEl>
                                        <p:attrNameLst>
                                          <p:attrName>stroke.color</p:attrName>
                                        </p:attrNameLst>
                                      </p:cBhvr>
                                      <p:by>
                                        <p:hsl h="-7200000" s="0" l="0"/>
                                      </p:by>
                                    </p:animClr>
                                    <p:set>
                                      <p:cBhvr>
                                        <p:cTn id="9" dur="3000" fill="hold"/>
                                        <p:tgtEl>
                                          <p:spTgt spid="430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601462" y="5729420"/>
            <a:ext cx="5982911" cy="5143500"/>
          </a:xfrm>
          <a:custGeom>
            <a:avLst/>
            <a:gdLst/>
            <a:ahLst/>
            <a:cxnLst/>
            <a:rect l="l" t="t" r="r" b="b"/>
            <a:pathLst>
              <a:path w="5982911" h="5143500">
                <a:moveTo>
                  <a:pt x="0" y="0"/>
                </a:moveTo>
                <a:lnTo>
                  <a:pt x="5982911" y="0"/>
                </a:lnTo>
                <a:lnTo>
                  <a:pt x="5982911" y="5143500"/>
                </a:lnTo>
                <a:lnTo>
                  <a:pt x="0" y="5143500"/>
                </a:lnTo>
                <a:lnTo>
                  <a:pt x="0" y="0"/>
                </a:lnTo>
                <a:close/>
              </a:path>
            </a:pathLst>
          </a:custGeom>
          <a:blipFill>
            <a:blip r:embed="rId3">
              <a:extLst>
                <a:ext uri="{96DAC541-7B7A-43D3-8B79-37D633B846F1}">
                  <asvg:svgBlip xmlns:asvg="http://schemas.microsoft.com/office/drawing/2016/SVG/main" xmlns="" r:embed="rId4"/>
                </a:ext>
              </a:extLst>
            </a:blip>
            <a:stretch>
              <a:fillRect b="-6141"/>
            </a:stretch>
          </a:blipFill>
        </p:spPr>
        <p:txBody>
          <a:bodyPr/>
          <a:lstStyle/>
          <a:p>
            <a:endParaRPr lang="en-US"/>
          </a:p>
        </p:txBody>
      </p:sp>
      <p:sp>
        <p:nvSpPr>
          <p:cNvPr id="3" name="Freeform 3"/>
          <p:cNvSpPr/>
          <p:nvPr/>
        </p:nvSpPr>
        <p:spPr>
          <a:xfrm rot="-9966725" flipH="1">
            <a:off x="-1739835" y="-1612786"/>
            <a:ext cx="6797317" cy="6426554"/>
          </a:xfrm>
          <a:custGeom>
            <a:avLst/>
            <a:gdLst/>
            <a:ahLst/>
            <a:cxnLst/>
            <a:rect l="l" t="t" r="r" b="b"/>
            <a:pathLst>
              <a:path w="6797317" h="6426554">
                <a:moveTo>
                  <a:pt x="6797318" y="0"/>
                </a:moveTo>
                <a:lnTo>
                  <a:pt x="0" y="0"/>
                </a:lnTo>
                <a:lnTo>
                  <a:pt x="0" y="6426555"/>
                </a:lnTo>
                <a:lnTo>
                  <a:pt x="6797318" y="6426555"/>
                </a:lnTo>
                <a:lnTo>
                  <a:pt x="6797318" y="0"/>
                </a:lnTo>
                <a:close/>
              </a:path>
            </a:pathLst>
          </a:custGeom>
          <a:blipFill>
            <a:blip r:embed="rId5">
              <a:extLst>
                <a:ext uri="{96DAC541-7B7A-43D3-8B79-37D633B846F1}">
                  <asvg:svgBlip xmlns:asvg="http://schemas.microsoft.com/office/drawing/2016/SVG/main" xmlns="" r:embed="rId6"/>
                </a:ext>
              </a:extLst>
            </a:blip>
            <a:stretch>
              <a:fillRect l="-6368" t="-9253" r="-1380" b="-2899"/>
            </a:stretch>
          </a:blipFill>
        </p:spPr>
        <p:txBody>
          <a:bodyPr/>
          <a:lstStyle/>
          <a:p>
            <a:endParaRPr lang="en-US"/>
          </a:p>
        </p:txBody>
      </p:sp>
      <p:sp>
        <p:nvSpPr>
          <p:cNvPr id="4" name="Freeform 4"/>
          <p:cNvSpPr/>
          <p:nvPr/>
        </p:nvSpPr>
        <p:spPr>
          <a:xfrm rot="1842329">
            <a:off x="13163489" y="1832886"/>
            <a:ext cx="4777751" cy="4027525"/>
          </a:xfrm>
          <a:custGeom>
            <a:avLst/>
            <a:gdLst/>
            <a:ahLst/>
            <a:cxnLst/>
            <a:rect l="l" t="t" r="r" b="b"/>
            <a:pathLst>
              <a:path w="4777751" h="4027525">
                <a:moveTo>
                  <a:pt x="0" y="0"/>
                </a:moveTo>
                <a:lnTo>
                  <a:pt x="4777751" y="0"/>
                </a:lnTo>
                <a:lnTo>
                  <a:pt x="4777751" y="4027526"/>
                </a:lnTo>
                <a:lnTo>
                  <a:pt x="0" y="402752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5" name="Freeform 5"/>
          <p:cNvSpPr/>
          <p:nvPr/>
        </p:nvSpPr>
        <p:spPr>
          <a:xfrm rot="2972153" flipH="1">
            <a:off x="-1337983" y="6383616"/>
            <a:ext cx="5271645" cy="4854306"/>
          </a:xfrm>
          <a:custGeom>
            <a:avLst/>
            <a:gdLst/>
            <a:ahLst/>
            <a:cxnLst/>
            <a:rect l="l" t="t" r="r" b="b"/>
            <a:pathLst>
              <a:path w="5271645" h="4854306">
                <a:moveTo>
                  <a:pt x="5271645" y="0"/>
                </a:moveTo>
                <a:lnTo>
                  <a:pt x="0" y="0"/>
                </a:lnTo>
                <a:lnTo>
                  <a:pt x="0" y="4854307"/>
                </a:lnTo>
                <a:lnTo>
                  <a:pt x="5271645" y="4854307"/>
                </a:lnTo>
                <a:lnTo>
                  <a:pt x="5271645"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6" name="Freeform 6"/>
          <p:cNvSpPr/>
          <p:nvPr/>
        </p:nvSpPr>
        <p:spPr>
          <a:xfrm>
            <a:off x="4411232" y="516757"/>
            <a:ext cx="9136276" cy="9253485"/>
          </a:xfrm>
          <a:custGeom>
            <a:avLst/>
            <a:gdLst/>
            <a:ahLst/>
            <a:cxnLst/>
            <a:rect l="l" t="t" r="r" b="b"/>
            <a:pathLst>
              <a:path w="9136276" h="9253485">
                <a:moveTo>
                  <a:pt x="0" y="0"/>
                </a:moveTo>
                <a:lnTo>
                  <a:pt x="9136276" y="0"/>
                </a:lnTo>
                <a:lnTo>
                  <a:pt x="9136276" y="9253486"/>
                </a:lnTo>
                <a:lnTo>
                  <a:pt x="0" y="9253486"/>
                </a:lnTo>
                <a:lnTo>
                  <a:pt x="0" y="0"/>
                </a:lnTo>
                <a:close/>
              </a:path>
            </a:pathLst>
          </a:custGeom>
          <a:blipFill>
            <a:blip r:embed="rId11">
              <a:extLst>
                <a:ext uri="{96DAC541-7B7A-43D3-8B79-37D633B846F1}">
                  <asvg:svgBlip xmlns:asvg="http://schemas.microsoft.com/office/drawing/2016/SVG/main" xmlns="" r:embed="rId12"/>
                </a:ext>
              </a:extLst>
            </a:blip>
            <a:stretch>
              <a:fillRect t="-1218" r="-1468" b="-3822"/>
            </a:stretch>
          </a:blipFill>
        </p:spPr>
        <p:txBody>
          <a:bodyPr/>
          <a:lstStyle/>
          <a:p>
            <a:endParaRPr lang="en-US"/>
          </a:p>
        </p:txBody>
      </p:sp>
      <p:sp>
        <p:nvSpPr>
          <p:cNvPr id="7" name="TextBox 7"/>
          <p:cNvSpPr txBox="1"/>
          <p:nvPr/>
        </p:nvSpPr>
        <p:spPr>
          <a:xfrm>
            <a:off x="5470180" y="2814700"/>
            <a:ext cx="7347640" cy="5386090"/>
          </a:xfrm>
          <a:prstGeom prst="rect">
            <a:avLst/>
          </a:prstGeom>
        </p:spPr>
        <p:txBody>
          <a:bodyPr lIns="0" tIns="0" rIns="0" bIns="0" rtlCol="0" anchor="t">
            <a:spAutoFit/>
          </a:bodyPr>
          <a:lstStyle/>
          <a:p>
            <a:pPr algn="ctr">
              <a:lnSpc>
                <a:spcPts val="14000"/>
              </a:lnSpc>
            </a:pPr>
            <a:r>
              <a:rPr lang="en-US" sz="10000" dirty="0">
                <a:solidFill>
                  <a:srgbClr val="424F9D"/>
                </a:solidFill>
                <a:latin typeface="Snap ITC" panose="04040A07060A02020202" pitchFamily="82" charset="0"/>
              </a:rPr>
              <a:t>LUCKY STARS</a:t>
            </a:r>
          </a:p>
          <a:p>
            <a:pPr algn="ctr">
              <a:lnSpc>
                <a:spcPts val="14000"/>
              </a:lnSpc>
            </a:pPr>
            <a:r>
              <a:rPr lang="en-US" sz="10000" dirty="0">
                <a:solidFill>
                  <a:srgbClr val="424F9D"/>
                </a:solidFill>
                <a:latin typeface="Snap ITC" panose="04040A07060A02020202" pitchFamily="82" charset="0"/>
              </a:rPr>
              <a:t>GAME</a:t>
            </a:r>
          </a:p>
        </p:txBody>
      </p:sp>
      <p:sp>
        <p:nvSpPr>
          <p:cNvPr id="8" name="Freeform 8"/>
          <p:cNvSpPr/>
          <p:nvPr/>
        </p:nvSpPr>
        <p:spPr>
          <a:xfrm rot="4632055" flipH="1" flipV="1">
            <a:off x="15381491" y="-659034"/>
            <a:ext cx="4385362" cy="4519051"/>
          </a:xfrm>
          <a:custGeom>
            <a:avLst/>
            <a:gdLst/>
            <a:ahLst/>
            <a:cxnLst/>
            <a:rect l="l" t="t" r="r" b="b"/>
            <a:pathLst>
              <a:path w="4385362" h="4519051">
                <a:moveTo>
                  <a:pt x="4385363" y="4519051"/>
                </a:moveTo>
                <a:lnTo>
                  <a:pt x="0" y="4519051"/>
                </a:lnTo>
                <a:lnTo>
                  <a:pt x="0" y="0"/>
                </a:lnTo>
                <a:lnTo>
                  <a:pt x="4385363" y="0"/>
                </a:lnTo>
                <a:lnTo>
                  <a:pt x="4385363" y="4519051"/>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9" name="Freeform 9"/>
          <p:cNvSpPr/>
          <p:nvPr/>
        </p:nvSpPr>
        <p:spPr>
          <a:xfrm rot="1866253" flipH="1">
            <a:off x="3013583" y="8020101"/>
            <a:ext cx="4913194" cy="4114800"/>
          </a:xfrm>
          <a:custGeom>
            <a:avLst/>
            <a:gdLst/>
            <a:ahLst/>
            <a:cxnLst/>
            <a:rect l="l" t="t" r="r" b="b"/>
            <a:pathLst>
              <a:path w="4913194" h="4114800">
                <a:moveTo>
                  <a:pt x="4913194" y="0"/>
                </a:moveTo>
                <a:lnTo>
                  <a:pt x="0" y="0"/>
                </a:lnTo>
                <a:lnTo>
                  <a:pt x="0" y="4114800"/>
                </a:lnTo>
                <a:lnTo>
                  <a:pt x="4913194" y="4114800"/>
                </a:lnTo>
                <a:lnTo>
                  <a:pt x="4913194"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0" name="TextBox 10"/>
          <p:cNvSpPr txBox="1"/>
          <p:nvPr/>
        </p:nvSpPr>
        <p:spPr>
          <a:xfrm>
            <a:off x="7286833" y="2287691"/>
            <a:ext cx="3762167" cy="558166"/>
          </a:xfrm>
          <a:prstGeom prst="rect">
            <a:avLst/>
          </a:prstGeom>
        </p:spPr>
        <p:txBody>
          <a:bodyPr lIns="0" tIns="0" rIns="0" bIns="0" rtlCol="0" anchor="t">
            <a:spAutoFit/>
          </a:bodyPr>
          <a:lstStyle/>
          <a:p>
            <a:pPr algn="ctr">
              <a:lnSpc>
                <a:spcPts val="3600"/>
              </a:lnSpc>
            </a:pPr>
            <a:r>
              <a:rPr lang="en-US" sz="6600" b="1" dirty="0">
                <a:latin typeface="Abadi Extra Light" panose="020B0204020104020204" pitchFamily="34" charset="0"/>
              </a:rPr>
              <a:t>Let's play.</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happy-logoversion-3-13398.wav"/>
          </p:stSnd>
        </p:sndAc>
      </p:transition>
    </mc:Choice>
    <mc:Fallback xmlns="">
      <p:transition spd="slow">
        <p:random/>
        <p:sndAc>
          <p:stSnd>
            <p:snd r:embed="rId17" name="happy-logoversion-3-13398.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525F468-D6B8-A68E-011A-0F272386E11B}"/>
              </a:ext>
            </a:extLst>
          </p:cNvPr>
          <p:cNvPicPr>
            <a:picLocks noChangeAspect="1"/>
          </p:cNvPicPr>
          <p:nvPr/>
        </p:nvPicPr>
        <p:blipFill>
          <a:blip r:embed="rId4"/>
          <a:stretch>
            <a:fillRect/>
          </a:stretch>
        </p:blipFill>
        <p:spPr>
          <a:xfrm>
            <a:off x="-3451" y="-1"/>
            <a:ext cx="18291451" cy="10364819"/>
          </a:xfrm>
          <a:prstGeom prst="rect">
            <a:avLst/>
          </a:prstGeom>
        </p:spPr>
      </p:pic>
      <p:sp>
        <p:nvSpPr>
          <p:cNvPr id="10" name="Freeform 10"/>
          <p:cNvSpPr/>
          <p:nvPr/>
        </p:nvSpPr>
        <p:spPr>
          <a:xfrm rot="2088796">
            <a:off x="-449582" y="6918167"/>
            <a:ext cx="3575984" cy="4223066"/>
          </a:xfrm>
          <a:custGeom>
            <a:avLst/>
            <a:gdLst/>
            <a:ahLst/>
            <a:cxnLst/>
            <a:rect l="l" t="t" r="r" b="b"/>
            <a:pathLst>
              <a:path w="3575984" h="4223066">
                <a:moveTo>
                  <a:pt x="0" y="0"/>
                </a:moveTo>
                <a:lnTo>
                  <a:pt x="3575983" y="0"/>
                </a:lnTo>
                <a:lnTo>
                  <a:pt x="3575983" y="4223066"/>
                </a:lnTo>
                <a:lnTo>
                  <a:pt x="0" y="42230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rot="2069260" flipV="1">
            <a:off x="13321496" y="141335"/>
            <a:ext cx="7315200" cy="3604399"/>
          </a:xfrm>
          <a:custGeom>
            <a:avLst/>
            <a:gdLst/>
            <a:ahLst/>
            <a:cxnLst/>
            <a:rect l="l" t="t" r="r" b="b"/>
            <a:pathLst>
              <a:path w="7315200" h="3604399">
                <a:moveTo>
                  <a:pt x="0" y="3604399"/>
                </a:moveTo>
                <a:lnTo>
                  <a:pt x="7315200" y="3604399"/>
                </a:lnTo>
                <a:lnTo>
                  <a:pt x="7315200" y="0"/>
                </a:lnTo>
                <a:lnTo>
                  <a:pt x="0" y="0"/>
                </a:lnTo>
                <a:lnTo>
                  <a:pt x="0" y="3604399"/>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nvGrpSpPr>
          <p:cNvPr id="30" name="Group 29">
            <a:extLst>
              <a:ext uri="{FF2B5EF4-FFF2-40B4-BE49-F238E27FC236}">
                <a16:creationId xmlns:a16="http://schemas.microsoft.com/office/drawing/2014/main" id="{E864D118-1899-D412-6816-B7FD1D091D98}"/>
              </a:ext>
            </a:extLst>
          </p:cNvPr>
          <p:cNvGrpSpPr/>
          <p:nvPr/>
        </p:nvGrpSpPr>
        <p:grpSpPr>
          <a:xfrm>
            <a:off x="3433845" y="1747787"/>
            <a:ext cx="3057211" cy="3289881"/>
            <a:chOff x="3433845" y="1747787"/>
            <a:chExt cx="3057211" cy="3289881"/>
          </a:xfrm>
        </p:grpSpPr>
        <p:sp>
          <p:nvSpPr>
            <p:cNvPr id="2" name="Freeform 2"/>
            <p:cNvSpPr/>
            <p:nvPr/>
          </p:nvSpPr>
          <p:spPr>
            <a:xfrm>
              <a:off x="3433845" y="2158616"/>
              <a:ext cx="2636732" cy="2879052"/>
            </a:xfrm>
            <a:custGeom>
              <a:avLst/>
              <a:gdLst/>
              <a:ahLst/>
              <a:cxnLst/>
              <a:rect l="l" t="t" r="r" b="b"/>
              <a:pathLst>
                <a:path w="2636732" h="2879052">
                  <a:moveTo>
                    <a:pt x="0" y="0"/>
                  </a:moveTo>
                  <a:lnTo>
                    <a:pt x="2636732" y="0"/>
                  </a:lnTo>
                  <a:lnTo>
                    <a:pt x="2636732" y="2879052"/>
                  </a:lnTo>
                  <a:lnTo>
                    <a:pt x="0" y="287905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TextBox 12">
              <a:hlinkClick r:id="rId11" action="ppaction://hlinksldjump"/>
            </p:cNvPr>
            <p:cNvSpPr txBox="1"/>
            <p:nvPr/>
          </p:nvSpPr>
          <p:spPr>
            <a:xfrm>
              <a:off x="3685596" y="2963515"/>
              <a:ext cx="2133231" cy="1454181"/>
            </a:xfrm>
            <a:prstGeom prst="rect">
              <a:avLst/>
            </a:prstGeom>
          </p:spPr>
          <p:txBody>
            <a:bodyPr lIns="0" tIns="0" rIns="0" bIns="0" rtlCol="0" anchor="t">
              <a:spAutoFit/>
            </a:bodyPr>
            <a:lstStyle/>
            <a:p>
              <a:pPr algn="ctr">
                <a:lnSpc>
                  <a:spcPts val="10972"/>
                </a:lnSpc>
              </a:pPr>
              <a:r>
                <a:rPr lang="en-US" sz="13200" dirty="0">
                  <a:solidFill>
                    <a:srgbClr val="424F9D"/>
                  </a:solidFill>
                  <a:latin typeface="Fredoka One" panose="02000000000000000000" pitchFamily="2" charset="0"/>
                </a:rPr>
                <a:t>1</a:t>
              </a:r>
            </a:p>
          </p:txBody>
        </p:sp>
        <p:sp>
          <p:nvSpPr>
            <p:cNvPr id="22" name="Freeform 2">
              <a:extLst>
                <a:ext uri="{FF2B5EF4-FFF2-40B4-BE49-F238E27FC236}">
                  <a16:creationId xmlns:a16="http://schemas.microsoft.com/office/drawing/2014/main" id="{E194C048-EF53-1469-F931-35D045E3DE48}"/>
                </a:ext>
              </a:extLst>
            </p:cNvPr>
            <p:cNvSpPr/>
            <p:nvPr/>
          </p:nvSpPr>
          <p:spPr>
            <a:xfrm>
              <a:off x="5146597" y="1747787"/>
              <a:ext cx="1344459" cy="1100018"/>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grpSp>
      <p:grpSp>
        <p:nvGrpSpPr>
          <p:cNvPr id="31" name="Group 30">
            <a:extLst>
              <a:ext uri="{FF2B5EF4-FFF2-40B4-BE49-F238E27FC236}">
                <a16:creationId xmlns:a16="http://schemas.microsoft.com/office/drawing/2014/main" id="{15CF1B37-0A19-6870-D00D-1AD767BEDAC7}"/>
              </a:ext>
            </a:extLst>
          </p:cNvPr>
          <p:cNvGrpSpPr/>
          <p:nvPr/>
        </p:nvGrpSpPr>
        <p:grpSpPr>
          <a:xfrm>
            <a:off x="6362312" y="1757665"/>
            <a:ext cx="2895602" cy="3280003"/>
            <a:chOff x="6362312" y="1757665"/>
            <a:chExt cx="2895602" cy="3280003"/>
          </a:xfrm>
        </p:grpSpPr>
        <p:sp>
          <p:nvSpPr>
            <p:cNvPr id="4" name="Freeform 4"/>
            <p:cNvSpPr/>
            <p:nvPr/>
          </p:nvSpPr>
          <p:spPr>
            <a:xfrm>
              <a:off x="6362312" y="2158616"/>
              <a:ext cx="2636732" cy="2879052"/>
            </a:xfrm>
            <a:custGeom>
              <a:avLst/>
              <a:gdLst/>
              <a:ahLst/>
              <a:cxnLst/>
              <a:rect l="l" t="t" r="r" b="b"/>
              <a:pathLst>
                <a:path w="2636732" h="2879052">
                  <a:moveTo>
                    <a:pt x="0" y="0"/>
                  </a:moveTo>
                  <a:lnTo>
                    <a:pt x="2636732" y="0"/>
                  </a:lnTo>
                  <a:lnTo>
                    <a:pt x="2636732" y="2879052"/>
                  </a:lnTo>
                  <a:lnTo>
                    <a:pt x="0" y="287905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3" name="TextBox 13">
              <a:hlinkClick r:id="rId14" action="ppaction://hlinksldjump"/>
            </p:cNvPr>
            <p:cNvSpPr txBox="1"/>
            <p:nvPr/>
          </p:nvSpPr>
          <p:spPr>
            <a:xfrm>
              <a:off x="6614062" y="2963515"/>
              <a:ext cx="2133231" cy="1454181"/>
            </a:xfrm>
            <a:prstGeom prst="rect">
              <a:avLst/>
            </a:prstGeom>
          </p:spPr>
          <p:txBody>
            <a:bodyPr lIns="0" tIns="0" rIns="0" bIns="0" rtlCol="0" anchor="t">
              <a:spAutoFit/>
            </a:bodyPr>
            <a:lstStyle/>
            <a:p>
              <a:pPr algn="ctr">
                <a:lnSpc>
                  <a:spcPts val="10972"/>
                </a:lnSpc>
              </a:pPr>
              <a:r>
                <a:rPr lang="en-US" sz="13200" dirty="0">
                  <a:solidFill>
                    <a:srgbClr val="424F9D"/>
                  </a:solidFill>
                  <a:latin typeface="Fredoka One" panose="02000000000000000000" pitchFamily="2" charset="0"/>
                </a:rPr>
                <a:t>2</a:t>
              </a:r>
            </a:p>
          </p:txBody>
        </p:sp>
        <p:sp>
          <p:nvSpPr>
            <p:cNvPr id="23" name="Freeform 2">
              <a:extLst>
                <a:ext uri="{FF2B5EF4-FFF2-40B4-BE49-F238E27FC236}">
                  <a16:creationId xmlns:a16="http://schemas.microsoft.com/office/drawing/2014/main" id="{053A7057-C4FC-E2C1-418C-339964207BB7}"/>
                </a:ext>
              </a:extLst>
            </p:cNvPr>
            <p:cNvSpPr/>
            <p:nvPr/>
          </p:nvSpPr>
          <p:spPr>
            <a:xfrm>
              <a:off x="7913455" y="1757665"/>
              <a:ext cx="1344459" cy="1100018"/>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grpSp>
      <p:grpSp>
        <p:nvGrpSpPr>
          <p:cNvPr id="32" name="Group 31">
            <a:extLst>
              <a:ext uri="{FF2B5EF4-FFF2-40B4-BE49-F238E27FC236}">
                <a16:creationId xmlns:a16="http://schemas.microsoft.com/office/drawing/2014/main" id="{6094DB2D-294C-CDF4-069E-128CE0613A07}"/>
              </a:ext>
            </a:extLst>
          </p:cNvPr>
          <p:cNvGrpSpPr/>
          <p:nvPr/>
        </p:nvGrpSpPr>
        <p:grpSpPr>
          <a:xfrm>
            <a:off x="9289868" y="1827314"/>
            <a:ext cx="3023465" cy="3210354"/>
            <a:chOff x="9289868" y="1827314"/>
            <a:chExt cx="3023465" cy="3210354"/>
          </a:xfrm>
        </p:grpSpPr>
        <p:sp>
          <p:nvSpPr>
            <p:cNvPr id="6" name="Freeform 6"/>
            <p:cNvSpPr/>
            <p:nvPr/>
          </p:nvSpPr>
          <p:spPr>
            <a:xfrm>
              <a:off x="9289868" y="2158616"/>
              <a:ext cx="2636732" cy="2879052"/>
            </a:xfrm>
            <a:custGeom>
              <a:avLst/>
              <a:gdLst/>
              <a:ahLst/>
              <a:cxnLst/>
              <a:rect l="l" t="t" r="r" b="b"/>
              <a:pathLst>
                <a:path w="2636732" h="2879052">
                  <a:moveTo>
                    <a:pt x="0" y="0"/>
                  </a:moveTo>
                  <a:lnTo>
                    <a:pt x="2636731" y="0"/>
                  </a:lnTo>
                  <a:lnTo>
                    <a:pt x="2636731" y="2879052"/>
                  </a:lnTo>
                  <a:lnTo>
                    <a:pt x="0" y="287905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4" name="TextBox 14">
              <a:hlinkClick r:id="rId15" action="ppaction://hlinksldjump"/>
            </p:cNvPr>
            <p:cNvSpPr txBox="1"/>
            <p:nvPr/>
          </p:nvSpPr>
          <p:spPr>
            <a:xfrm>
              <a:off x="9541618" y="2963515"/>
              <a:ext cx="2133231" cy="1454181"/>
            </a:xfrm>
            <a:prstGeom prst="rect">
              <a:avLst/>
            </a:prstGeom>
          </p:spPr>
          <p:txBody>
            <a:bodyPr lIns="0" tIns="0" rIns="0" bIns="0" rtlCol="0" anchor="t">
              <a:spAutoFit/>
            </a:bodyPr>
            <a:lstStyle/>
            <a:p>
              <a:pPr algn="ctr">
                <a:lnSpc>
                  <a:spcPts val="10972"/>
                </a:lnSpc>
              </a:pPr>
              <a:r>
                <a:rPr lang="en-US" sz="13200" dirty="0">
                  <a:solidFill>
                    <a:srgbClr val="424F9D"/>
                  </a:solidFill>
                  <a:latin typeface="Fredoka One" panose="02000000000000000000" pitchFamily="2" charset="0"/>
                </a:rPr>
                <a:t>3</a:t>
              </a:r>
            </a:p>
          </p:txBody>
        </p:sp>
        <p:sp>
          <p:nvSpPr>
            <p:cNvPr id="24" name="Freeform 2">
              <a:extLst>
                <a:ext uri="{FF2B5EF4-FFF2-40B4-BE49-F238E27FC236}">
                  <a16:creationId xmlns:a16="http://schemas.microsoft.com/office/drawing/2014/main" id="{65C121C9-E3C8-02EF-410C-AB17E2F33D75}"/>
                </a:ext>
              </a:extLst>
            </p:cNvPr>
            <p:cNvSpPr/>
            <p:nvPr/>
          </p:nvSpPr>
          <p:spPr>
            <a:xfrm>
              <a:off x="10968874" y="1827314"/>
              <a:ext cx="1344459" cy="1100018"/>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grpSp>
      <p:grpSp>
        <p:nvGrpSpPr>
          <p:cNvPr id="33" name="Group 32">
            <a:extLst>
              <a:ext uri="{FF2B5EF4-FFF2-40B4-BE49-F238E27FC236}">
                <a16:creationId xmlns:a16="http://schemas.microsoft.com/office/drawing/2014/main" id="{BEA58728-F68D-AEB5-E93D-78C57B109E5D}"/>
              </a:ext>
            </a:extLst>
          </p:cNvPr>
          <p:cNvGrpSpPr/>
          <p:nvPr/>
        </p:nvGrpSpPr>
        <p:grpSpPr>
          <a:xfrm>
            <a:off x="12217423" y="1827314"/>
            <a:ext cx="2927555" cy="3210354"/>
            <a:chOff x="12217423" y="1827314"/>
            <a:chExt cx="2927555" cy="3210354"/>
          </a:xfrm>
        </p:grpSpPr>
        <p:sp>
          <p:nvSpPr>
            <p:cNvPr id="8" name="Freeform 8"/>
            <p:cNvSpPr/>
            <p:nvPr/>
          </p:nvSpPr>
          <p:spPr>
            <a:xfrm>
              <a:off x="12217423" y="2158616"/>
              <a:ext cx="2636732" cy="2879052"/>
            </a:xfrm>
            <a:custGeom>
              <a:avLst/>
              <a:gdLst/>
              <a:ahLst/>
              <a:cxnLst/>
              <a:rect l="l" t="t" r="r" b="b"/>
              <a:pathLst>
                <a:path w="2636732" h="2879052">
                  <a:moveTo>
                    <a:pt x="0" y="0"/>
                  </a:moveTo>
                  <a:lnTo>
                    <a:pt x="2636732" y="0"/>
                  </a:lnTo>
                  <a:lnTo>
                    <a:pt x="2636732" y="2879052"/>
                  </a:lnTo>
                  <a:lnTo>
                    <a:pt x="0" y="287905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5" name="TextBox 15">
              <a:hlinkClick r:id="rId16" action="ppaction://hlinksldjump"/>
            </p:cNvPr>
            <p:cNvSpPr txBox="1"/>
            <p:nvPr/>
          </p:nvSpPr>
          <p:spPr>
            <a:xfrm>
              <a:off x="12469174" y="2963515"/>
              <a:ext cx="2133231" cy="1454181"/>
            </a:xfrm>
            <a:prstGeom prst="rect">
              <a:avLst/>
            </a:prstGeom>
          </p:spPr>
          <p:txBody>
            <a:bodyPr lIns="0" tIns="0" rIns="0" bIns="0" rtlCol="0" anchor="t">
              <a:spAutoFit/>
            </a:bodyPr>
            <a:lstStyle/>
            <a:p>
              <a:pPr algn="ctr">
                <a:lnSpc>
                  <a:spcPts val="10972"/>
                </a:lnSpc>
              </a:pPr>
              <a:r>
                <a:rPr lang="en-US" sz="13200" dirty="0">
                  <a:solidFill>
                    <a:srgbClr val="424F9D"/>
                  </a:solidFill>
                  <a:latin typeface="Fredoka One" panose="02000000000000000000" pitchFamily="2" charset="0"/>
                </a:rPr>
                <a:t>4</a:t>
              </a:r>
            </a:p>
          </p:txBody>
        </p:sp>
        <p:sp>
          <p:nvSpPr>
            <p:cNvPr id="25" name="Freeform 2">
              <a:extLst>
                <a:ext uri="{FF2B5EF4-FFF2-40B4-BE49-F238E27FC236}">
                  <a16:creationId xmlns:a16="http://schemas.microsoft.com/office/drawing/2014/main" id="{F5167B78-79AF-4367-C086-6A5409ABCB61}"/>
                </a:ext>
              </a:extLst>
            </p:cNvPr>
            <p:cNvSpPr/>
            <p:nvPr/>
          </p:nvSpPr>
          <p:spPr>
            <a:xfrm>
              <a:off x="13800519" y="1827314"/>
              <a:ext cx="1344459" cy="1100018"/>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grpSp>
      <p:grpSp>
        <p:nvGrpSpPr>
          <p:cNvPr id="34" name="Group 33">
            <a:extLst>
              <a:ext uri="{FF2B5EF4-FFF2-40B4-BE49-F238E27FC236}">
                <a16:creationId xmlns:a16="http://schemas.microsoft.com/office/drawing/2014/main" id="{7A674389-FD1C-E76D-0D73-286D76009EF5}"/>
              </a:ext>
            </a:extLst>
          </p:cNvPr>
          <p:cNvGrpSpPr/>
          <p:nvPr/>
        </p:nvGrpSpPr>
        <p:grpSpPr>
          <a:xfrm>
            <a:off x="3433845" y="4985904"/>
            <a:ext cx="3075914" cy="3142480"/>
            <a:chOff x="3433845" y="4985904"/>
            <a:chExt cx="3075914" cy="3142480"/>
          </a:xfrm>
        </p:grpSpPr>
        <p:sp>
          <p:nvSpPr>
            <p:cNvPr id="3" name="Freeform 3"/>
            <p:cNvSpPr/>
            <p:nvPr/>
          </p:nvSpPr>
          <p:spPr>
            <a:xfrm>
              <a:off x="3433845" y="5249332"/>
              <a:ext cx="2636732" cy="2879052"/>
            </a:xfrm>
            <a:custGeom>
              <a:avLst/>
              <a:gdLst/>
              <a:ahLst/>
              <a:cxnLst/>
              <a:rect l="l" t="t" r="r" b="b"/>
              <a:pathLst>
                <a:path w="2636732" h="2879052">
                  <a:moveTo>
                    <a:pt x="0" y="0"/>
                  </a:moveTo>
                  <a:lnTo>
                    <a:pt x="2636732" y="0"/>
                  </a:lnTo>
                  <a:lnTo>
                    <a:pt x="2636732" y="2879052"/>
                  </a:lnTo>
                  <a:lnTo>
                    <a:pt x="0" y="287905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6" name="TextBox 16">
              <a:hlinkClick r:id="rId17" action="ppaction://hlinksldjump"/>
            </p:cNvPr>
            <p:cNvSpPr txBox="1"/>
            <p:nvPr/>
          </p:nvSpPr>
          <p:spPr>
            <a:xfrm>
              <a:off x="3685596" y="6054232"/>
              <a:ext cx="2133231" cy="1454181"/>
            </a:xfrm>
            <a:prstGeom prst="rect">
              <a:avLst/>
            </a:prstGeom>
          </p:spPr>
          <p:txBody>
            <a:bodyPr lIns="0" tIns="0" rIns="0" bIns="0" rtlCol="0" anchor="t">
              <a:spAutoFit/>
            </a:bodyPr>
            <a:lstStyle/>
            <a:p>
              <a:pPr algn="ctr">
                <a:lnSpc>
                  <a:spcPts val="10972"/>
                </a:lnSpc>
              </a:pPr>
              <a:r>
                <a:rPr lang="en-US" sz="13200" dirty="0">
                  <a:solidFill>
                    <a:srgbClr val="424F9D"/>
                  </a:solidFill>
                  <a:latin typeface="Fredoka One" panose="02000000000000000000" pitchFamily="2" charset="0"/>
                </a:rPr>
                <a:t>5</a:t>
              </a:r>
            </a:p>
          </p:txBody>
        </p:sp>
        <p:sp>
          <p:nvSpPr>
            <p:cNvPr id="26" name="Freeform 2">
              <a:extLst>
                <a:ext uri="{FF2B5EF4-FFF2-40B4-BE49-F238E27FC236}">
                  <a16:creationId xmlns:a16="http://schemas.microsoft.com/office/drawing/2014/main" id="{86AABBB1-C0D6-B850-5DD2-9798C63CD827}"/>
                </a:ext>
              </a:extLst>
            </p:cNvPr>
            <p:cNvSpPr/>
            <p:nvPr/>
          </p:nvSpPr>
          <p:spPr>
            <a:xfrm>
              <a:off x="5165300" y="4985904"/>
              <a:ext cx="1344459" cy="1100018"/>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grpSp>
      <p:grpSp>
        <p:nvGrpSpPr>
          <p:cNvPr id="35" name="Group 34">
            <a:extLst>
              <a:ext uri="{FF2B5EF4-FFF2-40B4-BE49-F238E27FC236}">
                <a16:creationId xmlns:a16="http://schemas.microsoft.com/office/drawing/2014/main" id="{CEFB4C56-A132-B4B0-77D0-B55E4CACD318}"/>
              </a:ext>
            </a:extLst>
          </p:cNvPr>
          <p:cNvGrpSpPr/>
          <p:nvPr/>
        </p:nvGrpSpPr>
        <p:grpSpPr>
          <a:xfrm>
            <a:off x="6362312" y="4985904"/>
            <a:ext cx="3053430" cy="3142480"/>
            <a:chOff x="6362312" y="4985904"/>
            <a:chExt cx="3053430" cy="3142480"/>
          </a:xfrm>
        </p:grpSpPr>
        <p:sp>
          <p:nvSpPr>
            <p:cNvPr id="5" name="Freeform 5"/>
            <p:cNvSpPr/>
            <p:nvPr/>
          </p:nvSpPr>
          <p:spPr>
            <a:xfrm>
              <a:off x="6362312" y="5249332"/>
              <a:ext cx="2636732" cy="2879052"/>
            </a:xfrm>
            <a:custGeom>
              <a:avLst/>
              <a:gdLst/>
              <a:ahLst/>
              <a:cxnLst/>
              <a:rect l="l" t="t" r="r" b="b"/>
              <a:pathLst>
                <a:path w="2636732" h="2879052">
                  <a:moveTo>
                    <a:pt x="0" y="0"/>
                  </a:moveTo>
                  <a:lnTo>
                    <a:pt x="2636732" y="0"/>
                  </a:lnTo>
                  <a:lnTo>
                    <a:pt x="2636732" y="2879052"/>
                  </a:lnTo>
                  <a:lnTo>
                    <a:pt x="0" y="287905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7" name="TextBox 17">
              <a:hlinkClick r:id="rId18" action="ppaction://hlinksldjump"/>
            </p:cNvPr>
            <p:cNvSpPr txBox="1"/>
            <p:nvPr/>
          </p:nvSpPr>
          <p:spPr>
            <a:xfrm>
              <a:off x="6614062" y="6054232"/>
              <a:ext cx="2133231" cy="1454181"/>
            </a:xfrm>
            <a:prstGeom prst="rect">
              <a:avLst/>
            </a:prstGeom>
          </p:spPr>
          <p:txBody>
            <a:bodyPr lIns="0" tIns="0" rIns="0" bIns="0" rtlCol="0" anchor="t">
              <a:spAutoFit/>
            </a:bodyPr>
            <a:lstStyle/>
            <a:p>
              <a:pPr algn="ctr">
                <a:lnSpc>
                  <a:spcPts val="10972"/>
                </a:lnSpc>
              </a:pPr>
              <a:r>
                <a:rPr lang="en-US" sz="13200" dirty="0">
                  <a:solidFill>
                    <a:srgbClr val="424F9D"/>
                  </a:solidFill>
                  <a:latin typeface="Fredoka One" panose="02000000000000000000" pitchFamily="2" charset="0"/>
                </a:rPr>
                <a:t>6</a:t>
              </a:r>
            </a:p>
          </p:txBody>
        </p:sp>
        <p:sp>
          <p:nvSpPr>
            <p:cNvPr id="27" name="Freeform 2">
              <a:extLst>
                <a:ext uri="{FF2B5EF4-FFF2-40B4-BE49-F238E27FC236}">
                  <a16:creationId xmlns:a16="http://schemas.microsoft.com/office/drawing/2014/main" id="{2EB44FCA-A074-47C0-74D5-3BC211D5A086}"/>
                </a:ext>
              </a:extLst>
            </p:cNvPr>
            <p:cNvSpPr/>
            <p:nvPr/>
          </p:nvSpPr>
          <p:spPr>
            <a:xfrm>
              <a:off x="8071283" y="4985904"/>
              <a:ext cx="1344459" cy="1100018"/>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grpSp>
      <p:grpSp>
        <p:nvGrpSpPr>
          <p:cNvPr id="36" name="Group 35">
            <a:extLst>
              <a:ext uri="{FF2B5EF4-FFF2-40B4-BE49-F238E27FC236}">
                <a16:creationId xmlns:a16="http://schemas.microsoft.com/office/drawing/2014/main" id="{F7AA3492-9508-C712-8120-38E7BB2C0B2A}"/>
              </a:ext>
            </a:extLst>
          </p:cNvPr>
          <p:cNvGrpSpPr/>
          <p:nvPr/>
        </p:nvGrpSpPr>
        <p:grpSpPr>
          <a:xfrm>
            <a:off x="9289868" y="4992056"/>
            <a:ext cx="3033894" cy="3136328"/>
            <a:chOff x="9289868" y="4992056"/>
            <a:chExt cx="3033894" cy="3136328"/>
          </a:xfrm>
        </p:grpSpPr>
        <p:sp>
          <p:nvSpPr>
            <p:cNvPr id="7" name="Freeform 7"/>
            <p:cNvSpPr/>
            <p:nvPr/>
          </p:nvSpPr>
          <p:spPr>
            <a:xfrm>
              <a:off x="9289868" y="5249332"/>
              <a:ext cx="2636732" cy="2879052"/>
            </a:xfrm>
            <a:custGeom>
              <a:avLst/>
              <a:gdLst/>
              <a:ahLst/>
              <a:cxnLst/>
              <a:rect l="l" t="t" r="r" b="b"/>
              <a:pathLst>
                <a:path w="2636732" h="2879052">
                  <a:moveTo>
                    <a:pt x="0" y="0"/>
                  </a:moveTo>
                  <a:lnTo>
                    <a:pt x="2636731" y="0"/>
                  </a:lnTo>
                  <a:lnTo>
                    <a:pt x="2636731" y="2879052"/>
                  </a:lnTo>
                  <a:lnTo>
                    <a:pt x="0" y="287905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8" name="TextBox 18">
              <a:hlinkClick r:id="rId19" action="ppaction://hlinksldjump"/>
            </p:cNvPr>
            <p:cNvSpPr txBox="1"/>
            <p:nvPr/>
          </p:nvSpPr>
          <p:spPr>
            <a:xfrm>
              <a:off x="9541618" y="6054232"/>
              <a:ext cx="2133231" cy="1454181"/>
            </a:xfrm>
            <a:prstGeom prst="rect">
              <a:avLst/>
            </a:prstGeom>
          </p:spPr>
          <p:txBody>
            <a:bodyPr lIns="0" tIns="0" rIns="0" bIns="0" rtlCol="0" anchor="t">
              <a:spAutoFit/>
            </a:bodyPr>
            <a:lstStyle/>
            <a:p>
              <a:pPr algn="ctr">
                <a:lnSpc>
                  <a:spcPts val="10972"/>
                </a:lnSpc>
              </a:pPr>
              <a:r>
                <a:rPr lang="en-US" sz="13200" dirty="0">
                  <a:solidFill>
                    <a:srgbClr val="424F9D"/>
                  </a:solidFill>
                  <a:latin typeface="Fredoka One" panose="02000000000000000000" pitchFamily="2" charset="0"/>
                </a:rPr>
                <a:t>7</a:t>
              </a:r>
            </a:p>
          </p:txBody>
        </p:sp>
        <p:sp>
          <p:nvSpPr>
            <p:cNvPr id="28" name="Freeform 2">
              <a:extLst>
                <a:ext uri="{FF2B5EF4-FFF2-40B4-BE49-F238E27FC236}">
                  <a16:creationId xmlns:a16="http://schemas.microsoft.com/office/drawing/2014/main" id="{BD143183-DA5D-57D4-CA2A-3A85C1B6CF83}"/>
                </a:ext>
              </a:extLst>
            </p:cNvPr>
            <p:cNvSpPr/>
            <p:nvPr/>
          </p:nvSpPr>
          <p:spPr>
            <a:xfrm>
              <a:off x="10979303" y="4992056"/>
              <a:ext cx="1344459" cy="1100018"/>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grpSp>
      <p:grpSp>
        <p:nvGrpSpPr>
          <p:cNvPr id="37" name="Group 36">
            <a:extLst>
              <a:ext uri="{FF2B5EF4-FFF2-40B4-BE49-F238E27FC236}">
                <a16:creationId xmlns:a16="http://schemas.microsoft.com/office/drawing/2014/main" id="{0CFFF597-84B9-31CB-6190-6B44A699EC08}"/>
              </a:ext>
            </a:extLst>
          </p:cNvPr>
          <p:cNvGrpSpPr/>
          <p:nvPr/>
        </p:nvGrpSpPr>
        <p:grpSpPr>
          <a:xfrm>
            <a:off x="12217423" y="5094922"/>
            <a:ext cx="3111426" cy="3033462"/>
            <a:chOff x="12217423" y="5094922"/>
            <a:chExt cx="3111426" cy="3033462"/>
          </a:xfrm>
        </p:grpSpPr>
        <p:sp>
          <p:nvSpPr>
            <p:cNvPr id="9" name="Freeform 9"/>
            <p:cNvSpPr/>
            <p:nvPr/>
          </p:nvSpPr>
          <p:spPr>
            <a:xfrm>
              <a:off x="12217423" y="5249332"/>
              <a:ext cx="2636732" cy="2879052"/>
            </a:xfrm>
            <a:custGeom>
              <a:avLst/>
              <a:gdLst/>
              <a:ahLst/>
              <a:cxnLst/>
              <a:rect l="l" t="t" r="r" b="b"/>
              <a:pathLst>
                <a:path w="2636732" h="2879052">
                  <a:moveTo>
                    <a:pt x="0" y="0"/>
                  </a:moveTo>
                  <a:lnTo>
                    <a:pt x="2636732" y="0"/>
                  </a:lnTo>
                  <a:lnTo>
                    <a:pt x="2636732" y="2879052"/>
                  </a:lnTo>
                  <a:lnTo>
                    <a:pt x="0" y="287905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9" name="TextBox 19">
              <a:hlinkClick r:id="rId20" action="ppaction://hlinksldjump"/>
            </p:cNvPr>
            <p:cNvSpPr txBox="1"/>
            <p:nvPr/>
          </p:nvSpPr>
          <p:spPr>
            <a:xfrm>
              <a:off x="12469174" y="6054232"/>
              <a:ext cx="2133231" cy="1454181"/>
            </a:xfrm>
            <a:prstGeom prst="rect">
              <a:avLst/>
            </a:prstGeom>
          </p:spPr>
          <p:txBody>
            <a:bodyPr lIns="0" tIns="0" rIns="0" bIns="0" rtlCol="0" anchor="t">
              <a:spAutoFit/>
            </a:bodyPr>
            <a:lstStyle/>
            <a:p>
              <a:pPr algn="ctr">
                <a:lnSpc>
                  <a:spcPts val="10972"/>
                </a:lnSpc>
              </a:pPr>
              <a:r>
                <a:rPr lang="en-US" sz="13200" dirty="0">
                  <a:solidFill>
                    <a:srgbClr val="424F9D"/>
                  </a:solidFill>
                  <a:latin typeface="Fredoka One" panose="02000000000000000000" pitchFamily="2" charset="0"/>
                </a:rPr>
                <a:t>8</a:t>
              </a:r>
            </a:p>
          </p:txBody>
        </p:sp>
        <p:sp>
          <p:nvSpPr>
            <p:cNvPr id="29" name="Freeform 2">
              <a:extLst>
                <a:ext uri="{FF2B5EF4-FFF2-40B4-BE49-F238E27FC236}">
                  <a16:creationId xmlns:a16="http://schemas.microsoft.com/office/drawing/2014/main" id="{61DFC0BB-7771-7804-DDF0-FF10F7AAF723}"/>
                </a:ext>
              </a:extLst>
            </p:cNvPr>
            <p:cNvSpPr/>
            <p:nvPr/>
          </p:nvSpPr>
          <p:spPr>
            <a:xfrm>
              <a:off x="13984390" y="5094922"/>
              <a:ext cx="1344459" cy="1100018"/>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grpSp>
      <p:grpSp>
        <p:nvGrpSpPr>
          <p:cNvPr id="40" name="Group 39">
            <a:extLst>
              <a:ext uri="{FF2B5EF4-FFF2-40B4-BE49-F238E27FC236}">
                <a16:creationId xmlns:a16="http://schemas.microsoft.com/office/drawing/2014/main" id="{D707E5FD-7788-354D-F057-FD4390B77320}"/>
              </a:ext>
            </a:extLst>
          </p:cNvPr>
          <p:cNvGrpSpPr/>
          <p:nvPr/>
        </p:nvGrpSpPr>
        <p:grpSpPr>
          <a:xfrm>
            <a:off x="14854155" y="8820623"/>
            <a:ext cx="3052845" cy="1100018"/>
            <a:chOff x="14401800" y="8886798"/>
            <a:chExt cx="3505200" cy="1131452"/>
          </a:xfrm>
        </p:grpSpPr>
        <p:grpSp>
          <p:nvGrpSpPr>
            <p:cNvPr id="20" name="Group 7">
              <a:extLst>
                <a:ext uri="{FF2B5EF4-FFF2-40B4-BE49-F238E27FC236}">
                  <a16:creationId xmlns:a16="http://schemas.microsoft.com/office/drawing/2014/main" id="{4EE30F38-3478-4E39-5A50-F656D3FB7A64}"/>
                </a:ext>
              </a:extLst>
            </p:cNvPr>
            <p:cNvGrpSpPr/>
            <p:nvPr/>
          </p:nvGrpSpPr>
          <p:grpSpPr>
            <a:xfrm>
              <a:off x="14401800" y="8886798"/>
              <a:ext cx="3505200" cy="1131452"/>
              <a:chOff x="0" y="0"/>
              <a:chExt cx="6417756" cy="1163772"/>
            </a:xfrm>
          </p:grpSpPr>
          <p:sp>
            <p:nvSpPr>
              <p:cNvPr id="38" name="Freeform 8">
                <a:extLst>
                  <a:ext uri="{FF2B5EF4-FFF2-40B4-BE49-F238E27FC236}">
                    <a16:creationId xmlns:a16="http://schemas.microsoft.com/office/drawing/2014/main" id="{D809B262-AD7E-F580-AE70-BFBE188460BF}"/>
                  </a:ext>
                </a:extLst>
              </p:cNvPr>
              <p:cNvSpPr/>
              <p:nvPr/>
            </p:nvSpPr>
            <p:spPr>
              <a:xfrm>
                <a:off x="0" y="0"/>
                <a:ext cx="6417756" cy="1163772"/>
              </a:xfrm>
              <a:custGeom>
                <a:avLst/>
                <a:gdLst/>
                <a:ahLst/>
                <a:cxnLst/>
                <a:rect l="l" t="t" r="r" b="b"/>
                <a:pathLst>
                  <a:path w="6417756" h="1163772">
                    <a:moveTo>
                      <a:pt x="6293296" y="1163772"/>
                    </a:moveTo>
                    <a:lnTo>
                      <a:pt x="124460" y="1163772"/>
                    </a:lnTo>
                    <a:cubicBezTo>
                      <a:pt x="55880" y="1163772"/>
                      <a:pt x="0" y="1107892"/>
                      <a:pt x="0" y="1039312"/>
                    </a:cubicBezTo>
                    <a:lnTo>
                      <a:pt x="0" y="124460"/>
                    </a:lnTo>
                    <a:cubicBezTo>
                      <a:pt x="0" y="55880"/>
                      <a:pt x="55880" y="0"/>
                      <a:pt x="124460" y="0"/>
                    </a:cubicBezTo>
                    <a:lnTo>
                      <a:pt x="6293296" y="0"/>
                    </a:lnTo>
                    <a:cubicBezTo>
                      <a:pt x="6361876" y="0"/>
                      <a:pt x="6417756" y="55880"/>
                      <a:pt x="6417756" y="124460"/>
                    </a:cubicBezTo>
                    <a:lnTo>
                      <a:pt x="6417756" y="1039312"/>
                    </a:lnTo>
                    <a:cubicBezTo>
                      <a:pt x="6417756" y="1107892"/>
                      <a:pt x="6361876" y="1163772"/>
                      <a:pt x="6293296" y="1163772"/>
                    </a:cubicBezTo>
                    <a:close/>
                  </a:path>
                </a:pathLst>
              </a:custGeom>
              <a:solidFill>
                <a:srgbClr val="F4A25D"/>
              </a:solidFill>
            </p:spPr>
            <p:txBody>
              <a:bodyPr/>
              <a:lstStyle/>
              <a:p>
                <a:endParaRPr lang="en-US"/>
              </a:p>
            </p:txBody>
          </p:sp>
        </p:grpSp>
        <p:sp>
          <p:nvSpPr>
            <p:cNvPr id="39" name="TextBox 9">
              <a:hlinkClick r:id="rId21" action="ppaction://hlinksldjump"/>
              <a:extLst>
                <a:ext uri="{FF2B5EF4-FFF2-40B4-BE49-F238E27FC236}">
                  <a16:creationId xmlns:a16="http://schemas.microsoft.com/office/drawing/2014/main" id="{A241C3EA-D921-D24D-39D5-02650BEF35D6}"/>
                </a:ext>
              </a:extLst>
            </p:cNvPr>
            <p:cNvSpPr txBox="1"/>
            <p:nvPr/>
          </p:nvSpPr>
          <p:spPr>
            <a:xfrm>
              <a:off x="14902419" y="9269636"/>
              <a:ext cx="2503961" cy="486352"/>
            </a:xfrm>
            <a:prstGeom prst="rect">
              <a:avLst/>
            </a:prstGeom>
          </p:spPr>
          <p:txBody>
            <a:bodyPr wrap="square" lIns="0" tIns="0" rIns="0" bIns="0" rtlCol="0" anchor="t">
              <a:spAutoFit/>
            </a:bodyPr>
            <a:lstStyle/>
            <a:p>
              <a:pPr algn="ctr">
                <a:lnSpc>
                  <a:spcPts val="3600"/>
                </a:lnSpc>
              </a:pPr>
              <a:r>
                <a:rPr lang="en-US" sz="4800" b="1" dirty="0">
                  <a:solidFill>
                    <a:srgbClr val="FFFFFF"/>
                  </a:solidFill>
                  <a:latin typeface="Nunito Bold"/>
                </a:rPr>
                <a:t>FINISH</a:t>
              </a:r>
            </a:p>
          </p:txBody>
        </p:sp>
      </p:gr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3" name="drumroll.wav"/>
          </p:stSnd>
        </p:sndAc>
      </p:transition>
    </mc:Choice>
    <mc:Fallback xmlns="">
      <p:transition spd="slow">
        <p:random/>
        <p:sndAc>
          <p:stSnd>
            <p:snd r:embed="rId22" name="drumroll.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nodeType="clickEffect">
                                  <p:stCondLst>
                                    <p:cond delay="0"/>
                                  </p:stCondLst>
                                  <p:childTnLst>
                                    <p:animEffect transition="out" filter="randombar(horizontal)">
                                      <p:cBhvr>
                                        <p:cTn id="12" dur="500"/>
                                        <p:tgtEl>
                                          <p:spTgt spid="31"/>
                                        </p:tgtEl>
                                      </p:cBhvr>
                                    </p:animEffect>
                                    <p:set>
                                      <p:cBhvr>
                                        <p:cTn id="1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4" restart="whenNotActive" fill="hold" evtFilter="cancelBubble" nodeType="interactiveSeq">
                <p:stCondLst>
                  <p:cond evt="onClick" delay="0">
                    <p:tgtEl>
                      <p:spTgt spid="32"/>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32"/>
                                        </p:tgtEl>
                                      </p:cBhvr>
                                    </p:animEffect>
                                    <p:set>
                                      <p:cBhvr>
                                        <p:cTn id="1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0" restart="whenNotActive" fill="hold" evtFilter="cancelBubble" nodeType="interactiveSeq">
                <p:stCondLst>
                  <p:cond evt="onClick" delay="0">
                    <p:tgtEl>
                      <p:spTgt spid="33"/>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33"/>
                                        </p:tgtEl>
                                      </p:cBhvr>
                                    </p:animEffect>
                                    <p:set>
                                      <p:cBhvr>
                                        <p:cTn id="2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6" restart="whenNotActive" fill="hold" evtFilter="cancelBubble" nodeType="interactiveSeq">
                <p:stCondLst>
                  <p:cond evt="onClick" delay="0">
                    <p:tgtEl>
                      <p:spTgt spid="34"/>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34"/>
                                        </p:tgtEl>
                                      </p:cBhvr>
                                    </p:animEffect>
                                    <p:set>
                                      <p:cBhvr>
                                        <p:cTn id="3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nodeType="clickEffect">
                                  <p:stCondLst>
                                    <p:cond delay="0"/>
                                  </p:stCondLst>
                                  <p:childTnLst>
                                    <p:animEffect transition="out" filter="randombar(horizontal)">
                                      <p:cBhvr>
                                        <p:cTn id="36" dur="500"/>
                                        <p:tgtEl>
                                          <p:spTgt spid="35"/>
                                        </p:tgtEl>
                                      </p:cBhvr>
                                    </p:animEffect>
                                    <p:set>
                                      <p:cBhvr>
                                        <p:cTn id="3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8" restart="whenNotActive" fill="hold" evtFilter="cancelBubble" nodeType="interactiveSeq">
                <p:stCondLst>
                  <p:cond evt="onClick" delay="0">
                    <p:tgtEl>
                      <p:spTgt spid="36"/>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nodeType="clickEffect">
                                  <p:stCondLst>
                                    <p:cond delay="0"/>
                                  </p:stCondLst>
                                  <p:childTnLst>
                                    <p:animEffect transition="out" filter="randombar(horizontal)">
                                      <p:cBhvr>
                                        <p:cTn id="42" dur="500"/>
                                        <p:tgtEl>
                                          <p:spTgt spid="36"/>
                                        </p:tgtEl>
                                      </p:cBhvr>
                                    </p:animEffect>
                                    <p:set>
                                      <p:cBhvr>
                                        <p:cTn id="4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4" restart="whenNotActive" fill="hold" evtFilter="cancelBubble" nodeType="interactiveSeq">
                <p:stCondLst>
                  <p:cond evt="onClick" delay="0">
                    <p:tgtEl>
                      <p:spTgt spid="37"/>
                    </p:tgtEl>
                  </p:cond>
                </p:stCondLst>
                <p:endSync evt="end" delay="0">
                  <p:rtn val="all"/>
                </p:endSync>
                <p:childTnLst>
                  <p:par>
                    <p:cTn id="45" fill="hold">
                      <p:stCondLst>
                        <p:cond delay="0"/>
                      </p:stCondLst>
                      <p:childTnLst>
                        <p:par>
                          <p:cTn id="46" fill="hold">
                            <p:stCondLst>
                              <p:cond delay="0"/>
                            </p:stCondLst>
                            <p:childTnLst>
                              <p:par>
                                <p:cTn id="47" presetID="14" presetClass="exit" presetSubtype="10" fill="hold" nodeType="clickEffect">
                                  <p:stCondLst>
                                    <p:cond delay="0"/>
                                  </p:stCondLst>
                                  <p:childTnLst>
                                    <p:animEffect transition="out" filter="randombar(horizontal)">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016826" flipH="1">
            <a:off x="-925115" y="6324173"/>
            <a:ext cx="4621853" cy="4354171"/>
          </a:xfrm>
          <a:custGeom>
            <a:avLst/>
            <a:gdLst/>
            <a:ahLst/>
            <a:cxnLst/>
            <a:rect l="l" t="t" r="r" b="b"/>
            <a:pathLst>
              <a:path w="4621853" h="4354171">
                <a:moveTo>
                  <a:pt x="4621853" y="0"/>
                </a:moveTo>
                <a:lnTo>
                  <a:pt x="0" y="0"/>
                </a:lnTo>
                <a:lnTo>
                  <a:pt x="0" y="4354171"/>
                </a:lnTo>
                <a:lnTo>
                  <a:pt x="4621853" y="4354171"/>
                </a:lnTo>
                <a:lnTo>
                  <a:pt x="4621853"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3" name="Group 3"/>
          <p:cNvGrpSpPr/>
          <p:nvPr/>
        </p:nvGrpSpPr>
        <p:grpSpPr>
          <a:xfrm>
            <a:off x="5248009" y="2247901"/>
            <a:ext cx="12011291" cy="7010400"/>
            <a:chOff x="0" y="0"/>
            <a:chExt cx="13279545" cy="6681554"/>
          </a:xfrm>
        </p:grpSpPr>
        <p:sp>
          <p:nvSpPr>
            <p:cNvPr id="4" name="Freeform 4"/>
            <p:cNvSpPr/>
            <p:nvPr/>
          </p:nvSpPr>
          <p:spPr>
            <a:xfrm>
              <a:off x="0" y="0"/>
              <a:ext cx="13279546" cy="6681554"/>
            </a:xfrm>
            <a:custGeom>
              <a:avLst/>
              <a:gdLst/>
              <a:ahLst/>
              <a:cxnLst/>
              <a:rect l="l" t="t" r="r" b="b"/>
              <a:pathLst>
                <a:path w="13279546" h="6681554">
                  <a:moveTo>
                    <a:pt x="13155085" y="6681554"/>
                  </a:moveTo>
                  <a:lnTo>
                    <a:pt x="124460" y="6681554"/>
                  </a:lnTo>
                  <a:cubicBezTo>
                    <a:pt x="55880" y="6681554"/>
                    <a:pt x="0" y="6625674"/>
                    <a:pt x="0" y="6557094"/>
                  </a:cubicBezTo>
                  <a:lnTo>
                    <a:pt x="0" y="124460"/>
                  </a:lnTo>
                  <a:cubicBezTo>
                    <a:pt x="0" y="55880"/>
                    <a:pt x="55880" y="0"/>
                    <a:pt x="124460" y="0"/>
                  </a:cubicBezTo>
                  <a:lnTo>
                    <a:pt x="13155085" y="0"/>
                  </a:lnTo>
                  <a:cubicBezTo>
                    <a:pt x="13223666" y="0"/>
                    <a:pt x="13279546" y="55880"/>
                    <a:pt x="13279546" y="124460"/>
                  </a:cubicBezTo>
                  <a:lnTo>
                    <a:pt x="13279546" y="6557094"/>
                  </a:lnTo>
                  <a:cubicBezTo>
                    <a:pt x="13279546" y="6625674"/>
                    <a:pt x="13223666" y="6681554"/>
                    <a:pt x="13155085" y="6681554"/>
                  </a:cubicBezTo>
                  <a:close/>
                </a:path>
              </a:pathLst>
            </a:custGeom>
            <a:solidFill>
              <a:srgbClr val="F4A25D"/>
            </a:solidFill>
          </p:spPr>
          <p:txBody>
            <a:bodyPr/>
            <a:lstStyle/>
            <a:p>
              <a:endParaRPr lang="en-US"/>
            </a:p>
          </p:txBody>
        </p:sp>
      </p:grpSp>
      <p:grpSp>
        <p:nvGrpSpPr>
          <p:cNvPr id="5" name="Group 5"/>
          <p:cNvGrpSpPr/>
          <p:nvPr/>
        </p:nvGrpSpPr>
        <p:grpSpPr>
          <a:xfrm>
            <a:off x="5487576" y="2476501"/>
            <a:ext cx="11532156" cy="5029200"/>
            <a:chOff x="0" y="0"/>
            <a:chExt cx="2978638" cy="1020772"/>
          </a:xfrm>
        </p:grpSpPr>
        <p:sp>
          <p:nvSpPr>
            <p:cNvPr id="6" name="Freeform 6"/>
            <p:cNvSpPr/>
            <p:nvPr/>
          </p:nvSpPr>
          <p:spPr>
            <a:xfrm>
              <a:off x="0" y="0"/>
              <a:ext cx="2978638" cy="1020772"/>
            </a:xfrm>
            <a:custGeom>
              <a:avLst/>
              <a:gdLst/>
              <a:ahLst/>
              <a:cxnLst/>
              <a:rect l="l" t="t" r="r" b="b"/>
              <a:pathLst>
                <a:path w="2978638" h="1020772">
                  <a:moveTo>
                    <a:pt x="2854178" y="1020772"/>
                  </a:moveTo>
                  <a:lnTo>
                    <a:pt x="124460" y="1020772"/>
                  </a:lnTo>
                  <a:cubicBezTo>
                    <a:pt x="55880" y="1020772"/>
                    <a:pt x="0" y="964892"/>
                    <a:pt x="0" y="896312"/>
                  </a:cubicBezTo>
                  <a:lnTo>
                    <a:pt x="0" y="124460"/>
                  </a:lnTo>
                  <a:cubicBezTo>
                    <a:pt x="0" y="55880"/>
                    <a:pt x="55880" y="0"/>
                    <a:pt x="124460" y="0"/>
                  </a:cubicBezTo>
                  <a:lnTo>
                    <a:pt x="2854178" y="0"/>
                  </a:lnTo>
                  <a:cubicBezTo>
                    <a:pt x="2922758" y="0"/>
                    <a:pt x="2978638" y="55880"/>
                    <a:pt x="2978638" y="124460"/>
                  </a:cubicBezTo>
                  <a:lnTo>
                    <a:pt x="2978638" y="896312"/>
                  </a:lnTo>
                  <a:cubicBezTo>
                    <a:pt x="2978638" y="964892"/>
                    <a:pt x="2922758" y="1020772"/>
                    <a:pt x="2854178" y="1020772"/>
                  </a:cubicBezTo>
                  <a:close/>
                </a:path>
              </a:pathLst>
            </a:custGeom>
            <a:solidFill>
              <a:srgbClr val="FFFBF9"/>
            </a:solidFill>
          </p:spPr>
          <p:txBody>
            <a:bodyPr/>
            <a:lstStyle/>
            <a:p>
              <a:endParaRPr lang="en-US"/>
            </a:p>
          </p:txBody>
        </p:sp>
      </p:grpSp>
      <p:grpSp>
        <p:nvGrpSpPr>
          <p:cNvPr id="13" name="Group 13"/>
          <p:cNvGrpSpPr/>
          <p:nvPr/>
        </p:nvGrpSpPr>
        <p:grpSpPr>
          <a:xfrm>
            <a:off x="5487576" y="7734301"/>
            <a:ext cx="11532157" cy="1288317"/>
            <a:chOff x="0" y="0"/>
            <a:chExt cx="12749821" cy="1020772"/>
          </a:xfrm>
        </p:grpSpPr>
        <p:sp>
          <p:nvSpPr>
            <p:cNvPr id="14" name="Freeform 14"/>
            <p:cNvSpPr/>
            <p:nvPr/>
          </p:nvSpPr>
          <p:spPr>
            <a:xfrm>
              <a:off x="0" y="0"/>
              <a:ext cx="12749821" cy="1020772"/>
            </a:xfrm>
            <a:custGeom>
              <a:avLst/>
              <a:gdLst/>
              <a:ahLst/>
              <a:cxnLst/>
              <a:rect l="l" t="t" r="r" b="b"/>
              <a:pathLst>
                <a:path w="12749821" h="1020772">
                  <a:moveTo>
                    <a:pt x="12625360" y="1020772"/>
                  </a:moveTo>
                  <a:lnTo>
                    <a:pt x="124460" y="1020772"/>
                  </a:lnTo>
                  <a:cubicBezTo>
                    <a:pt x="55880" y="1020772"/>
                    <a:pt x="0" y="964892"/>
                    <a:pt x="0" y="896312"/>
                  </a:cubicBezTo>
                  <a:lnTo>
                    <a:pt x="0" y="124460"/>
                  </a:lnTo>
                  <a:cubicBezTo>
                    <a:pt x="0" y="55880"/>
                    <a:pt x="55880" y="0"/>
                    <a:pt x="124460" y="0"/>
                  </a:cubicBezTo>
                  <a:lnTo>
                    <a:pt x="12625360" y="0"/>
                  </a:lnTo>
                  <a:cubicBezTo>
                    <a:pt x="12693941" y="0"/>
                    <a:pt x="12749821" y="55880"/>
                    <a:pt x="12749821" y="124460"/>
                  </a:cubicBezTo>
                  <a:lnTo>
                    <a:pt x="12749821" y="896312"/>
                  </a:lnTo>
                  <a:cubicBezTo>
                    <a:pt x="12749821" y="964892"/>
                    <a:pt x="12693941" y="1020772"/>
                    <a:pt x="12625360" y="1020772"/>
                  </a:cubicBezTo>
                  <a:close/>
                </a:path>
              </a:pathLst>
            </a:custGeom>
            <a:solidFill>
              <a:srgbClr val="FFFBF9"/>
            </a:solidFill>
          </p:spPr>
          <p:txBody>
            <a:bodyPr/>
            <a:lstStyle/>
            <a:p>
              <a:endParaRPr lang="en-US" dirty="0"/>
            </a:p>
          </p:txBody>
        </p:sp>
      </p:grpSp>
      <p:sp>
        <p:nvSpPr>
          <p:cNvPr id="15" name="Freeform 15"/>
          <p:cNvSpPr/>
          <p:nvPr/>
        </p:nvSpPr>
        <p:spPr>
          <a:xfrm rot="3768278" flipV="1">
            <a:off x="1890124" y="4381102"/>
            <a:ext cx="2182442" cy="2248974"/>
          </a:xfrm>
          <a:custGeom>
            <a:avLst/>
            <a:gdLst/>
            <a:ahLst/>
            <a:cxnLst/>
            <a:rect l="l" t="t" r="r" b="b"/>
            <a:pathLst>
              <a:path w="2182442" h="2248974">
                <a:moveTo>
                  <a:pt x="0" y="2248974"/>
                </a:moveTo>
                <a:lnTo>
                  <a:pt x="2182442" y="2248974"/>
                </a:lnTo>
                <a:lnTo>
                  <a:pt x="2182442" y="0"/>
                </a:lnTo>
                <a:lnTo>
                  <a:pt x="0" y="0"/>
                </a:lnTo>
                <a:lnTo>
                  <a:pt x="0" y="2248974"/>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Freeform 16"/>
          <p:cNvSpPr/>
          <p:nvPr/>
        </p:nvSpPr>
        <p:spPr>
          <a:xfrm>
            <a:off x="-105654" y="4125642"/>
            <a:ext cx="2388181" cy="2397686"/>
          </a:xfrm>
          <a:custGeom>
            <a:avLst/>
            <a:gdLst/>
            <a:ahLst/>
            <a:cxnLst/>
            <a:rect l="l" t="t" r="r" b="b"/>
            <a:pathLst>
              <a:path w="2388181" h="2397686">
                <a:moveTo>
                  <a:pt x="0" y="0"/>
                </a:moveTo>
                <a:lnTo>
                  <a:pt x="2388181" y="0"/>
                </a:lnTo>
                <a:lnTo>
                  <a:pt x="2388181" y="2397686"/>
                </a:lnTo>
                <a:lnTo>
                  <a:pt x="0" y="2397686"/>
                </a:lnTo>
                <a:lnTo>
                  <a:pt x="0" y="0"/>
                </a:lnTo>
                <a:close/>
              </a:path>
            </a:pathLst>
          </a:custGeom>
          <a:blipFill>
            <a:blip r:embed="rId9">
              <a:extLst>
                <a:ext uri="{96DAC541-7B7A-43D3-8B79-37D633B846F1}">
                  <asvg:svgBlip xmlns:asvg="http://schemas.microsoft.com/office/drawing/2016/SVG/main" xmlns="" r:embed="rId10"/>
                </a:ext>
              </a:extLst>
            </a:blip>
            <a:stretch>
              <a:fillRect t="-2382" b="-23300"/>
            </a:stretch>
          </a:blipFill>
        </p:spPr>
        <p:txBody>
          <a:bodyPr/>
          <a:lstStyle/>
          <a:p>
            <a:endParaRPr lang="en-US"/>
          </a:p>
        </p:txBody>
      </p:sp>
      <p:sp>
        <p:nvSpPr>
          <p:cNvPr id="17" name="Freeform 17"/>
          <p:cNvSpPr/>
          <p:nvPr/>
        </p:nvSpPr>
        <p:spPr>
          <a:xfrm>
            <a:off x="2220191" y="1862217"/>
            <a:ext cx="1993349" cy="2158862"/>
          </a:xfrm>
          <a:custGeom>
            <a:avLst/>
            <a:gdLst/>
            <a:ahLst/>
            <a:cxnLst/>
            <a:rect l="l" t="t" r="r" b="b"/>
            <a:pathLst>
              <a:path w="1993349" h="2158862">
                <a:moveTo>
                  <a:pt x="0" y="0"/>
                </a:moveTo>
                <a:lnTo>
                  <a:pt x="1993349" y="0"/>
                </a:lnTo>
                <a:lnTo>
                  <a:pt x="1993349" y="2158862"/>
                </a:lnTo>
                <a:lnTo>
                  <a:pt x="0" y="215886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8" name="Freeform 18"/>
          <p:cNvSpPr/>
          <p:nvPr/>
        </p:nvSpPr>
        <p:spPr>
          <a:xfrm>
            <a:off x="-306147" y="1643031"/>
            <a:ext cx="2365166" cy="2378048"/>
          </a:xfrm>
          <a:custGeom>
            <a:avLst/>
            <a:gdLst/>
            <a:ahLst/>
            <a:cxnLst/>
            <a:rect l="l" t="t" r="r" b="b"/>
            <a:pathLst>
              <a:path w="2365166" h="2378048">
                <a:moveTo>
                  <a:pt x="0" y="0"/>
                </a:moveTo>
                <a:lnTo>
                  <a:pt x="2365167" y="0"/>
                </a:lnTo>
                <a:lnTo>
                  <a:pt x="2365167" y="2378048"/>
                </a:lnTo>
                <a:lnTo>
                  <a:pt x="0" y="237804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9" name="Freeform 19"/>
          <p:cNvSpPr/>
          <p:nvPr/>
        </p:nvSpPr>
        <p:spPr>
          <a:xfrm>
            <a:off x="3131140" y="8897702"/>
            <a:ext cx="1624452" cy="1290763"/>
          </a:xfrm>
          <a:custGeom>
            <a:avLst/>
            <a:gdLst/>
            <a:ahLst/>
            <a:cxnLst/>
            <a:rect l="l" t="t" r="r" b="b"/>
            <a:pathLst>
              <a:path w="1624452" h="1290763">
                <a:moveTo>
                  <a:pt x="0" y="0"/>
                </a:moveTo>
                <a:lnTo>
                  <a:pt x="1624453" y="0"/>
                </a:lnTo>
                <a:lnTo>
                  <a:pt x="1624453" y="1290763"/>
                </a:lnTo>
                <a:lnTo>
                  <a:pt x="0" y="129076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20" name="Freeform 20"/>
          <p:cNvSpPr/>
          <p:nvPr/>
        </p:nvSpPr>
        <p:spPr>
          <a:xfrm rot="-1941356" flipV="1">
            <a:off x="-2072656" y="-1606484"/>
            <a:ext cx="4544869" cy="3221176"/>
          </a:xfrm>
          <a:custGeom>
            <a:avLst/>
            <a:gdLst/>
            <a:ahLst/>
            <a:cxnLst/>
            <a:rect l="l" t="t" r="r" b="b"/>
            <a:pathLst>
              <a:path w="4544869" h="3221176">
                <a:moveTo>
                  <a:pt x="0" y="3221176"/>
                </a:moveTo>
                <a:lnTo>
                  <a:pt x="4544869" y="3221176"/>
                </a:lnTo>
                <a:lnTo>
                  <a:pt x="4544869" y="0"/>
                </a:lnTo>
                <a:lnTo>
                  <a:pt x="0" y="0"/>
                </a:lnTo>
                <a:lnTo>
                  <a:pt x="0" y="3221176"/>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25" name="TextBox 25"/>
          <p:cNvSpPr txBox="1"/>
          <p:nvPr/>
        </p:nvSpPr>
        <p:spPr>
          <a:xfrm>
            <a:off x="5734517" y="192605"/>
            <a:ext cx="11532157" cy="1672189"/>
          </a:xfrm>
          <a:prstGeom prst="rect">
            <a:avLst/>
          </a:prstGeom>
        </p:spPr>
        <p:txBody>
          <a:bodyPr lIns="0" tIns="0" rIns="0" bIns="0" rtlCol="0" anchor="t">
            <a:spAutoFit/>
          </a:bodyPr>
          <a:lstStyle/>
          <a:p>
            <a:pPr algn="ctr">
              <a:lnSpc>
                <a:spcPts val="14000"/>
              </a:lnSpc>
            </a:pPr>
            <a:r>
              <a:rPr lang="en-US" sz="10000" dirty="0">
                <a:solidFill>
                  <a:srgbClr val="424F9D"/>
                </a:solidFill>
                <a:latin typeface="Snap ITC" panose="04040A07060A02020202" pitchFamily="82" charset="0"/>
              </a:rPr>
              <a:t>Look and Say.</a:t>
            </a:r>
          </a:p>
        </p:txBody>
      </p:sp>
      <p:sp>
        <p:nvSpPr>
          <p:cNvPr id="26" name="TextBox 26"/>
          <p:cNvSpPr txBox="1"/>
          <p:nvPr/>
        </p:nvSpPr>
        <p:spPr>
          <a:xfrm>
            <a:off x="6019800" y="8361862"/>
            <a:ext cx="10744200" cy="404213"/>
          </a:xfrm>
          <a:prstGeom prst="rect">
            <a:avLst/>
          </a:prstGeom>
        </p:spPr>
        <p:txBody>
          <a:bodyPr wrap="square" lIns="0" tIns="0" rIns="0" bIns="0" rtlCol="0" anchor="t">
            <a:spAutoFit/>
          </a:bodyPr>
          <a:lstStyle/>
          <a:p>
            <a:pPr marL="0" lvl="0" indent="0" algn="ctr">
              <a:lnSpc>
                <a:spcPts val="2399"/>
              </a:lnSpc>
              <a:spcBef>
                <a:spcPct val="0"/>
              </a:spcBef>
            </a:pPr>
            <a:r>
              <a:rPr lang="en-US" sz="5400" b="1" dirty="0">
                <a:solidFill>
                  <a:srgbClr val="424F9D"/>
                </a:solidFill>
                <a:latin typeface="Abadi Extra Light" panose="020B0204020104020204" pitchFamily="34" charset="0"/>
              </a:rPr>
              <a:t>He’s from Australia. He’s Australian.</a:t>
            </a:r>
            <a:endParaRPr lang="en-US" sz="5400" b="1" u="none" dirty="0">
              <a:solidFill>
                <a:srgbClr val="424F9D"/>
              </a:solidFill>
              <a:latin typeface="Abadi Extra Light" panose="020B0204020104020204" pitchFamily="34" charset="0"/>
            </a:endParaRPr>
          </a:p>
        </p:txBody>
      </p:sp>
      <p:sp>
        <p:nvSpPr>
          <p:cNvPr id="7" name="Freeform 2">
            <a:extLst>
              <a:ext uri="{FF2B5EF4-FFF2-40B4-BE49-F238E27FC236}">
                <a16:creationId xmlns:a16="http://schemas.microsoft.com/office/drawing/2014/main" id="{0FD2CA65-DA07-719D-6C01-318D024BE650}"/>
              </a:ext>
            </a:extLst>
          </p:cNvPr>
          <p:cNvSpPr/>
          <p:nvPr/>
        </p:nvSpPr>
        <p:spPr>
          <a:xfrm>
            <a:off x="13577267" y="3420469"/>
            <a:ext cx="2789666" cy="3446061"/>
          </a:xfrm>
          <a:custGeom>
            <a:avLst/>
            <a:gdLst/>
            <a:ahLst/>
            <a:cxnLst/>
            <a:rect l="l" t="t" r="r" b="b"/>
            <a:pathLst>
              <a:path w="3492436" h="4114800">
                <a:moveTo>
                  <a:pt x="0" y="0"/>
                </a:moveTo>
                <a:lnTo>
                  <a:pt x="3492437" y="0"/>
                </a:lnTo>
                <a:lnTo>
                  <a:pt x="3492437"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8" name="Freeform 2">
            <a:extLst>
              <a:ext uri="{FF2B5EF4-FFF2-40B4-BE49-F238E27FC236}">
                <a16:creationId xmlns:a16="http://schemas.microsoft.com/office/drawing/2014/main" id="{E3E30053-3A3D-0D00-F81E-89AF5C99AC9B}"/>
              </a:ext>
            </a:extLst>
          </p:cNvPr>
          <p:cNvSpPr/>
          <p:nvPr/>
        </p:nvSpPr>
        <p:spPr>
          <a:xfrm>
            <a:off x="7785939" y="2466488"/>
            <a:ext cx="3396995" cy="5153513"/>
          </a:xfrm>
          <a:custGeom>
            <a:avLst/>
            <a:gdLst/>
            <a:ahLst/>
            <a:cxnLst/>
            <a:rect l="l" t="t" r="r" b="b"/>
            <a:pathLst>
              <a:path w="6367453" h="9702786">
                <a:moveTo>
                  <a:pt x="0" y="0"/>
                </a:moveTo>
                <a:lnTo>
                  <a:pt x="6367453" y="0"/>
                </a:lnTo>
                <a:lnTo>
                  <a:pt x="6367453" y="9702786"/>
                </a:lnTo>
                <a:lnTo>
                  <a:pt x="0" y="9702786"/>
                </a:lnTo>
                <a:lnTo>
                  <a:pt x="0" y="0"/>
                </a:lnTo>
                <a:close/>
              </a:path>
            </a:pathLst>
          </a:custGeom>
          <a:blipFill>
            <a:blip r:embed="rId21"/>
            <a:stretch>
              <a:fillRect/>
            </a:stretch>
          </a:blipFill>
        </p:spPr>
        <p:txBody>
          <a:bodyPr/>
          <a:lstStyle/>
          <a:p>
            <a:endParaRPr lang="en-US"/>
          </a:p>
        </p:txBody>
      </p:sp>
      <p:sp>
        <p:nvSpPr>
          <p:cNvPr id="10" name="Freeform 2">
            <a:hlinkClick r:id="rId22" action="ppaction://hlinksldjump"/>
            <a:extLst>
              <a:ext uri="{FF2B5EF4-FFF2-40B4-BE49-F238E27FC236}">
                <a16:creationId xmlns:a16="http://schemas.microsoft.com/office/drawing/2014/main" id="{9FD9AE96-474D-B965-F6C4-A44975F890C9}"/>
              </a:ext>
            </a:extLst>
          </p:cNvPr>
          <p:cNvSpPr/>
          <p:nvPr/>
        </p:nvSpPr>
        <p:spPr>
          <a:xfrm>
            <a:off x="16454338" y="8361862"/>
            <a:ext cx="1535548" cy="1527540"/>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2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6"/>
                    </p:tgtEl>
                  </p:cond>
                </p:stCondLst>
                <p:endSync evt="end" delay="0">
                  <p:rtn val="all"/>
                </p:endSync>
                <p:childTnLst>
                  <p:par>
                    <p:cTn id="11" fill="hold">
                      <p:stCondLst>
                        <p:cond delay="0"/>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6"/>
                  </p:tgtEl>
                </p:cond>
              </p:nextCondLst>
            </p:seq>
          </p:childTnLst>
        </p:cTn>
      </p:par>
    </p:tnLst>
    <p:bldLst>
      <p:bldP spid="26"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016826" flipH="1">
            <a:off x="-925115" y="6324173"/>
            <a:ext cx="4621853" cy="4354171"/>
          </a:xfrm>
          <a:custGeom>
            <a:avLst/>
            <a:gdLst/>
            <a:ahLst/>
            <a:cxnLst/>
            <a:rect l="l" t="t" r="r" b="b"/>
            <a:pathLst>
              <a:path w="4621853" h="4354171">
                <a:moveTo>
                  <a:pt x="4621853" y="0"/>
                </a:moveTo>
                <a:lnTo>
                  <a:pt x="0" y="0"/>
                </a:lnTo>
                <a:lnTo>
                  <a:pt x="0" y="4354171"/>
                </a:lnTo>
                <a:lnTo>
                  <a:pt x="4621853" y="4354171"/>
                </a:lnTo>
                <a:lnTo>
                  <a:pt x="4621853"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3" name="Group 3"/>
          <p:cNvGrpSpPr/>
          <p:nvPr/>
        </p:nvGrpSpPr>
        <p:grpSpPr>
          <a:xfrm>
            <a:off x="5248009" y="2247901"/>
            <a:ext cx="12011291" cy="7010400"/>
            <a:chOff x="0" y="0"/>
            <a:chExt cx="13279545" cy="6681554"/>
          </a:xfrm>
        </p:grpSpPr>
        <p:sp>
          <p:nvSpPr>
            <p:cNvPr id="4" name="Freeform 4"/>
            <p:cNvSpPr/>
            <p:nvPr/>
          </p:nvSpPr>
          <p:spPr>
            <a:xfrm>
              <a:off x="0" y="0"/>
              <a:ext cx="13279546" cy="6681554"/>
            </a:xfrm>
            <a:custGeom>
              <a:avLst/>
              <a:gdLst/>
              <a:ahLst/>
              <a:cxnLst/>
              <a:rect l="l" t="t" r="r" b="b"/>
              <a:pathLst>
                <a:path w="13279546" h="6681554">
                  <a:moveTo>
                    <a:pt x="13155085" y="6681554"/>
                  </a:moveTo>
                  <a:lnTo>
                    <a:pt x="124460" y="6681554"/>
                  </a:lnTo>
                  <a:cubicBezTo>
                    <a:pt x="55880" y="6681554"/>
                    <a:pt x="0" y="6625674"/>
                    <a:pt x="0" y="6557094"/>
                  </a:cubicBezTo>
                  <a:lnTo>
                    <a:pt x="0" y="124460"/>
                  </a:lnTo>
                  <a:cubicBezTo>
                    <a:pt x="0" y="55880"/>
                    <a:pt x="55880" y="0"/>
                    <a:pt x="124460" y="0"/>
                  </a:cubicBezTo>
                  <a:lnTo>
                    <a:pt x="13155085" y="0"/>
                  </a:lnTo>
                  <a:cubicBezTo>
                    <a:pt x="13223666" y="0"/>
                    <a:pt x="13279546" y="55880"/>
                    <a:pt x="13279546" y="124460"/>
                  </a:cubicBezTo>
                  <a:lnTo>
                    <a:pt x="13279546" y="6557094"/>
                  </a:lnTo>
                  <a:cubicBezTo>
                    <a:pt x="13279546" y="6625674"/>
                    <a:pt x="13223666" y="6681554"/>
                    <a:pt x="13155085" y="6681554"/>
                  </a:cubicBezTo>
                  <a:close/>
                </a:path>
              </a:pathLst>
            </a:custGeom>
            <a:solidFill>
              <a:srgbClr val="F4A25D"/>
            </a:solidFill>
          </p:spPr>
          <p:txBody>
            <a:bodyPr/>
            <a:lstStyle/>
            <a:p>
              <a:endParaRPr lang="en-US"/>
            </a:p>
          </p:txBody>
        </p:sp>
      </p:grpSp>
      <p:grpSp>
        <p:nvGrpSpPr>
          <p:cNvPr id="5" name="Group 5"/>
          <p:cNvGrpSpPr/>
          <p:nvPr/>
        </p:nvGrpSpPr>
        <p:grpSpPr>
          <a:xfrm>
            <a:off x="5487576" y="2476501"/>
            <a:ext cx="11532156" cy="5029200"/>
            <a:chOff x="0" y="0"/>
            <a:chExt cx="2978638" cy="1020772"/>
          </a:xfrm>
        </p:grpSpPr>
        <p:sp>
          <p:nvSpPr>
            <p:cNvPr id="6" name="Freeform 6"/>
            <p:cNvSpPr/>
            <p:nvPr/>
          </p:nvSpPr>
          <p:spPr>
            <a:xfrm>
              <a:off x="0" y="0"/>
              <a:ext cx="2978638" cy="1020772"/>
            </a:xfrm>
            <a:custGeom>
              <a:avLst/>
              <a:gdLst/>
              <a:ahLst/>
              <a:cxnLst/>
              <a:rect l="l" t="t" r="r" b="b"/>
              <a:pathLst>
                <a:path w="2978638" h="1020772">
                  <a:moveTo>
                    <a:pt x="2854178" y="1020772"/>
                  </a:moveTo>
                  <a:lnTo>
                    <a:pt x="124460" y="1020772"/>
                  </a:lnTo>
                  <a:cubicBezTo>
                    <a:pt x="55880" y="1020772"/>
                    <a:pt x="0" y="964892"/>
                    <a:pt x="0" y="896312"/>
                  </a:cubicBezTo>
                  <a:lnTo>
                    <a:pt x="0" y="124460"/>
                  </a:lnTo>
                  <a:cubicBezTo>
                    <a:pt x="0" y="55880"/>
                    <a:pt x="55880" y="0"/>
                    <a:pt x="124460" y="0"/>
                  </a:cubicBezTo>
                  <a:lnTo>
                    <a:pt x="2854178" y="0"/>
                  </a:lnTo>
                  <a:cubicBezTo>
                    <a:pt x="2922758" y="0"/>
                    <a:pt x="2978638" y="55880"/>
                    <a:pt x="2978638" y="124460"/>
                  </a:cubicBezTo>
                  <a:lnTo>
                    <a:pt x="2978638" y="896312"/>
                  </a:lnTo>
                  <a:cubicBezTo>
                    <a:pt x="2978638" y="964892"/>
                    <a:pt x="2922758" y="1020772"/>
                    <a:pt x="2854178" y="1020772"/>
                  </a:cubicBezTo>
                  <a:close/>
                </a:path>
              </a:pathLst>
            </a:custGeom>
            <a:solidFill>
              <a:srgbClr val="FFFBF9"/>
            </a:solidFill>
          </p:spPr>
          <p:txBody>
            <a:bodyPr/>
            <a:lstStyle/>
            <a:p>
              <a:endParaRPr lang="en-US"/>
            </a:p>
          </p:txBody>
        </p:sp>
      </p:grpSp>
      <p:grpSp>
        <p:nvGrpSpPr>
          <p:cNvPr id="13" name="Group 13"/>
          <p:cNvGrpSpPr/>
          <p:nvPr/>
        </p:nvGrpSpPr>
        <p:grpSpPr>
          <a:xfrm>
            <a:off x="5487576" y="7734301"/>
            <a:ext cx="11532157" cy="1288317"/>
            <a:chOff x="0" y="0"/>
            <a:chExt cx="12749821" cy="1020772"/>
          </a:xfrm>
        </p:grpSpPr>
        <p:sp>
          <p:nvSpPr>
            <p:cNvPr id="14" name="Freeform 14"/>
            <p:cNvSpPr/>
            <p:nvPr/>
          </p:nvSpPr>
          <p:spPr>
            <a:xfrm>
              <a:off x="0" y="0"/>
              <a:ext cx="12749821" cy="1020772"/>
            </a:xfrm>
            <a:custGeom>
              <a:avLst/>
              <a:gdLst/>
              <a:ahLst/>
              <a:cxnLst/>
              <a:rect l="l" t="t" r="r" b="b"/>
              <a:pathLst>
                <a:path w="12749821" h="1020772">
                  <a:moveTo>
                    <a:pt x="12625360" y="1020772"/>
                  </a:moveTo>
                  <a:lnTo>
                    <a:pt x="124460" y="1020772"/>
                  </a:lnTo>
                  <a:cubicBezTo>
                    <a:pt x="55880" y="1020772"/>
                    <a:pt x="0" y="964892"/>
                    <a:pt x="0" y="896312"/>
                  </a:cubicBezTo>
                  <a:lnTo>
                    <a:pt x="0" y="124460"/>
                  </a:lnTo>
                  <a:cubicBezTo>
                    <a:pt x="0" y="55880"/>
                    <a:pt x="55880" y="0"/>
                    <a:pt x="124460" y="0"/>
                  </a:cubicBezTo>
                  <a:lnTo>
                    <a:pt x="12625360" y="0"/>
                  </a:lnTo>
                  <a:cubicBezTo>
                    <a:pt x="12693941" y="0"/>
                    <a:pt x="12749821" y="55880"/>
                    <a:pt x="12749821" y="124460"/>
                  </a:cubicBezTo>
                  <a:lnTo>
                    <a:pt x="12749821" y="896312"/>
                  </a:lnTo>
                  <a:cubicBezTo>
                    <a:pt x="12749821" y="964892"/>
                    <a:pt x="12693941" y="1020772"/>
                    <a:pt x="12625360" y="1020772"/>
                  </a:cubicBezTo>
                  <a:close/>
                </a:path>
              </a:pathLst>
            </a:custGeom>
            <a:solidFill>
              <a:srgbClr val="FFFBF9"/>
            </a:solidFill>
          </p:spPr>
          <p:txBody>
            <a:bodyPr/>
            <a:lstStyle/>
            <a:p>
              <a:endParaRPr lang="en-US" dirty="0"/>
            </a:p>
          </p:txBody>
        </p:sp>
      </p:grpSp>
      <p:sp>
        <p:nvSpPr>
          <p:cNvPr id="15" name="Freeform 15"/>
          <p:cNvSpPr/>
          <p:nvPr/>
        </p:nvSpPr>
        <p:spPr>
          <a:xfrm rot="3768278" flipV="1">
            <a:off x="1890124" y="4381102"/>
            <a:ext cx="2182442" cy="2248974"/>
          </a:xfrm>
          <a:custGeom>
            <a:avLst/>
            <a:gdLst/>
            <a:ahLst/>
            <a:cxnLst/>
            <a:rect l="l" t="t" r="r" b="b"/>
            <a:pathLst>
              <a:path w="2182442" h="2248974">
                <a:moveTo>
                  <a:pt x="0" y="2248974"/>
                </a:moveTo>
                <a:lnTo>
                  <a:pt x="2182442" y="2248974"/>
                </a:lnTo>
                <a:lnTo>
                  <a:pt x="2182442" y="0"/>
                </a:lnTo>
                <a:lnTo>
                  <a:pt x="0" y="0"/>
                </a:lnTo>
                <a:lnTo>
                  <a:pt x="0" y="2248974"/>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Freeform 16"/>
          <p:cNvSpPr/>
          <p:nvPr/>
        </p:nvSpPr>
        <p:spPr>
          <a:xfrm>
            <a:off x="-105654" y="4125642"/>
            <a:ext cx="2388181" cy="2397686"/>
          </a:xfrm>
          <a:custGeom>
            <a:avLst/>
            <a:gdLst/>
            <a:ahLst/>
            <a:cxnLst/>
            <a:rect l="l" t="t" r="r" b="b"/>
            <a:pathLst>
              <a:path w="2388181" h="2397686">
                <a:moveTo>
                  <a:pt x="0" y="0"/>
                </a:moveTo>
                <a:lnTo>
                  <a:pt x="2388181" y="0"/>
                </a:lnTo>
                <a:lnTo>
                  <a:pt x="2388181" y="2397686"/>
                </a:lnTo>
                <a:lnTo>
                  <a:pt x="0" y="2397686"/>
                </a:lnTo>
                <a:lnTo>
                  <a:pt x="0" y="0"/>
                </a:lnTo>
                <a:close/>
              </a:path>
            </a:pathLst>
          </a:custGeom>
          <a:blipFill>
            <a:blip r:embed="rId9">
              <a:extLst>
                <a:ext uri="{96DAC541-7B7A-43D3-8B79-37D633B846F1}">
                  <asvg:svgBlip xmlns:asvg="http://schemas.microsoft.com/office/drawing/2016/SVG/main" xmlns="" r:embed="rId10"/>
                </a:ext>
              </a:extLst>
            </a:blip>
            <a:stretch>
              <a:fillRect t="-2382" b="-23300"/>
            </a:stretch>
          </a:blipFill>
        </p:spPr>
        <p:txBody>
          <a:bodyPr/>
          <a:lstStyle/>
          <a:p>
            <a:endParaRPr lang="en-US"/>
          </a:p>
        </p:txBody>
      </p:sp>
      <p:sp>
        <p:nvSpPr>
          <p:cNvPr id="17" name="Freeform 17"/>
          <p:cNvSpPr/>
          <p:nvPr/>
        </p:nvSpPr>
        <p:spPr>
          <a:xfrm>
            <a:off x="2220191" y="1862217"/>
            <a:ext cx="1993349" cy="2158862"/>
          </a:xfrm>
          <a:custGeom>
            <a:avLst/>
            <a:gdLst/>
            <a:ahLst/>
            <a:cxnLst/>
            <a:rect l="l" t="t" r="r" b="b"/>
            <a:pathLst>
              <a:path w="1993349" h="2158862">
                <a:moveTo>
                  <a:pt x="0" y="0"/>
                </a:moveTo>
                <a:lnTo>
                  <a:pt x="1993349" y="0"/>
                </a:lnTo>
                <a:lnTo>
                  <a:pt x="1993349" y="2158862"/>
                </a:lnTo>
                <a:lnTo>
                  <a:pt x="0" y="215886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8" name="Freeform 18"/>
          <p:cNvSpPr/>
          <p:nvPr/>
        </p:nvSpPr>
        <p:spPr>
          <a:xfrm>
            <a:off x="-306147" y="1643031"/>
            <a:ext cx="2365166" cy="2378048"/>
          </a:xfrm>
          <a:custGeom>
            <a:avLst/>
            <a:gdLst/>
            <a:ahLst/>
            <a:cxnLst/>
            <a:rect l="l" t="t" r="r" b="b"/>
            <a:pathLst>
              <a:path w="2365166" h="2378048">
                <a:moveTo>
                  <a:pt x="0" y="0"/>
                </a:moveTo>
                <a:lnTo>
                  <a:pt x="2365167" y="0"/>
                </a:lnTo>
                <a:lnTo>
                  <a:pt x="2365167" y="2378048"/>
                </a:lnTo>
                <a:lnTo>
                  <a:pt x="0" y="237804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9" name="Freeform 19"/>
          <p:cNvSpPr/>
          <p:nvPr/>
        </p:nvSpPr>
        <p:spPr>
          <a:xfrm>
            <a:off x="3131140" y="8897702"/>
            <a:ext cx="1624452" cy="1290763"/>
          </a:xfrm>
          <a:custGeom>
            <a:avLst/>
            <a:gdLst/>
            <a:ahLst/>
            <a:cxnLst/>
            <a:rect l="l" t="t" r="r" b="b"/>
            <a:pathLst>
              <a:path w="1624452" h="1290763">
                <a:moveTo>
                  <a:pt x="0" y="0"/>
                </a:moveTo>
                <a:lnTo>
                  <a:pt x="1624453" y="0"/>
                </a:lnTo>
                <a:lnTo>
                  <a:pt x="1624453" y="1290763"/>
                </a:lnTo>
                <a:lnTo>
                  <a:pt x="0" y="129076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20" name="Freeform 20"/>
          <p:cNvSpPr/>
          <p:nvPr/>
        </p:nvSpPr>
        <p:spPr>
          <a:xfrm rot="-1941356" flipV="1">
            <a:off x="-2072656" y="-1606484"/>
            <a:ext cx="4544869" cy="3221176"/>
          </a:xfrm>
          <a:custGeom>
            <a:avLst/>
            <a:gdLst/>
            <a:ahLst/>
            <a:cxnLst/>
            <a:rect l="l" t="t" r="r" b="b"/>
            <a:pathLst>
              <a:path w="4544869" h="3221176">
                <a:moveTo>
                  <a:pt x="0" y="3221176"/>
                </a:moveTo>
                <a:lnTo>
                  <a:pt x="4544869" y="3221176"/>
                </a:lnTo>
                <a:lnTo>
                  <a:pt x="4544869" y="0"/>
                </a:lnTo>
                <a:lnTo>
                  <a:pt x="0" y="0"/>
                </a:lnTo>
                <a:lnTo>
                  <a:pt x="0" y="3221176"/>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26" name="TextBox 26"/>
          <p:cNvSpPr txBox="1"/>
          <p:nvPr/>
        </p:nvSpPr>
        <p:spPr>
          <a:xfrm>
            <a:off x="5881554" y="8373854"/>
            <a:ext cx="10744200" cy="404213"/>
          </a:xfrm>
          <a:prstGeom prst="rect">
            <a:avLst/>
          </a:prstGeom>
        </p:spPr>
        <p:txBody>
          <a:bodyPr wrap="square" lIns="0" tIns="0" rIns="0" bIns="0" rtlCol="0" anchor="t">
            <a:spAutoFit/>
          </a:bodyPr>
          <a:lstStyle/>
          <a:p>
            <a:pPr marL="0" lvl="0" indent="0" algn="ctr">
              <a:lnSpc>
                <a:spcPts val="2399"/>
              </a:lnSpc>
              <a:spcBef>
                <a:spcPct val="0"/>
              </a:spcBef>
            </a:pPr>
            <a:r>
              <a:rPr lang="en-US" sz="5400" b="1" dirty="0">
                <a:solidFill>
                  <a:srgbClr val="424F9D"/>
                </a:solidFill>
                <a:latin typeface="Abadi Extra Light" panose="020B0204020104020204" pitchFamily="34" charset="0"/>
              </a:rPr>
              <a:t>He’s from America. He’s American.</a:t>
            </a:r>
            <a:endParaRPr lang="en-US" sz="5400" b="1" u="none" dirty="0">
              <a:solidFill>
                <a:srgbClr val="424F9D"/>
              </a:solidFill>
              <a:latin typeface="Abadi Extra Light" panose="020B0204020104020204" pitchFamily="34" charset="0"/>
            </a:endParaRPr>
          </a:p>
        </p:txBody>
      </p:sp>
      <p:sp>
        <p:nvSpPr>
          <p:cNvPr id="11" name="Freeform 5">
            <a:extLst>
              <a:ext uri="{FF2B5EF4-FFF2-40B4-BE49-F238E27FC236}">
                <a16:creationId xmlns:a16="http://schemas.microsoft.com/office/drawing/2014/main" id="{6B14000C-76FD-D3A7-D489-43422C6F6184}"/>
              </a:ext>
            </a:extLst>
          </p:cNvPr>
          <p:cNvSpPr/>
          <p:nvPr/>
        </p:nvSpPr>
        <p:spPr>
          <a:xfrm>
            <a:off x="13066889" y="2878966"/>
            <a:ext cx="3507867" cy="411480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12" name="TextBox 25">
            <a:extLst>
              <a:ext uri="{FF2B5EF4-FFF2-40B4-BE49-F238E27FC236}">
                <a16:creationId xmlns:a16="http://schemas.microsoft.com/office/drawing/2014/main" id="{3958BBC1-A80D-8E92-B97F-82BC6F24EA6D}"/>
              </a:ext>
            </a:extLst>
          </p:cNvPr>
          <p:cNvSpPr txBox="1"/>
          <p:nvPr/>
        </p:nvSpPr>
        <p:spPr>
          <a:xfrm>
            <a:off x="5734517" y="192605"/>
            <a:ext cx="11532157" cy="1672189"/>
          </a:xfrm>
          <a:prstGeom prst="rect">
            <a:avLst/>
          </a:prstGeom>
        </p:spPr>
        <p:txBody>
          <a:bodyPr lIns="0" tIns="0" rIns="0" bIns="0" rtlCol="0" anchor="t">
            <a:spAutoFit/>
          </a:bodyPr>
          <a:lstStyle/>
          <a:p>
            <a:pPr algn="ctr">
              <a:lnSpc>
                <a:spcPts val="14000"/>
              </a:lnSpc>
            </a:pPr>
            <a:r>
              <a:rPr lang="en-US" sz="10000" dirty="0">
                <a:solidFill>
                  <a:srgbClr val="424F9D"/>
                </a:solidFill>
                <a:latin typeface="Snap ITC" panose="04040A07060A02020202" pitchFamily="82" charset="0"/>
              </a:rPr>
              <a:t>Look and Say</a:t>
            </a:r>
          </a:p>
        </p:txBody>
      </p:sp>
      <p:sp>
        <p:nvSpPr>
          <p:cNvPr id="7" name="Freeform 2">
            <a:extLst>
              <a:ext uri="{FF2B5EF4-FFF2-40B4-BE49-F238E27FC236}">
                <a16:creationId xmlns:a16="http://schemas.microsoft.com/office/drawing/2014/main" id="{FDA05ACF-5C77-F33E-8B15-9BCEBC8E4C23}"/>
              </a:ext>
            </a:extLst>
          </p:cNvPr>
          <p:cNvSpPr/>
          <p:nvPr/>
        </p:nvSpPr>
        <p:spPr>
          <a:xfrm>
            <a:off x="6934200" y="2631831"/>
            <a:ext cx="4274629" cy="487387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21"/>
            <a:stretch>
              <a:fillRect/>
            </a:stretch>
          </a:blipFill>
        </p:spPr>
        <p:txBody>
          <a:bodyPr/>
          <a:lstStyle/>
          <a:p>
            <a:endParaRPr lang="en-US"/>
          </a:p>
        </p:txBody>
      </p:sp>
      <p:sp>
        <p:nvSpPr>
          <p:cNvPr id="8" name="Freeform 2">
            <a:hlinkClick r:id="rId22" action="ppaction://hlinksldjump"/>
            <a:extLst>
              <a:ext uri="{FF2B5EF4-FFF2-40B4-BE49-F238E27FC236}">
                <a16:creationId xmlns:a16="http://schemas.microsoft.com/office/drawing/2014/main" id="{D203993A-0F5C-E4E7-9B05-C96649E0B143}"/>
              </a:ext>
            </a:extLst>
          </p:cNvPr>
          <p:cNvSpPr/>
          <p:nvPr/>
        </p:nvSpPr>
        <p:spPr>
          <a:xfrm>
            <a:off x="16454338" y="8361862"/>
            <a:ext cx="1535548" cy="1527540"/>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endParaRPr lang="en-US"/>
          </a:p>
        </p:txBody>
      </p:sp>
    </p:spTree>
    <p:extLst>
      <p:ext uri="{BB962C8B-B14F-4D97-AF65-F5344CB8AC3E}">
        <p14:creationId xmlns:p14="http://schemas.microsoft.com/office/powerpoint/2010/main" val="374174111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2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6"/>
                    </p:tgtEl>
                  </p:cond>
                </p:stCondLst>
                <p:endSync evt="end" delay="0">
                  <p:rtn val="all"/>
                </p:endSync>
                <p:childTnLst>
                  <p:par>
                    <p:cTn id="11" fill="hold">
                      <p:stCondLst>
                        <p:cond delay="0"/>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6"/>
                  </p:tgtEl>
                </p:cond>
              </p:nextCondLst>
            </p:seq>
          </p:childTnLst>
        </p:cTn>
      </p:par>
    </p:tnLst>
    <p:bldLst>
      <p:bldP spid="26"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016826" flipH="1">
            <a:off x="-925115" y="6324173"/>
            <a:ext cx="4621853" cy="4354171"/>
          </a:xfrm>
          <a:custGeom>
            <a:avLst/>
            <a:gdLst/>
            <a:ahLst/>
            <a:cxnLst/>
            <a:rect l="l" t="t" r="r" b="b"/>
            <a:pathLst>
              <a:path w="4621853" h="4354171">
                <a:moveTo>
                  <a:pt x="4621853" y="0"/>
                </a:moveTo>
                <a:lnTo>
                  <a:pt x="0" y="0"/>
                </a:lnTo>
                <a:lnTo>
                  <a:pt x="0" y="4354171"/>
                </a:lnTo>
                <a:lnTo>
                  <a:pt x="4621853" y="4354171"/>
                </a:lnTo>
                <a:lnTo>
                  <a:pt x="4621853"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3" name="Group 3"/>
          <p:cNvGrpSpPr/>
          <p:nvPr/>
        </p:nvGrpSpPr>
        <p:grpSpPr>
          <a:xfrm>
            <a:off x="5248009" y="2247901"/>
            <a:ext cx="12011291" cy="7010400"/>
            <a:chOff x="0" y="0"/>
            <a:chExt cx="13279545" cy="6681554"/>
          </a:xfrm>
        </p:grpSpPr>
        <p:sp>
          <p:nvSpPr>
            <p:cNvPr id="4" name="Freeform 4"/>
            <p:cNvSpPr/>
            <p:nvPr/>
          </p:nvSpPr>
          <p:spPr>
            <a:xfrm>
              <a:off x="0" y="0"/>
              <a:ext cx="13279546" cy="6681554"/>
            </a:xfrm>
            <a:custGeom>
              <a:avLst/>
              <a:gdLst/>
              <a:ahLst/>
              <a:cxnLst/>
              <a:rect l="l" t="t" r="r" b="b"/>
              <a:pathLst>
                <a:path w="13279546" h="6681554">
                  <a:moveTo>
                    <a:pt x="13155085" y="6681554"/>
                  </a:moveTo>
                  <a:lnTo>
                    <a:pt x="124460" y="6681554"/>
                  </a:lnTo>
                  <a:cubicBezTo>
                    <a:pt x="55880" y="6681554"/>
                    <a:pt x="0" y="6625674"/>
                    <a:pt x="0" y="6557094"/>
                  </a:cubicBezTo>
                  <a:lnTo>
                    <a:pt x="0" y="124460"/>
                  </a:lnTo>
                  <a:cubicBezTo>
                    <a:pt x="0" y="55880"/>
                    <a:pt x="55880" y="0"/>
                    <a:pt x="124460" y="0"/>
                  </a:cubicBezTo>
                  <a:lnTo>
                    <a:pt x="13155085" y="0"/>
                  </a:lnTo>
                  <a:cubicBezTo>
                    <a:pt x="13223666" y="0"/>
                    <a:pt x="13279546" y="55880"/>
                    <a:pt x="13279546" y="124460"/>
                  </a:cubicBezTo>
                  <a:lnTo>
                    <a:pt x="13279546" y="6557094"/>
                  </a:lnTo>
                  <a:cubicBezTo>
                    <a:pt x="13279546" y="6625674"/>
                    <a:pt x="13223666" y="6681554"/>
                    <a:pt x="13155085" y="6681554"/>
                  </a:cubicBezTo>
                  <a:close/>
                </a:path>
              </a:pathLst>
            </a:custGeom>
            <a:solidFill>
              <a:srgbClr val="F4A25D"/>
            </a:solidFill>
          </p:spPr>
          <p:txBody>
            <a:bodyPr/>
            <a:lstStyle/>
            <a:p>
              <a:endParaRPr lang="en-US"/>
            </a:p>
          </p:txBody>
        </p:sp>
      </p:grpSp>
      <p:grpSp>
        <p:nvGrpSpPr>
          <p:cNvPr id="5" name="Group 5"/>
          <p:cNvGrpSpPr/>
          <p:nvPr/>
        </p:nvGrpSpPr>
        <p:grpSpPr>
          <a:xfrm>
            <a:off x="5487576" y="2476501"/>
            <a:ext cx="11532156" cy="5029200"/>
            <a:chOff x="0" y="0"/>
            <a:chExt cx="2978638" cy="1020772"/>
          </a:xfrm>
        </p:grpSpPr>
        <p:sp>
          <p:nvSpPr>
            <p:cNvPr id="6" name="Freeform 6"/>
            <p:cNvSpPr/>
            <p:nvPr/>
          </p:nvSpPr>
          <p:spPr>
            <a:xfrm>
              <a:off x="0" y="0"/>
              <a:ext cx="2978638" cy="1020772"/>
            </a:xfrm>
            <a:custGeom>
              <a:avLst/>
              <a:gdLst/>
              <a:ahLst/>
              <a:cxnLst/>
              <a:rect l="l" t="t" r="r" b="b"/>
              <a:pathLst>
                <a:path w="2978638" h="1020772">
                  <a:moveTo>
                    <a:pt x="2854178" y="1020772"/>
                  </a:moveTo>
                  <a:lnTo>
                    <a:pt x="124460" y="1020772"/>
                  </a:lnTo>
                  <a:cubicBezTo>
                    <a:pt x="55880" y="1020772"/>
                    <a:pt x="0" y="964892"/>
                    <a:pt x="0" y="896312"/>
                  </a:cubicBezTo>
                  <a:lnTo>
                    <a:pt x="0" y="124460"/>
                  </a:lnTo>
                  <a:cubicBezTo>
                    <a:pt x="0" y="55880"/>
                    <a:pt x="55880" y="0"/>
                    <a:pt x="124460" y="0"/>
                  </a:cubicBezTo>
                  <a:lnTo>
                    <a:pt x="2854178" y="0"/>
                  </a:lnTo>
                  <a:cubicBezTo>
                    <a:pt x="2922758" y="0"/>
                    <a:pt x="2978638" y="55880"/>
                    <a:pt x="2978638" y="124460"/>
                  </a:cubicBezTo>
                  <a:lnTo>
                    <a:pt x="2978638" y="896312"/>
                  </a:lnTo>
                  <a:cubicBezTo>
                    <a:pt x="2978638" y="964892"/>
                    <a:pt x="2922758" y="1020772"/>
                    <a:pt x="2854178" y="1020772"/>
                  </a:cubicBezTo>
                  <a:close/>
                </a:path>
              </a:pathLst>
            </a:custGeom>
            <a:solidFill>
              <a:srgbClr val="FFFBF9"/>
            </a:solidFill>
          </p:spPr>
          <p:txBody>
            <a:bodyPr/>
            <a:lstStyle/>
            <a:p>
              <a:endParaRPr lang="en-US"/>
            </a:p>
          </p:txBody>
        </p:sp>
      </p:grpSp>
      <p:grpSp>
        <p:nvGrpSpPr>
          <p:cNvPr id="13" name="Group 13"/>
          <p:cNvGrpSpPr/>
          <p:nvPr/>
        </p:nvGrpSpPr>
        <p:grpSpPr>
          <a:xfrm>
            <a:off x="5487576" y="7734301"/>
            <a:ext cx="11532157" cy="1288317"/>
            <a:chOff x="0" y="0"/>
            <a:chExt cx="12749821" cy="1020772"/>
          </a:xfrm>
        </p:grpSpPr>
        <p:sp>
          <p:nvSpPr>
            <p:cNvPr id="14" name="Freeform 14"/>
            <p:cNvSpPr/>
            <p:nvPr/>
          </p:nvSpPr>
          <p:spPr>
            <a:xfrm>
              <a:off x="0" y="0"/>
              <a:ext cx="12749821" cy="1020772"/>
            </a:xfrm>
            <a:custGeom>
              <a:avLst/>
              <a:gdLst/>
              <a:ahLst/>
              <a:cxnLst/>
              <a:rect l="l" t="t" r="r" b="b"/>
              <a:pathLst>
                <a:path w="12749821" h="1020772">
                  <a:moveTo>
                    <a:pt x="12625360" y="1020772"/>
                  </a:moveTo>
                  <a:lnTo>
                    <a:pt x="124460" y="1020772"/>
                  </a:lnTo>
                  <a:cubicBezTo>
                    <a:pt x="55880" y="1020772"/>
                    <a:pt x="0" y="964892"/>
                    <a:pt x="0" y="896312"/>
                  </a:cubicBezTo>
                  <a:lnTo>
                    <a:pt x="0" y="124460"/>
                  </a:lnTo>
                  <a:cubicBezTo>
                    <a:pt x="0" y="55880"/>
                    <a:pt x="55880" y="0"/>
                    <a:pt x="124460" y="0"/>
                  </a:cubicBezTo>
                  <a:lnTo>
                    <a:pt x="12625360" y="0"/>
                  </a:lnTo>
                  <a:cubicBezTo>
                    <a:pt x="12693941" y="0"/>
                    <a:pt x="12749821" y="55880"/>
                    <a:pt x="12749821" y="124460"/>
                  </a:cubicBezTo>
                  <a:lnTo>
                    <a:pt x="12749821" y="896312"/>
                  </a:lnTo>
                  <a:cubicBezTo>
                    <a:pt x="12749821" y="964892"/>
                    <a:pt x="12693941" y="1020772"/>
                    <a:pt x="12625360" y="1020772"/>
                  </a:cubicBezTo>
                  <a:close/>
                </a:path>
              </a:pathLst>
            </a:custGeom>
            <a:solidFill>
              <a:srgbClr val="FFFBF9"/>
            </a:solidFill>
          </p:spPr>
          <p:txBody>
            <a:bodyPr/>
            <a:lstStyle/>
            <a:p>
              <a:endParaRPr lang="en-US"/>
            </a:p>
          </p:txBody>
        </p:sp>
      </p:grpSp>
      <p:sp>
        <p:nvSpPr>
          <p:cNvPr id="15" name="Freeform 15"/>
          <p:cNvSpPr/>
          <p:nvPr/>
        </p:nvSpPr>
        <p:spPr>
          <a:xfrm rot="3768278" flipV="1">
            <a:off x="1890124" y="4381102"/>
            <a:ext cx="2182442" cy="2248974"/>
          </a:xfrm>
          <a:custGeom>
            <a:avLst/>
            <a:gdLst/>
            <a:ahLst/>
            <a:cxnLst/>
            <a:rect l="l" t="t" r="r" b="b"/>
            <a:pathLst>
              <a:path w="2182442" h="2248974">
                <a:moveTo>
                  <a:pt x="0" y="2248974"/>
                </a:moveTo>
                <a:lnTo>
                  <a:pt x="2182442" y="2248974"/>
                </a:lnTo>
                <a:lnTo>
                  <a:pt x="2182442" y="0"/>
                </a:lnTo>
                <a:lnTo>
                  <a:pt x="0" y="0"/>
                </a:lnTo>
                <a:lnTo>
                  <a:pt x="0" y="2248974"/>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Freeform 16"/>
          <p:cNvSpPr/>
          <p:nvPr/>
        </p:nvSpPr>
        <p:spPr>
          <a:xfrm>
            <a:off x="-105654" y="4125642"/>
            <a:ext cx="2388181" cy="2397686"/>
          </a:xfrm>
          <a:custGeom>
            <a:avLst/>
            <a:gdLst/>
            <a:ahLst/>
            <a:cxnLst/>
            <a:rect l="l" t="t" r="r" b="b"/>
            <a:pathLst>
              <a:path w="2388181" h="2397686">
                <a:moveTo>
                  <a:pt x="0" y="0"/>
                </a:moveTo>
                <a:lnTo>
                  <a:pt x="2388181" y="0"/>
                </a:lnTo>
                <a:lnTo>
                  <a:pt x="2388181" y="2397686"/>
                </a:lnTo>
                <a:lnTo>
                  <a:pt x="0" y="2397686"/>
                </a:lnTo>
                <a:lnTo>
                  <a:pt x="0" y="0"/>
                </a:lnTo>
                <a:close/>
              </a:path>
            </a:pathLst>
          </a:custGeom>
          <a:blipFill>
            <a:blip r:embed="rId9">
              <a:extLst>
                <a:ext uri="{96DAC541-7B7A-43D3-8B79-37D633B846F1}">
                  <asvg:svgBlip xmlns:asvg="http://schemas.microsoft.com/office/drawing/2016/SVG/main" xmlns="" r:embed="rId10"/>
                </a:ext>
              </a:extLst>
            </a:blip>
            <a:stretch>
              <a:fillRect t="-2382" b="-23300"/>
            </a:stretch>
          </a:blipFill>
        </p:spPr>
        <p:txBody>
          <a:bodyPr/>
          <a:lstStyle/>
          <a:p>
            <a:endParaRPr lang="en-US"/>
          </a:p>
        </p:txBody>
      </p:sp>
      <p:sp>
        <p:nvSpPr>
          <p:cNvPr id="17" name="Freeform 17"/>
          <p:cNvSpPr/>
          <p:nvPr/>
        </p:nvSpPr>
        <p:spPr>
          <a:xfrm>
            <a:off x="2220191" y="1862217"/>
            <a:ext cx="1993349" cy="2158862"/>
          </a:xfrm>
          <a:custGeom>
            <a:avLst/>
            <a:gdLst/>
            <a:ahLst/>
            <a:cxnLst/>
            <a:rect l="l" t="t" r="r" b="b"/>
            <a:pathLst>
              <a:path w="1993349" h="2158862">
                <a:moveTo>
                  <a:pt x="0" y="0"/>
                </a:moveTo>
                <a:lnTo>
                  <a:pt x="1993349" y="0"/>
                </a:lnTo>
                <a:lnTo>
                  <a:pt x="1993349" y="2158862"/>
                </a:lnTo>
                <a:lnTo>
                  <a:pt x="0" y="215886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8" name="Freeform 18"/>
          <p:cNvSpPr/>
          <p:nvPr/>
        </p:nvSpPr>
        <p:spPr>
          <a:xfrm>
            <a:off x="-306147" y="1643031"/>
            <a:ext cx="2365166" cy="2378048"/>
          </a:xfrm>
          <a:custGeom>
            <a:avLst/>
            <a:gdLst/>
            <a:ahLst/>
            <a:cxnLst/>
            <a:rect l="l" t="t" r="r" b="b"/>
            <a:pathLst>
              <a:path w="2365166" h="2378048">
                <a:moveTo>
                  <a:pt x="0" y="0"/>
                </a:moveTo>
                <a:lnTo>
                  <a:pt x="2365167" y="0"/>
                </a:lnTo>
                <a:lnTo>
                  <a:pt x="2365167" y="2378048"/>
                </a:lnTo>
                <a:lnTo>
                  <a:pt x="0" y="237804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9" name="Freeform 19"/>
          <p:cNvSpPr/>
          <p:nvPr/>
        </p:nvSpPr>
        <p:spPr>
          <a:xfrm>
            <a:off x="3131140" y="8897702"/>
            <a:ext cx="1624452" cy="1290763"/>
          </a:xfrm>
          <a:custGeom>
            <a:avLst/>
            <a:gdLst/>
            <a:ahLst/>
            <a:cxnLst/>
            <a:rect l="l" t="t" r="r" b="b"/>
            <a:pathLst>
              <a:path w="1624452" h="1290763">
                <a:moveTo>
                  <a:pt x="0" y="0"/>
                </a:moveTo>
                <a:lnTo>
                  <a:pt x="1624453" y="0"/>
                </a:lnTo>
                <a:lnTo>
                  <a:pt x="1624453" y="1290763"/>
                </a:lnTo>
                <a:lnTo>
                  <a:pt x="0" y="129076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20" name="Freeform 20"/>
          <p:cNvSpPr/>
          <p:nvPr/>
        </p:nvSpPr>
        <p:spPr>
          <a:xfrm rot="-1941356" flipV="1">
            <a:off x="-2072656" y="-1606484"/>
            <a:ext cx="4544869" cy="3221176"/>
          </a:xfrm>
          <a:custGeom>
            <a:avLst/>
            <a:gdLst/>
            <a:ahLst/>
            <a:cxnLst/>
            <a:rect l="l" t="t" r="r" b="b"/>
            <a:pathLst>
              <a:path w="4544869" h="3221176">
                <a:moveTo>
                  <a:pt x="0" y="3221176"/>
                </a:moveTo>
                <a:lnTo>
                  <a:pt x="4544869" y="3221176"/>
                </a:lnTo>
                <a:lnTo>
                  <a:pt x="4544869" y="0"/>
                </a:lnTo>
                <a:lnTo>
                  <a:pt x="0" y="0"/>
                </a:lnTo>
                <a:lnTo>
                  <a:pt x="0" y="3221176"/>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26" name="TextBox 26"/>
          <p:cNvSpPr txBox="1"/>
          <p:nvPr/>
        </p:nvSpPr>
        <p:spPr>
          <a:xfrm>
            <a:off x="5881554" y="8373854"/>
            <a:ext cx="10744200" cy="404213"/>
          </a:xfrm>
          <a:prstGeom prst="rect">
            <a:avLst/>
          </a:prstGeom>
        </p:spPr>
        <p:txBody>
          <a:bodyPr wrap="square" lIns="0" tIns="0" rIns="0" bIns="0" rtlCol="0" anchor="t">
            <a:spAutoFit/>
          </a:bodyPr>
          <a:lstStyle/>
          <a:p>
            <a:pPr marL="0" lvl="0" indent="0" algn="ctr">
              <a:lnSpc>
                <a:spcPts val="2399"/>
              </a:lnSpc>
              <a:spcBef>
                <a:spcPct val="0"/>
              </a:spcBef>
            </a:pPr>
            <a:r>
              <a:rPr lang="en-US" sz="5400" b="1" dirty="0">
                <a:solidFill>
                  <a:srgbClr val="424F9D"/>
                </a:solidFill>
                <a:latin typeface="Abadi Extra Light" panose="020B0204020104020204" pitchFamily="34" charset="0"/>
              </a:rPr>
              <a:t>He’s from Britain. He’s British.</a:t>
            </a:r>
            <a:endParaRPr lang="en-US" sz="5400" b="1" u="none" dirty="0">
              <a:solidFill>
                <a:srgbClr val="424F9D"/>
              </a:solidFill>
              <a:latin typeface="Abadi Extra Light" panose="020B0204020104020204" pitchFamily="34" charset="0"/>
            </a:endParaRPr>
          </a:p>
        </p:txBody>
      </p:sp>
      <p:sp>
        <p:nvSpPr>
          <p:cNvPr id="8" name="TextBox 25">
            <a:extLst>
              <a:ext uri="{FF2B5EF4-FFF2-40B4-BE49-F238E27FC236}">
                <a16:creationId xmlns:a16="http://schemas.microsoft.com/office/drawing/2014/main" id="{048FBE6E-2E4C-A8D3-B6F0-2C48F96938C3}"/>
              </a:ext>
            </a:extLst>
          </p:cNvPr>
          <p:cNvSpPr txBox="1"/>
          <p:nvPr/>
        </p:nvSpPr>
        <p:spPr>
          <a:xfrm>
            <a:off x="5734517" y="192605"/>
            <a:ext cx="11532157" cy="1672189"/>
          </a:xfrm>
          <a:prstGeom prst="rect">
            <a:avLst/>
          </a:prstGeom>
        </p:spPr>
        <p:txBody>
          <a:bodyPr lIns="0" tIns="0" rIns="0" bIns="0" rtlCol="0" anchor="t">
            <a:spAutoFit/>
          </a:bodyPr>
          <a:lstStyle/>
          <a:p>
            <a:pPr algn="ctr">
              <a:lnSpc>
                <a:spcPts val="14000"/>
              </a:lnSpc>
            </a:pPr>
            <a:r>
              <a:rPr lang="en-US" sz="10000" dirty="0">
                <a:solidFill>
                  <a:srgbClr val="424F9D"/>
                </a:solidFill>
                <a:latin typeface="Snap ITC" panose="04040A07060A02020202" pitchFamily="82" charset="0"/>
              </a:rPr>
              <a:t>Look and Say.</a:t>
            </a:r>
          </a:p>
        </p:txBody>
      </p:sp>
      <p:sp>
        <p:nvSpPr>
          <p:cNvPr id="11" name="Freeform 4">
            <a:extLst>
              <a:ext uri="{FF2B5EF4-FFF2-40B4-BE49-F238E27FC236}">
                <a16:creationId xmlns:a16="http://schemas.microsoft.com/office/drawing/2014/main" id="{4336C736-38A9-A08D-F989-F7AF7E09DD24}"/>
              </a:ext>
            </a:extLst>
          </p:cNvPr>
          <p:cNvSpPr/>
          <p:nvPr/>
        </p:nvSpPr>
        <p:spPr>
          <a:xfrm>
            <a:off x="12840217" y="3086100"/>
            <a:ext cx="3461576" cy="4114800"/>
          </a:xfrm>
          <a:custGeom>
            <a:avLst/>
            <a:gdLst/>
            <a:ahLst/>
            <a:cxnLst/>
            <a:rect l="l" t="t" r="r" b="b"/>
            <a:pathLst>
              <a:path w="3461576" h="4114800">
                <a:moveTo>
                  <a:pt x="0" y="0"/>
                </a:moveTo>
                <a:lnTo>
                  <a:pt x="3461576" y="0"/>
                </a:lnTo>
                <a:lnTo>
                  <a:pt x="3461576"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dirty="0"/>
          </a:p>
        </p:txBody>
      </p:sp>
      <p:sp>
        <p:nvSpPr>
          <p:cNvPr id="7" name="Freeform 2">
            <a:extLst>
              <a:ext uri="{FF2B5EF4-FFF2-40B4-BE49-F238E27FC236}">
                <a16:creationId xmlns:a16="http://schemas.microsoft.com/office/drawing/2014/main" id="{B69FC877-EA38-C407-B2C4-264581C34097}"/>
              </a:ext>
            </a:extLst>
          </p:cNvPr>
          <p:cNvSpPr/>
          <p:nvPr/>
        </p:nvSpPr>
        <p:spPr>
          <a:xfrm>
            <a:off x="8763000" y="2580789"/>
            <a:ext cx="3837648" cy="4908962"/>
          </a:xfrm>
          <a:custGeom>
            <a:avLst/>
            <a:gdLst/>
            <a:ahLst/>
            <a:cxnLst/>
            <a:rect l="l" t="t" r="r" b="b"/>
            <a:pathLst>
              <a:path w="7059454" h="9258300">
                <a:moveTo>
                  <a:pt x="0" y="0"/>
                </a:moveTo>
                <a:lnTo>
                  <a:pt x="7059453" y="0"/>
                </a:lnTo>
                <a:lnTo>
                  <a:pt x="7059453" y="9258300"/>
                </a:lnTo>
                <a:lnTo>
                  <a:pt x="0" y="9258300"/>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9" name="Freeform 3">
            <a:extLst>
              <a:ext uri="{FF2B5EF4-FFF2-40B4-BE49-F238E27FC236}">
                <a16:creationId xmlns:a16="http://schemas.microsoft.com/office/drawing/2014/main" id="{57AC23BF-33AD-C4D4-21C2-39C782CF1DCE}"/>
              </a:ext>
            </a:extLst>
          </p:cNvPr>
          <p:cNvSpPr/>
          <p:nvPr/>
        </p:nvSpPr>
        <p:spPr>
          <a:xfrm>
            <a:off x="6563506" y="3048717"/>
            <a:ext cx="2190283" cy="4441033"/>
          </a:xfrm>
          <a:custGeom>
            <a:avLst/>
            <a:gdLst/>
            <a:ahLst/>
            <a:cxnLst/>
            <a:rect l="l" t="t" r="r" b="b"/>
            <a:pathLst>
              <a:path w="1627860" h="3223484">
                <a:moveTo>
                  <a:pt x="0" y="0"/>
                </a:moveTo>
                <a:lnTo>
                  <a:pt x="1627859" y="0"/>
                </a:lnTo>
                <a:lnTo>
                  <a:pt x="1627859" y="3223484"/>
                </a:lnTo>
                <a:lnTo>
                  <a:pt x="0" y="3223484"/>
                </a:lnTo>
                <a:lnTo>
                  <a:pt x="0" y="0"/>
                </a:lnTo>
                <a:close/>
              </a:path>
            </a:pathLst>
          </a:custGeom>
          <a:blipFill>
            <a:blip r:embed="rId23"/>
            <a:stretch>
              <a:fillRect/>
            </a:stretch>
          </a:blipFill>
        </p:spPr>
        <p:txBody>
          <a:bodyPr/>
          <a:lstStyle/>
          <a:p>
            <a:endParaRPr lang="en-US"/>
          </a:p>
        </p:txBody>
      </p:sp>
      <p:sp>
        <p:nvSpPr>
          <p:cNvPr id="12" name="Freeform 2">
            <a:hlinkClick r:id="rId24" action="ppaction://hlinksldjump"/>
            <a:extLst>
              <a:ext uri="{FF2B5EF4-FFF2-40B4-BE49-F238E27FC236}">
                <a16:creationId xmlns:a16="http://schemas.microsoft.com/office/drawing/2014/main" id="{68CF2533-5CCA-9B15-270B-C18431960834}"/>
              </a:ext>
            </a:extLst>
          </p:cNvPr>
          <p:cNvSpPr/>
          <p:nvPr/>
        </p:nvSpPr>
        <p:spPr>
          <a:xfrm>
            <a:off x="16454338" y="8361862"/>
            <a:ext cx="1535548" cy="1527540"/>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endParaRPr lang="en-US"/>
          </a:p>
        </p:txBody>
      </p:sp>
    </p:spTree>
    <p:extLst>
      <p:ext uri="{BB962C8B-B14F-4D97-AF65-F5344CB8AC3E}">
        <p14:creationId xmlns:p14="http://schemas.microsoft.com/office/powerpoint/2010/main" val="176197392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2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6"/>
                    </p:tgtEl>
                  </p:cond>
                </p:stCondLst>
                <p:endSync evt="end" delay="0">
                  <p:rtn val="all"/>
                </p:endSync>
                <p:childTnLst>
                  <p:par>
                    <p:cTn id="11" fill="hold">
                      <p:stCondLst>
                        <p:cond delay="0"/>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6"/>
                  </p:tgtEl>
                </p:cond>
              </p:nextCondLst>
            </p:seq>
          </p:childTnLst>
        </p:cTn>
      </p:par>
    </p:tnLst>
    <p:bldLst>
      <p:bldP spid="26"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016826" flipH="1">
            <a:off x="-925115" y="6324173"/>
            <a:ext cx="4621853" cy="4354171"/>
          </a:xfrm>
          <a:custGeom>
            <a:avLst/>
            <a:gdLst/>
            <a:ahLst/>
            <a:cxnLst/>
            <a:rect l="l" t="t" r="r" b="b"/>
            <a:pathLst>
              <a:path w="4621853" h="4354171">
                <a:moveTo>
                  <a:pt x="4621853" y="0"/>
                </a:moveTo>
                <a:lnTo>
                  <a:pt x="0" y="0"/>
                </a:lnTo>
                <a:lnTo>
                  <a:pt x="0" y="4354171"/>
                </a:lnTo>
                <a:lnTo>
                  <a:pt x="4621853" y="4354171"/>
                </a:lnTo>
                <a:lnTo>
                  <a:pt x="4621853"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3" name="Group 3"/>
          <p:cNvGrpSpPr/>
          <p:nvPr/>
        </p:nvGrpSpPr>
        <p:grpSpPr>
          <a:xfrm>
            <a:off x="5248009" y="2247901"/>
            <a:ext cx="12011291" cy="7010400"/>
            <a:chOff x="0" y="0"/>
            <a:chExt cx="13279545" cy="6681554"/>
          </a:xfrm>
        </p:grpSpPr>
        <p:sp>
          <p:nvSpPr>
            <p:cNvPr id="4" name="Freeform 4"/>
            <p:cNvSpPr/>
            <p:nvPr/>
          </p:nvSpPr>
          <p:spPr>
            <a:xfrm>
              <a:off x="0" y="0"/>
              <a:ext cx="13279546" cy="6681554"/>
            </a:xfrm>
            <a:custGeom>
              <a:avLst/>
              <a:gdLst/>
              <a:ahLst/>
              <a:cxnLst/>
              <a:rect l="l" t="t" r="r" b="b"/>
              <a:pathLst>
                <a:path w="13279546" h="6681554">
                  <a:moveTo>
                    <a:pt x="13155085" y="6681554"/>
                  </a:moveTo>
                  <a:lnTo>
                    <a:pt x="124460" y="6681554"/>
                  </a:lnTo>
                  <a:cubicBezTo>
                    <a:pt x="55880" y="6681554"/>
                    <a:pt x="0" y="6625674"/>
                    <a:pt x="0" y="6557094"/>
                  </a:cubicBezTo>
                  <a:lnTo>
                    <a:pt x="0" y="124460"/>
                  </a:lnTo>
                  <a:cubicBezTo>
                    <a:pt x="0" y="55880"/>
                    <a:pt x="55880" y="0"/>
                    <a:pt x="124460" y="0"/>
                  </a:cubicBezTo>
                  <a:lnTo>
                    <a:pt x="13155085" y="0"/>
                  </a:lnTo>
                  <a:cubicBezTo>
                    <a:pt x="13223666" y="0"/>
                    <a:pt x="13279546" y="55880"/>
                    <a:pt x="13279546" y="124460"/>
                  </a:cubicBezTo>
                  <a:lnTo>
                    <a:pt x="13279546" y="6557094"/>
                  </a:lnTo>
                  <a:cubicBezTo>
                    <a:pt x="13279546" y="6625674"/>
                    <a:pt x="13223666" y="6681554"/>
                    <a:pt x="13155085" y="6681554"/>
                  </a:cubicBezTo>
                  <a:close/>
                </a:path>
              </a:pathLst>
            </a:custGeom>
            <a:solidFill>
              <a:srgbClr val="F4A25D"/>
            </a:solidFill>
          </p:spPr>
          <p:txBody>
            <a:bodyPr/>
            <a:lstStyle/>
            <a:p>
              <a:endParaRPr lang="en-US"/>
            </a:p>
          </p:txBody>
        </p:sp>
      </p:grpSp>
      <p:grpSp>
        <p:nvGrpSpPr>
          <p:cNvPr id="5" name="Group 5"/>
          <p:cNvGrpSpPr/>
          <p:nvPr/>
        </p:nvGrpSpPr>
        <p:grpSpPr>
          <a:xfrm>
            <a:off x="5487576" y="2476501"/>
            <a:ext cx="11532156" cy="5029200"/>
            <a:chOff x="0" y="0"/>
            <a:chExt cx="2978638" cy="1020772"/>
          </a:xfrm>
        </p:grpSpPr>
        <p:sp>
          <p:nvSpPr>
            <p:cNvPr id="6" name="Freeform 6"/>
            <p:cNvSpPr/>
            <p:nvPr/>
          </p:nvSpPr>
          <p:spPr>
            <a:xfrm>
              <a:off x="0" y="0"/>
              <a:ext cx="2978638" cy="1020772"/>
            </a:xfrm>
            <a:custGeom>
              <a:avLst/>
              <a:gdLst/>
              <a:ahLst/>
              <a:cxnLst/>
              <a:rect l="l" t="t" r="r" b="b"/>
              <a:pathLst>
                <a:path w="2978638" h="1020772">
                  <a:moveTo>
                    <a:pt x="2854178" y="1020772"/>
                  </a:moveTo>
                  <a:lnTo>
                    <a:pt x="124460" y="1020772"/>
                  </a:lnTo>
                  <a:cubicBezTo>
                    <a:pt x="55880" y="1020772"/>
                    <a:pt x="0" y="964892"/>
                    <a:pt x="0" y="896312"/>
                  </a:cubicBezTo>
                  <a:lnTo>
                    <a:pt x="0" y="124460"/>
                  </a:lnTo>
                  <a:cubicBezTo>
                    <a:pt x="0" y="55880"/>
                    <a:pt x="55880" y="0"/>
                    <a:pt x="124460" y="0"/>
                  </a:cubicBezTo>
                  <a:lnTo>
                    <a:pt x="2854178" y="0"/>
                  </a:lnTo>
                  <a:cubicBezTo>
                    <a:pt x="2922758" y="0"/>
                    <a:pt x="2978638" y="55880"/>
                    <a:pt x="2978638" y="124460"/>
                  </a:cubicBezTo>
                  <a:lnTo>
                    <a:pt x="2978638" y="896312"/>
                  </a:lnTo>
                  <a:cubicBezTo>
                    <a:pt x="2978638" y="964892"/>
                    <a:pt x="2922758" y="1020772"/>
                    <a:pt x="2854178" y="1020772"/>
                  </a:cubicBezTo>
                  <a:close/>
                </a:path>
              </a:pathLst>
            </a:custGeom>
            <a:solidFill>
              <a:srgbClr val="FFFBF9"/>
            </a:solidFill>
          </p:spPr>
          <p:txBody>
            <a:bodyPr/>
            <a:lstStyle/>
            <a:p>
              <a:endParaRPr lang="en-US"/>
            </a:p>
          </p:txBody>
        </p:sp>
      </p:grpSp>
      <p:grpSp>
        <p:nvGrpSpPr>
          <p:cNvPr id="13" name="Group 13"/>
          <p:cNvGrpSpPr/>
          <p:nvPr/>
        </p:nvGrpSpPr>
        <p:grpSpPr>
          <a:xfrm>
            <a:off x="5487576" y="7734301"/>
            <a:ext cx="11532157" cy="1288317"/>
            <a:chOff x="0" y="0"/>
            <a:chExt cx="12749821" cy="1020772"/>
          </a:xfrm>
        </p:grpSpPr>
        <p:sp>
          <p:nvSpPr>
            <p:cNvPr id="14" name="Freeform 14"/>
            <p:cNvSpPr/>
            <p:nvPr/>
          </p:nvSpPr>
          <p:spPr>
            <a:xfrm>
              <a:off x="0" y="0"/>
              <a:ext cx="12749821" cy="1020772"/>
            </a:xfrm>
            <a:custGeom>
              <a:avLst/>
              <a:gdLst/>
              <a:ahLst/>
              <a:cxnLst/>
              <a:rect l="l" t="t" r="r" b="b"/>
              <a:pathLst>
                <a:path w="12749821" h="1020772">
                  <a:moveTo>
                    <a:pt x="12625360" y="1020772"/>
                  </a:moveTo>
                  <a:lnTo>
                    <a:pt x="124460" y="1020772"/>
                  </a:lnTo>
                  <a:cubicBezTo>
                    <a:pt x="55880" y="1020772"/>
                    <a:pt x="0" y="964892"/>
                    <a:pt x="0" y="896312"/>
                  </a:cubicBezTo>
                  <a:lnTo>
                    <a:pt x="0" y="124460"/>
                  </a:lnTo>
                  <a:cubicBezTo>
                    <a:pt x="0" y="55880"/>
                    <a:pt x="55880" y="0"/>
                    <a:pt x="124460" y="0"/>
                  </a:cubicBezTo>
                  <a:lnTo>
                    <a:pt x="12625360" y="0"/>
                  </a:lnTo>
                  <a:cubicBezTo>
                    <a:pt x="12693941" y="0"/>
                    <a:pt x="12749821" y="55880"/>
                    <a:pt x="12749821" y="124460"/>
                  </a:cubicBezTo>
                  <a:lnTo>
                    <a:pt x="12749821" y="896312"/>
                  </a:lnTo>
                  <a:cubicBezTo>
                    <a:pt x="12749821" y="964892"/>
                    <a:pt x="12693941" y="1020772"/>
                    <a:pt x="12625360" y="1020772"/>
                  </a:cubicBezTo>
                  <a:close/>
                </a:path>
              </a:pathLst>
            </a:custGeom>
            <a:solidFill>
              <a:srgbClr val="FFFBF9"/>
            </a:solidFill>
          </p:spPr>
          <p:txBody>
            <a:bodyPr/>
            <a:lstStyle/>
            <a:p>
              <a:endParaRPr lang="en-US" dirty="0"/>
            </a:p>
          </p:txBody>
        </p:sp>
      </p:grpSp>
      <p:sp>
        <p:nvSpPr>
          <p:cNvPr id="15" name="Freeform 15"/>
          <p:cNvSpPr/>
          <p:nvPr/>
        </p:nvSpPr>
        <p:spPr>
          <a:xfrm rot="3768278" flipV="1">
            <a:off x="1890124" y="4381102"/>
            <a:ext cx="2182442" cy="2248974"/>
          </a:xfrm>
          <a:custGeom>
            <a:avLst/>
            <a:gdLst/>
            <a:ahLst/>
            <a:cxnLst/>
            <a:rect l="l" t="t" r="r" b="b"/>
            <a:pathLst>
              <a:path w="2182442" h="2248974">
                <a:moveTo>
                  <a:pt x="0" y="2248974"/>
                </a:moveTo>
                <a:lnTo>
                  <a:pt x="2182442" y="2248974"/>
                </a:lnTo>
                <a:lnTo>
                  <a:pt x="2182442" y="0"/>
                </a:lnTo>
                <a:lnTo>
                  <a:pt x="0" y="0"/>
                </a:lnTo>
                <a:lnTo>
                  <a:pt x="0" y="2248974"/>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Freeform 16"/>
          <p:cNvSpPr/>
          <p:nvPr/>
        </p:nvSpPr>
        <p:spPr>
          <a:xfrm>
            <a:off x="-105654" y="4125642"/>
            <a:ext cx="2388181" cy="2397686"/>
          </a:xfrm>
          <a:custGeom>
            <a:avLst/>
            <a:gdLst/>
            <a:ahLst/>
            <a:cxnLst/>
            <a:rect l="l" t="t" r="r" b="b"/>
            <a:pathLst>
              <a:path w="2388181" h="2397686">
                <a:moveTo>
                  <a:pt x="0" y="0"/>
                </a:moveTo>
                <a:lnTo>
                  <a:pt x="2388181" y="0"/>
                </a:lnTo>
                <a:lnTo>
                  <a:pt x="2388181" y="2397686"/>
                </a:lnTo>
                <a:lnTo>
                  <a:pt x="0" y="2397686"/>
                </a:lnTo>
                <a:lnTo>
                  <a:pt x="0" y="0"/>
                </a:lnTo>
                <a:close/>
              </a:path>
            </a:pathLst>
          </a:custGeom>
          <a:blipFill>
            <a:blip r:embed="rId9">
              <a:extLst>
                <a:ext uri="{96DAC541-7B7A-43D3-8B79-37D633B846F1}">
                  <asvg:svgBlip xmlns:asvg="http://schemas.microsoft.com/office/drawing/2016/SVG/main" xmlns="" r:embed="rId10"/>
                </a:ext>
              </a:extLst>
            </a:blip>
            <a:stretch>
              <a:fillRect t="-2382" b="-23300"/>
            </a:stretch>
          </a:blipFill>
        </p:spPr>
        <p:txBody>
          <a:bodyPr/>
          <a:lstStyle/>
          <a:p>
            <a:endParaRPr lang="en-US"/>
          </a:p>
        </p:txBody>
      </p:sp>
      <p:sp>
        <p:nvSpPr>
          <p:cNvPr id="17" name="Freeform 17"/>
          <p:cNvSpPr/>
          <p:nvPr/>
        </p:nvSpPr>
        <p:spPr>
          <a:xfrm>
            <a:off x="2220191" y="1862217"/>
            <a:ext cx="1993349" cy="2158862"/>
          </a:xfrm>
          <a:custGeom>
            <a:avLst/>
            <a:gdLst/>
            <a:ahLst/>
            <a:cxnLst/>
            <a:rect l="l" t="t" r="r" b="b"/>
            <a:pathLst>
              <a:path w="1993349" h="2158862">
                <a:moveTo>
                  <a:pt x="0" y="0"/>
                </a:moveTo>
                <a:lnTo>
                  <a:pt x="1993349" y="0"/>
                </a:lnTo>
                <a:lnTo>
                  <a:pt x="1993349" y="2158862"/>
                </a:lnTo>
                <a:lnTo>
                  <a:pt x="0" y="215886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8" name="Freeform 18"/>
          <p:cNvSpPr/>
          <p:nvPr/>
        </p:nvSpPr>
        <p:spPr>
          <a:xfrm>
            <a:off x="-306147" y="1643031"/>
            <a:ext cx="2365166" cy="2378048"/>
          </a:xfrm>
          <a:custGeom>
            <a:avLst/>
            <a:gdLst/>
            <a:ahLst/>
            <a:cxnLst/>
            <a:rect l="l" t="t" r="r" b="b"/>
            <a:pathLst>
              <a:path w="2365166" h="2378048">
                <a:moveTo>
                  <a:pt x="0" y="0"/>
                </a:moveTo>
                <a:lnTo>
                  <a:pt x="2365167" y="0"/>
                </a:lnTo>
                <a:lnTo>
                  <a:pt x="2365167" y="2378048"/>
                </a:lnTo>
                <a:lnTo>
                  <a:pt x="0" y="237804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9" name="Freeform 19"/>
          <p:cNvSpPr/>
          <p:nvPr/>
        </p:nvSpPr>
        <p:spPr>
          <a:xfrm>
            <a:off x="3131140" y="8897702"/>
            <a:ext cx="1624452" cy="1290763"/>
          </a:xfrm>
          <a:custGeom>
            <a:avLst/>
            <a:gdLst/>
            <a:ahLst/>
            <a:cxnLst/>
            <a:rect l="l" t="t" r="r" b="b"/>
            <a:pathLst>
              <a:path w="1624452" h="1290763">
                <a:moveTo>
                  <a:pt x="0" y="0"/>
                </a:moveTo>
                <a:lnTo>
                  <a:pt x="1624453" y="0"/>
                </a:lnTo>
                <a:lnTo>
                  <a:pt x="1624453" y="1290763"/>
                </a:lnTo>
                <a:lnTo>
                  <a:pt x="0" y="129076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20" name="Freeform 20"/>
          <p:cNvSpPr/>
          <p:nvPr/>
        </p:nvSpPr>
        <p:spPr>
          <a:xfrm rot="-1941356" flipV="1">
            <a:off x="-2072656" y="-1606484"/>
            <a:ext cx="4544869" cy="3221176"/>
          </a:xfrm>
          <a:custGeom>
            <a:avLst/>
            <a:gdLst/>
            <a:ahLst/>
            <a:cxnLst/>
            <a:rect l="l" t="t" r="r" b="b"/>
            <a:pathLst>
              <a:path w="4544869" h="3221176">
                <a:moveTo>
                  <a:pt x="0" y="3221176"/>
                </a:moveTo>
                <a:lnTo>
                  <a:pt x="4544869" y="3221176"/>
                </a:lnTo>
                <a:lnTo>
                  <a:pt x="4544869" y="0"/>
                </a:lnTo>
                <a:lnTo>
                  <a:pt x="0" y="0"/>
                </a:lnTo>
                <a:lnTo>
                  <a:pt x="0" y="3221176"/>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26" name="TextBox 26"/>
          <p:cNvSpPr txBox="1"/>
          <p:nvPr/>
        </p:nvSpPr>
        <p:spPr>
          <a:xfrm>
            <a:off x="5881554" y="8373854"/>
            <a:ext cx="10744200" cy="404213"/>
          </a:xfrm>
          <a:prstGeom prst="rect">
            <a:avLst/>
          </a:prstGeom>
        </p:spPr>
        <p:txBody>
          <a:bodyPr wrap="square" lIns="0" tIns="0" rIns="0" bIns="0" rtlCol="0" anchor="t">
            <a:spAutoFit/>
          </a:bodyPr>
          <a:lstStyle/>
          <a:p>
            <a:pPr marL="0" lvl="0" indent="0" algn="ctr">
              <a:lnSpc>
                <a:spcPts val="2399"/>
              </a:lnSpc>
              <a:spcBef>
                <a:spcPct val="0"/>
              </a:spcBef>
            </a:pPr>
            <a:r>
              <a:rPr lang="en-US" sz="5400" b="1" dirty="0">
                <a:solidFill>
                  <a:srgbClr val="424F9D"/>
                </a:solidFill>
                <a:latin typeface="Abadi Extra Light" panose="020B0204020104020204" pitchFamily="34" charset="0"/>
              </a:rPr>
              <a:t>She’s from Japan. She’s Japanese.</a:t>
            </a:r>
            <a:endParaRPr lang="en-US" sz="5400" b="1" u="none" dirty="0">
              <a:solidFill>
                <a:srgbClr val="424F9D"/>
              </a:solidFill>
              <a:latin typeface="Abadi Extra Light" panose="020B0204020104020204" pitchFamily="34" charset="0"/>
            </a:endParaRPr>
          </a:p>
        </p:txBody>
      </p:sp>
      <p:sp>
        <p:nvSpPr>
          <p:cNvPr id="8" name="TextBox 25">
            <a:extLst>
              <a:ext uri="{FF2B5EF4-FFF2-40B4-BE49-F238E27FC236}">
                <a16:creationId xmlns:a16="http://schemas.microsoft.com/office/drawing/2014/main" id="{DFC61321-4A52-563F-FD08-49D0C2BC2F40}"/>
              </a:ext>
            </a:extLst>
          </p:cNvPr>
          <p:cNvSpPr txBox="1"/>
          <p:nvPr/>
        </p:nvSpPr>
        <p:spPr>
          <a:xfrm>
            <a:off x="5734517" y="192605"/>
            <a:ext cx="11532157" cy="1672189"/>
          </a:xfrm>
          <a:prstGeom prst="rect">
            <a:avLst/>
          </a:prstGeom>
        </p:spPr>
        <p:txBody>
          <a:bodyPr lIns="0" tIns="0" rIns="0" bIns="0" rtlCol="0" anchor="t">
            <a:spAutoFit/>
          </a:bodyPr>
          <a:lstStyle/>
          <a:p>
            <a:pPr algn="ctr">
              <a:lnSpc>
                <a:spcPts val="14000"/>
              </a:lnSpc>
            </a:pPr>
            <a:r>
              <a:rPr lang="en-US" sz="10000" dirty="0">
                <a:solidFill>
                  <a:srgbClr val="424F9D"/>
                </a:solidFill>
                <a:latin typeface="Snap ITC" panose="04040A07060A02020202" pitchFamily="82" charset="0"/>
              </a:rPr>
              <a:t>Look and Say.</a:t>
            </a:r>
          </a:p>
        </p:txBody>
      </p:sp>
      <p:sp>
        <p:nvSpPr>
          <p:cNvPr id="11" name="Freeform 6">
            <a:extLst>
              <a:ext uri="{FF2B5EF4-FFF2-40B4-BE49-F238E27FC236}">
                <a16:creationId xmlns:a16="http://schemas.microsoft.com/office/drawing/2014/main" id="{984031EA-6895-168A-170B-7E754A7F8417}"/>
              </a:ext>
            </a:extLst>
          </p:cNvPr>
          <p:cNvSpPr/>
          <p:nvPr/>
        </p:nvSpPr>
        <p:spPr>
          <a:xfrm>
            <a:off x="12296265" y="2884225"/>
            <a:ext cx="3274695" cy="4114800"/>
          </a:xfrm>
          <a:custGeom>
            <a:avLst/>
            <a:gdLst/>
            <a:ahLst/>
            <a:cxnLst/>
            <a:rect l="l" t="t" r="r" b="b"/>
            <a:pathLst>
              <a:path w="3274695" h="4114800">
                <a:moveTo>
                  <a:pt x="0" y="0"/>
                </a:moveTo>
                <a:lnTo>
                  <a:pt x="3274695" y="0"/>
                </a:lnTo>
                <a:lnTo>
                  <a:pt x="3274695"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7" name="Freeform 3">
            <a:extLst>
              <a:ext uri="{FF2B5EF4-FFF2-40B4-BE49-F238E27FC236}">
                <a16:creationId xmlns:a16="http://schemas.microsoft.com/office/drawing/2014/main" id="{B446BE25-0C8E-67DA-B085-B519DC494FAA}"/>
              </a:ext>
            </a:extLst>
          </p:cNvPr>
          <p:cNvSpPr/>
          <p:nvPr/>
        </p:nvSpPr>
        <p:spPr>
          <a:xfrm>
            <a:off x="7770029" y="2628899"/>
            <a:ext cx="2932748" cy="5029201"/>
          </a:xfrm>
          <a:custGeom>
            <a:avLst/>
            <a:gdLst/>
            <a:ahLst/>
            <a:cxnLst/>
            <a:rect l="l" t="t" r="r" b="b"/>
            <a:pathLst>
              <a:path w="4217744" h="8629655">
                <a:moveTo>
                  <a:pt x="0" y="0"/>
                </a:moveTo>
                <a:lnTo>
                  <a:pt x="4217744" y="0"/>
                </a:lnTo>
                <a:lnTo>
                  <a:pt x="4217744" y="8629655"/>
                </a:lnTo>
                <a:lnTo>
                  <a:pt x="0" y="8629655"/>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9" name="Freeform 2">
            <a:hlinkClick r:id="rId23" action="ppaction://hlinksldjump"/>
            <a:extLst>
              <a:ext uri="{FF2B5EF4-FFF2-40B4-BE49-F238E27FC236}">
                <a16:creationId xmlns:a16="http://schemas.microsoft.com/office/drawing/2014/main" id="{D63DDB87-AC3B-BF1A-EA27-C0C6CA70E790}"/>
              </a:ext>
            </a:extLst>
          </p:cNvPr>
          <p:cNvSpPr/>
          <p:nvPr/>
        </p:nvSpPr>
        <p:spPr>
          <a:xfrm>
            <a:off x="16454338" y="8361862"/>
            <a:ext cx="1535548" cy="1527540"/>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endParaRPr lang="en-US"/>
          </a:p>
        </p:txBody>
      </p:sp>
    </p:spTree>
    <p:extLst>
      <p:ext uri="{BB962C8B-B14F-4D97-AF65-F5344CB8AC3E}">
        <p14:creationId xmlns:p14="http://schemas.microsoft.com/office/powerpoint/2010/main" val="270220669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2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6"/>
                    </p:tgtEl>
                  </p:cond>
                </p:stCondLst>
                <p:endSync evt="end" delay="0">
                  <p:rtn val="all"/>
                </p:endSync>
                <p:childTnLst>
                  <p:par>
                    <p:cTn id="11" fill="hold">
                      <p:stCondLst>
                        <p:cond delay="0"/>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6"/>
                  </p:tgtEl>
                </p:cond>
              </p:nextCondLst>
            </p:seq>
          </p:childTnLst>
        </p:cTn>
      </p:par>
    </p:tnLst>
    <p:bldLst>
      <p:bldP spid="26" grpId="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016826" flipH="1">
            <a:off x="-925115" y="6324173"/>
            <a:ext cx="4621853" cy="4354171"/>
          </a:xfrm>
          <a:custGeom>
            <a:avLst/>
            <a:gdLst/>
            <a:ahLst/>
            <a:cxnLst/>
            <a:rect l="l" t="t" r="r" b="b"/>
            <a:pathLst>
              <a:path w="4621853" h="4354171">
                <a:moveTo>
                  <a:pt x="4621853" y="0"/>
                </a:moveTo>
                <a:lnTo>
                  <a:pt x="0" y="0"/>
                </a:lnTo>
                <a:lnTo>
                  <a:pt x="0" y="4354171"/>
                </a:lnTo>
                <a:lnTo>
                  <a:pt x="4621853" y="4354171"/>
                </a:lnTo>
                <a:lnTo>
                  <a:pt x="4621853"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3" name="Group 3"/>
          <p:cNvGrpSpPr/>
          <p:nvPr/>
        </p:nvGrpSpPr>
        <p:grpSpPr>
          <a:xfrm>
            <a:off x="5248009" y="2247901"/>
            <a:ext cx="12011291" cy="7010400"/>
            <a:chOff x="0" y="0"/>
            <a:chExt cx="13279545" cy="6681554"/>
          </a:xfrm>
        </p:grpSpPr>
        <p:sp>
          <p:nvSpPr>
            <p:cNvPr id="4" name="Freeform 4"/>
            <p:cNvSpPr/>
            <p:nvPr/>
          </p:nvSpPr>
          <p:spPr>
            <a:xfrm>
              <a:off x="0" y="0"/>
              <a:ext cx="13279546" cy="6681554"/>
            </a:xfrm>
            <a:custGeom>
              <a:avLst/>
              <a:gdLst/>
              <a:ahLst/>
              <a:cxnLst/>
              <a:rect l="l" t="t" r="r" b="b"/>
              <a:pathLst>
                <a:path w="13279546" h="6681554">
                  <a:moveTo>
                    <a:pt x="13155085" y="6681554"/>
                  </a:moveTo>
                  <a:lnTo>
                    <a:pt x="124460" y="6681554"/>
                  </a:lnTo>
                  <a:cubicBezTo>
                    <a:pt x="55880" y="6681554"/>
                    <a:pt x="0" y="6625674"/>
                    <a:pt x="0" y="6557094"/>
                  </a:cubicBezTo>
                  <a:lnTo>
                    <a:pt x="0" y="124460"/>
                  </a:lnTo>
                  <a:cubicBezTo>
                    <a:pt x="0" y="55880"/>
                    <a:pt x="55880" y="0"/>
                    <a:pt x="124460" y="0"/>
                  </a:cubicBezTo>
                  <a:lnTo>
                    <a:pt x="13155085" y="0"/>
                  </a:lnTo>
                  <a:cubicBezTo>
                    <a:pt x="13223666" y="0"/>
                    <a:pt x="13279546" y="55880"/>
                    <a:pt x="13279546" y="124460"/>
                  </a:cubicBezTo>
                  <a:lnTo>
                    <a:pt x="13279546" y="6557094"/>
                  </a:lnTo>
                  <a:cubicBezTo>
                    <a:pt x="13279546" y="6625674"/>
                    <a:pt x="13223666" y="6681554"/>
                    <a:pt x="13155085" y="6681554"/>
                  </a:cubicBezTo>
                  <a:close/>
                </a:path>
              </a:pathLst>
            </a:custGeom>
            <a:solidFill>
              <a:srgbClr val="F4A25D"/>
            </a:solidFill>
          </p:spPr>
          <p:txBody>
            <a:bodyPr/>
            <a:lstStyle/>
            <a:p>
              <a:endParaRPr lang="en-US"/>
            </a:p>
          </p:txBody>
        </p:sp>
      </p:grpSp>
      <p:grpSp>
        <p:nvGrpSpPr>
          <p:cNvPr id="5" name="Group 5"/>
          <p:cNvGrpSpPr/>
          <p:nvPr/>
        </p:nvGrpSpPr>
        <p:grpSpPr>
          <a:xfrm>
            <a:off x="5487576" y="2476501"/>
            <a:ext cx="11532156" cy="5029200"/>
            <a:chOff x="0" y="0"/>
            <a:chExt cx="2978638" cy="1020772"/>
          </a:xfrm>
        </p:grpSpPr>
        <p:sp>
          <p:nvSpPr>
            <p:cNvPr id="6" name="Freeform 6"/>
            <p:cNvSpPr/>
            <p:nvPr/>
          </p:nvSpPr>
          <p:spPr>
            <a:xfrm>
              <a:off x="0" y="0"/>
              <a:ext cx="2978638" cy="1020772"/>
            </a:xfrm>
            <a:custGeom>
              <a:avLst/>
              <a:gdLst/>
              <a:ahLst/>
              <a:cxnLst/>
              <a:rect l="l" t="t" r="r" b="b"/>
              <a:pathLst>
                <a:path w="2978638" h="1020772">
                  <a:moveTo>
                    <a:pt x="2854178" y="1020772"/>
                  </a:moveTo>
                  <a:lnTo>
                    <a:pt x="124460" y="1020772"/>
                  </a:lnTo>
                  <a:cubicBezTo>
                    <a:pt x="55880" y="1020772"/>
                    <a:pt x="0" y="964892"/>
                    <a:pt x="0" y="896312"/>
                  </a:cubicBezTo>
                  <a:lnTo>
                    <a:pt x="0" y="124460"/>
                  </a:lnTo>
                  <a:cubicBezTo>
                    <a:pt x="0" y="55880"/>
                    <a:pt x="55880" y="0"/>
                    <a:pt x="124460" y="0"/>
                  </a:cubicBezTo>
                  <a:lnTo>
                    <a:pt x="2854178" y="0"/>
                  </a:lnTo>
                  <a:cubicBezTo>
                    <a:pt x="2922758" y="0"/>
                    <a:pt x="2978638" y="55880"/>
                    <a:pt x="2978638" y="124460"/>
                  </a:cubicBezTo>
                  <a:lnTo>
                    <a:pt x="2978638" y="896312"/>
                  </a:lnTo>
                  <a:cubicBezTo>
                    <a:pt x="2978638" y="964892"/>
                    <a:pt x="2922758" y="1020772"/>
                    <a:pt x="2854178" y="1020772"/>
                  </a:cubicBezTo>
                  <a:close/>
                </a:path>
              </a:pathLst>
            </a:custGeom>
            <a:solidFill>
              <a:srgbClr val="FFFBF9"/>
            </a:solidFill>
          </p:spPr>
          <p:txBody>
            <a:bodyPr/>
            <a:lstStyle/>
            <a:p>
              <a:endParaRPr lang="en-US"/>
            </a:p>
          </p:txBody>
        </p:sp>
      </p:grpSp>
      <p:grpSp>
        <p:nvGrpSpPr>
          <p:cNvPr id="13" name="Group 13"/>
          <p:cNvGrpSpPr/>
          <p:nvPr/>
        </p:nvGrpSpPr>
        <p:grpSpPr>
          <a:xfrm>
            <a:off x="5487576" y="7734301"/>
            <a:ext cx="11532157" cy="1288317"/>
            <a:chOff x="0" y="0"/>
            <a:chExt cx="12749821" cy="1020772"/>
          </a:xfrm>
        </p:grpSpPr>
        <p:sp>
          <p:nvSpPr>
            <p:cNvPr id="14" name="Freeform 14"/>
            <p:cNvSpPr/>
            <p:nvPr/>
          </p:nvSpPr>
          <p:spPr>
            <a:xfrm>
              <a:off x="0" y="0"/>
              <a:ext cx="12749821" cy="1020772"/>
            </a:xfrm>
            <a:custGeom>
              <a:avLst/>
              <a:gdLst/>
              <a:ahLst/>
              <a:cxnLst/>
              <a:rect l="l" t="t" r="r" b="b"/>
              <a:pathLst>
                <a:path w="12749821" h="1020772">
                  <a:moveTo>
                    <a:pt x="12625360" y="1020772"/>
                  </a:moveTo>
                  <a:lnTo>
                    <a:pt x="124460" y="1020772"/>
                  </a:lnTo>
                  <a:cubicBezTo>
                    <a:pt x="55880" y="1020772"/>
                    <a:pt x="0" y="964892"/>
                    <a:pt x="0" y="896312"/>
                  </a:cubicBezTo>
                  <a:lnTo>
                    <a:pt x="0" y="124460"/>
                  </a:lnTo>
                  <a:cubicBezTo>
                    <a:pt x="0" y="55880"/>
                    <a:pt x="55880" y="0"/>
                    <a:pt x="124460" y="0"/>
                  </a:cubicBezTo>
                  <a:lnTo>
                    <a:pt x="12625360" y="0"/>
                  </a:lnTo>
                  <a:cubicBezTo>
                    <a:pt x="12693941" y="0"/>
                    <a:pt x="12749821" y="55880"/>
                    <a:pt x="12749821" y="124460"/>
                  </a:cubicBezTo>
                  <a:lnTo>
                    <a:pt x="12749821" y="896312"/>
                  </a:lnTo>
                  <a:cubicBezTo>
                    <a:pt x="12749821" y="964892"/>
                    <a:pt x="12693941" y="1020772"/>
                    <a:pt x="12625360" y="1020772"/>
                  </a:cubicBezTo>
                  <a:close/>
                </a:path>
              </a:pathLst>
            </a:custGeom>
            <a:solidFill>
              <a:srgbClr val="FFFBF9"/>
            </a:solidFill>
          </p:spPr>
          <p:txBody>
            <a:bodyPr/>
            <a:lstStyle/>
            <a:p>
              <a:endParaRPr lang="en-US"/>
            </a:p>
          </p:txBody>
        </p:sp>
      </p:grpSp>
      <p:sp>
        <p:nvSpPr>
          <p:cNvPr id="15" name="Freeform 15"/>
          <p:cNvSpPr/>
          <p:nvPr/>
        </p:nvSpPr>
        <p:spPr>
          <a:xfrm rot="3768278" flipV="1">
            <a:off x="1890124" y="4381102"/>
            <a:ext cx="2182442" cy="2248974"/>
          </a:xfrm>
          <a:custGeom>
            <a:avLst/>
            <a:gdLst/>
            <a:ahLst/>
            <a:cxnLst/>
            <a:rect l="l" t="t" r="r" b="b"/>
            <a:pathLst>
              <a:path w="2182442" h="2248974">
                <a:moveTo>
                  <a:pt x="0" y="2248974"/>
                </a:moveTo>
                <a:lnTo>
                  <a:pt x="2182442" y="2248974"/>
                </a:lnTo>
                <a:lnTo>
                  <a:pt x="2182442" y="0"/>
                </a:lnTo>
                <a:lnTo>
                  <a:pt x="0" y="0"/>
                </a:lnTo>
                <a:lnTo>
                  <a:pt x="0" y="2248974"/>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Freeform 16"/>
          <p:cNvSpPr/>
          <p:nvPr/>
        </p:nvSpPr>
        <p:spPr>
          <a:xfrm>
            <a:off x="-105654" y="4125642"/>
            <a:ext cx="2388181" cy="2397686"/>
          </a:xfrm>
          <a:custGeom>
            <a:avLst/>
            <a:gdLst/>
            <a:ahLst/>
            <a:cxnLst/>
            <a:rect l="l" t="t" r="r" b="b"/>
            <a:pathLst>
              <a:path w="2388181" h="2397686">
                <a:moveTo>
                  <a:pt x="0" y="0"/>
                </a:moveTo>
                <a:lnTo>
                  <a:pt x="2388181" y="0"/>
                </a:lnTo>
                <a:lnTo>
                  <a:pt x="2388181" y="2397686"/>
                </a:lnTo>
                <a:lnTo>
                  <a:pt x="0" y="2397686"/>
                </a:lnTo>
                <a:lnTo>
                  <a:pt x="0" y="0"/>
                </a:lnTo>
                <a:close/>
              </a:path>
            </a:pathLst>
          </a:custGeom>
          <a:blipFill>
            <a:blip r:embed="rId9">
              <a:extLst>
                <a:ext uri="{96DAC541-7B7A-43D3-8B79-37D633B846F1}">
                  <asvg:svgBlip xmlns:asvg="http://schemas.microsoft.com/office/drawing/2016/SVG/main" xmlns="" r:embed="rId10"/>
                </a:ext>
              </a:extLst>
            </a:blip>
            <a:stretch>
              <a:fillRect t="-2382" b="-23300"/>
            </a:stretch>
          </a:blipFill>
        </p:spPr>
        <p:txBody>
          <a:bodyPr/>
          <a:lstStyle/>
          <a:p>
            <a:endParaRPr lang="en-US"/>
          </a:p>
        </p:txBody>
      </p:sp>
      <p:sp>
        <p:nvSpPr>
          <p:cNvPr id="17" name="Freeform 17"/>
          <p:cNvSpPr/>
          <p:nvPr/>
        </p:nvSpPr>
        <p:spPr>
          <a:xfrm>
            <a:off x="2220191" y="1862217"/>
            <a:ext cx="1993349" cy="2158862"/>
          </a:xfrm>
          <a:custGeom>
            <a:avLst/>
            <a:gdLst/>
            <a:ahLst/>
            <a:cxnLst/>
            <a:rect l="l" t="t" r="r" b="b"/>
            <a:pathLst>
              <a:path w="1993349" h="2158862">
                <a:moveTo>
                  <a:pt x="0" y="0"/>
                </a:moveTo>
                <a:lnTo>
                  <a:pt x="1993349" y="0"/>
                </a:lnTo>
                <a:lnTo>
                  <a:pt x="1993349" y="2158862"/>
                </a:lnTo>
                <a:lnTo>
                  <a:pt x="0" y="215886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8" name="Freeform 18"/>
          <p:cNvSpPr/>
          <p:nvPr/>
        </p:nvSpPr>
        <p:spPr>
          <a:xfrm>
            <a:off x="-306147" y="1643031"/>
            <a:ext cx="2365166" cy="2378048"/>
          </a:xfrm>
          <a:custGeom>
            <a:avLst/>
            <a:gdLst/>
            <a:ahLst/>
            <a:cxnLst/>
            <a:rect l="l" t="t" r="r" b="b"/>
            <a:pathLst>
              <a:path w="2365166" h="2378048">
                <a:moveTo>
                  <a:pt x="0" y="0"/>
                </a:moveTo>
                <a:lnTo>
                  <a:pt x="2365167" y="0"/>
                </a:lnTo>
                <a:lnTo>
                  <a:pt x="2365167" y="2378048"/>
                </a:lnTo>
                <a:lnTo>
                  <a:pt x="0" y="237804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9" name="Freeform 19"/>
          <p:cNvSpPr/>
          <p:nvPr/>
        </p:nvSpPr>
        <p:spPr>
          <a:xfrm>
            <a:off x="3131140" y="8897702"/>
            <a:ext cx="1624452" cy="1290763"/>
          </a:xfrm>
          <a:custGeom>
            <a:avLst/>
            <a:gdLst/>
            <a:ahLst/>
            <a:cxnLst/>
            <a:rect l="l" t="t" r="r" b="b"/>
            <a:pathLst>
              <a:path w="1624452" h="1290763">
                <a:moveTo>
                  <a:pt x="0" y="0"/>
                </a:moveTo>
                <a:lnTo>
                  <a:pt x="1624453" y="0"/>
                </a:lnTo>
                <a:lnTo>
                  <a:pt x="1624453" y="1290763"/>
                </a:lnTo>
                <a:lnTo>
                  <a:pt x="0" y="129076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20" name="Freeform 20"/>
          <p:cNvSpPr/>
          <p:nvPr/>
        </p:nvSpPr>
        <p:spPr>
          <a:xfrm rot="-1941356" flipV="1">
            <a:off x="-2072656" y="-1606484"/>
            <a:ext cx="4544869" cy="3221176"/>
          </a:xfrm>
          <a:custGeom>
            <a:avLst/>
            <a:gdLst/>
            <a:ahLst/>
            <a:cxnLst/>
            <a:rect l="l" t="t" r="r" b="b"/>
            <a:pathLst>
              <a:path w="4544869" h="3221176">
                <a:moveTo>
                  <a:pt x="0" y="3221176"/>
                </a:moveTo>
                <a:lnTo>
                  <a:pt x="4544869" y="3221176"/>
                </a:lnTo>
                <a:lnTo>
                  <a:pt x="4544869" y="0"/>
                </a:lnTo>
                <a:lnTo>
                  <a:pt x="0" y="0"/>
                </a:lnTo>
                <a:lnTo>
                  <a:pt x="0" y="3221176"/>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26" name="TextBox 26"/>
          <p:cNvSpPr txBox="1"/>
          <p:nvPr/>
        </p:nvSpPr>
        <p:spPr>
          <a:xfrm>
            <a:off x="6019800" y="7962960"/>
            <a:ext cx="10744200" cy="830997"/>
          </a:xfrm>
          <a:prstGeom prst="rect">
            <a:avLst/>
          </a:prstGeom>
        </p:spPr>
        <p:txBody>
          <a:bodyPr wrap="square" lIns="0" tIns="0" rIns="0" bIns="0" rtlCol="0" anchor="t">
            <a:spAutoFit/>
          </a:bodyPr>
          <a:lstStyle/>
          <a:p>
            <a:pPr marL="0" lvl="0" indent="0" algn="ctr">
              <a:spcBef>
                <a:spcPct val="0"/>
              </a:spcBef>
            </a:pPr>
            <a:r>
              <a:rPr lang="en-US" sz="5400" b="1" dirty="0">
                <a:solidFill>
                  <a:srgbClr val="424F9D"/>
                </a:solidFill>
                <a:latin typeface="Abadi Extra Light" panose="020B0204020104020204" pitchFamily="34" charset="0"/>
              </a:rPr>
              <a:t>He’s from Viet Nam. She’s Vietnamese.</a:t>
            </a:r>
            <a:endParaRPr lang="en-US" sz="5400" b="1" u="none" dirty="0">
              <a:solidFill>
                <a:srgbClr val="424F9D"/>
              </a:solidFill>
              <a:latin typeface="Abadi Extra Light" panose="020B0204020104020204" pitchFamily="34" charset="0"/>
            </a:endParaRPr>
          </a:p>
        </p:txBody>
      </p:sp>
      <p:sp>
        <p:nvSpPr>
          <p:cNvPr id="7" name="Freeform 2">
            <a:extLst>
              <a:ext uri="{FF2B5EF4-FFF2-40B4-BE49-F238E27FC236}">
                <a16:creationId xmlns:a16="http://schemas.microsoft.com/office/drawing/2014/main" id="{0FD2CA65-DA07-719D-6C01-318D024BE650}"/>
              </a:ext>
            </a:extLst>
          </p:cNvPr>
          <p:cNvSpPr/>
          <p:nvPr/>
        </p:nvSpPr>
        <p:spPr>
          <a:xfrm>
            <a:off x="13577267" y="3420469"/>
            <a:ext cx="2789666" cy="3446061"/>
          </a:xfrm>
          <a:custGeom>
            <a:avLst/>
            <a:gdLst/>
            <a:ahLst/>
            <a:cxnLst/>
            <a:rect l="l" t="t" r="r" b="b"/>
            <a:pathLst>
              <a:path w="3492436" h="4114800">
                <a:moveTo>
                  <a:pt x="0" y="0"/>
                </a:moveTo>
                <a:lnTo>
                  <a:pt x="3492437" y="0"/>
                </a:lnTo>
                <a:lnTo>
                  <a:pt x="3492437"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8" name="TextBox 25">
            <a:extLst>
              <a:ext uri="{FF2B5EF4-FFF2-40B4-BE49-F238E27FC236}">
                <a16:creationId xmlns:a16="http://schemas.microsoft.com/office/drawing/2014/main" id="{B9CC3E18-5415-DFFF-2C12-F6C4928B3C55}"/>
              </a:ext>
            </a:extLst>
          </p:cNvPr>
          <p:cNvSpPr txBox="1"/>
          <p:nvPr/>
        </p:nvSpPr>
        <p:spPr>
          <a:xfrm>
            <a:off x="5734517" y="192605"/>
            <a:ext cx="11532157" cy="1672189"/>
          </a:xfrm>
          <a:prstGeom prst="rect">
            <a:avLst/>
          </a:prstGeom>
        </p:spPr>
        <p:txBody>
          <a:bodyPr lIns="0" tIns="0" rIns="0" bIns="0" rtlCol="0" anchor="t">
            <a:spAutoFit/>
          </a:bodyPr>
          <a:lstStyle/>
          <a:p>
            <a:pPr algn="ctr">
              <a:lnSpc>
                <a:spcPts val="14000"/>
              </a:lnSpc>
            </a:pPr>
            <a:r>
              <a:rPr lang="en-US" sz="10000" dirty="0">
                <a:solidFill>
                  <a:srgbClr val="424F9D"/>
                </a:solidFill>
                <a:latin typeface="Snap ITC" panose="04040A07060A02020202" pitchFamily="82" charset="0"/>
              </a:rPr>
              <a:t>Look and Say</a:t>
            </a:r>
          </a:p>
        </p:txBody>
      </p:sp>
      <p:sp>
        <p:nvSpPr>
          <p:cNvPr id="9" name="Freeform 2">
            <a:extLst>
              <a:ext uri="{FF2B5EF4-FFF2-40B4-BE49-F238E27FC236}">
                <a16:creationId xmlns:a16="http://schemas.microsoft.com/office/drawing/2014/main" id="{6402EA2F-36EE-84D9-A210-F01DB800B022}"/>
              </a:ext>
            </a:extLst>
          </p:cNvPr>
          <p:cNvSpPr/>
          <p:nvPr/>
        </p:nvSpPr>
        <p:spPr>
          <a:xfrm>
            <a:off x="5710327" y="2832055"/>
            <a:ext cx="5747109" cy="3915941"/>
          </a:xfrm>
          <a:custGeom>
            <a:avLst/>
            <a:gdLst/>
            <a:ahLst/>
            <a:cxnLst/>
            <a:rect l="l" t="t" r="r" b="b"/>
            <a:pathLst>
              <a:path w="9430081" h="6306366">
                <a:moveTo>
                  <a:pt x="0" y="0"/>
                </a:moveTo>
                <a:lnTo>
                  <a:pt x="9430080" y="0"/>
                </a:lnTo>
                <a:lnTo>
                  <a:pt x="9430080" y="6306366"/>
                </a:lnTo>
                <a:lnTo>
                  <a:pt x="0" y="6306366"/>
                </a:lnTo>
                <a:lnTo>
                  <a:pt x="0" y="0"/>
                </a:lnTo>
                <a:close/>
              </a:path>
            </a:pathLst>
          </a:custGeom>
          <a:blipFill>
            <a:blip r:embed="rId21"/>
            <a:stretch>
              <a:fillRect/>
            </a:stretch>
          </a:blipFill>
        </p:spPr>
        <p:txBody>
          <a:bodyPr/>
          <a:lstStyle/>
          <a:p>
            <a:endParaRPr lang="en-US"/>
          </a:p>
        </p:txBody>
      </p:sp>
      <p:sp>
        <p:nvSpPr>
          <p:cNvPr id="10" name="Freeform 3">
            <a:extLst>
              <a:ext uri="{FF2B5EF4-FFF2-40B4-BE49-F238E27FC236}">
                <a16:creationId xmlns:a16="http://schemas.microsoft.com/office/drawing/2014/main" id="{6521CFFC-6A70-98D0-554B-A1B8B6AEB987}"/>
              </a:ext>
            </a:extLst>
          </p:cNvPr>
          <p:cNvSpPr/>
          <p:nvPr/>
        </p:nvSpPr>
        <p:spPr>
          <a:xfrm>
            <a:off x="9995541" y="2616475"/>
            <a:ext cx="2923789" cy="4749253"/>
          </a:xfrm>
          <a:custGeom>
            <a:avLst/>
            <a:gdLst/>
            <a:ahLst/>
            <a:cxnLst/>
            <a:rect l="l" t="t" r="r" b="b"/>
            <a:pathLst>
              <a:path w="5205222" h="8229600">
                <a:moveTo>
                  <a:pt x="0" y="0"/>
                </a:moveTo>
                <a:lnTo>
                  <a:pt x="5205222" y="0"/>
                </a:lnTo>
                <a:lnTo>
                  <a:pt x="5205222" y="8229600"/>
                </a:lnTo>
                <a:lnTo>
                  <a:pt x="0" y="8229600"/>
                </a:lnTo>
                <a:lnTo>
                  <a:pt x="0" y="0"/>
                </a:lnTo>
                <a:close/>
              </a:path>
            </a:pathLst>
          </a:custGeom>
          <a:blipFill>
            <a:blip r:embed="rId22"/>
            <a:stretch>
              <a:fillRect/>
            </a:stretch>
          </a:blipFill>
        </p:spPr>
        <p:txBody>
          <a:bodyPr/>
          <a:lstStyle/>
          <a:p>
            <a:endParaRPr lang="en-US"/>
          </a:p>
        </p:txBody>
      </p:sp>
      <p:sp>
        <p:nvSpPr>
          <p:cNvPr id="11" name="Freeform 2">
            <a:hlinkClick r:id="rId23" action="ppaction://hlinksldjump"/>
            <a:extLst>
              <a:ext uri="{FF2B5EF4-FFF2-40B4-BE49-F238E27FC236}">
                <a16:creationId xmlns:a16="http://schemas.microsoft.com/office/drawing/2014/main" id="{B8A5B0A2-F0C6-6F41-86B9-9755F10384D4}"/>
              </a:ext>
            </a:extLst>
          </p:cNvPr>
          <p:cNvSpPr/>
          <p:nvPr/>
        </p:nvSpPr>
        <p:spPr>
          <a:xfrm>
            <a:off x="16454338" y="8361862"/>
            <a:ext cx="1535548" cy="1527540"/>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endParaRPr lang="en-US"/>
          </a:p>
        </p:txBody>
      </p:sp>
    </p:spTree>
    <p:extLst>
      <p:ext uri="{BB962C8B-B14F-4D97-AF65-F5344CB8AC3E}">
        <p14:creationId xmlns:p14="http://schemas.microsoft.com/office/powerpoint/2010/main" val="226767601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2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6"/>
                    </p:tgtEl>
                  </p:cond>
                </p:stCondLst>
                <p:endSync evt="end" delay="0">
                  <p:rtn val="all"/>
                </p:endSync>
                <p:childTnLst>
                  <p:par>
                    <p:cTn id="11" fill="hold">
                      <p:stCondLst>
                        <p:cond delay="0"/>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6"/>
                  </p:tgtEl>
                </p:cond>
              </p:nextCondLst>
            </p:seq>
          </p:childTnLst>
        </p:cTn>
      </p:par>
    </p:tnLst>
    <p:bldLst>
      <p:bldP spid="26"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016826" flipH="1">
            <a:off x="-925115" y="6324173"/>
            <a:ext cx="4621853" cy="4354171"/>
          </a:xfrm>
          <a:custGeom>
            <a:avLst/>
            <a:gdLst/>
            <a:ahLst/>
            <a:cxnLst/>
            <a:rect l="l" t="t" r="r" b="b"/>
            <a:pathLst>
              <a:path w="4621853" h="4354171">
                <a:moveTo>
                  <a:pt x="4621853" y="0"/>
                </a:moveTo>
                <a:lnTo>
                  <a:pt x="0" y="0"/>
                </a:lnTo>
                <a:lnTo>
                  <a:pt x="0" y="4354171"/>
                </a:lnTo>
                <a:lnTo>
                  <a:pt x="4621853" y="4354171"/>
                </a:lnTo>
                <a:lnTo>
                  <a:pt x="4621853"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3" name="Group 3"/>
          <p:cNvGrpSpPr/>
          <p:nvPr/>
        </p:nvGrpSpPr>
        <p:grpSpPr>
          <a:xfrm>
            <a:off x="5248009" y="2247901"/>
            <a:ext cx="12011291" cy="7010400"/>
            <a:chOff x="0" y="0"/>
            <a:chExt cx="13279545" cy="6681554"/>
          </a:xfrm>
        </p:grpSpPr>
        <p:sp>
          <p:nvSpPr>
            <p:cNvPr id="4" name="Freeform 4"/>
            <p:cNvSpPr/>
            <p:nvPr/>
          </p:nvSpPr>
          <p:spPr>
            <a:xfrm>
              <a:off x="0" y="0"/>
              <a:ext cx="13279546" cy="6681554"/>
            </a:xfrm>
            <a:custGeom>
              <a:avLst/>
              <a:gdLst/>
              <a:ahLst/>
              <a:cxnLst/>
              <a:rect l="l" t="t" r="r" b="b"/>
              <a:pathLst>
                <a:path w="13279546" h="6681554">
                  <a:moveTo>
                    <a:pt x="13155085" y="6681554"/>
                  </a:moveTo>
                  <a:lnTo>
                    <a:pt x="124460" y="6681554"/>
                  </a:lnTo>
                  <a:cubicBezTo>
                    <a:pt x="55880" y="6681554"/>
                    <a:pt x="0" y="6625674"/>
                    <a:pt x="0" y="6557094"/>
                  </a:cubicBezTo>
                  <a:lnTo>
                    <a:pt x="0" y="124460"/>
                  </a:lnTo>
                  <a:cubicBezTo>
                    <a:pt x="0" y="55880"/>
                    <a:pt x="55880" y="0"/>
                    <a:pt x="124460" y="0"/>
                  </a:cubicBezTo>
                  <a:lnTo>
                    <a:pt x="13155085" y="0"/>
                  </a:lnTo>
                  <a:cubicBezTo>
                    <a:pt x="13223666" y="0"/>
                    <a:pt x="13279546" y="55880"/>
                    <a:pt x="13279546" y="124460"/>
                  </a:cubicBezTo>
                  <a:lnTo>
                    <a:pt x="13279546" y="6557094"/>
                  </a:lnTo>
                  <a:cubicBezTo>
                    <a:pt x="13279546" y="6625674"/>
                    <a:pt x="13223666" y="6681554"/>
                    <a:pt x="13155085" y="6681554"/>
                  </a:cubicBezTo>
                  <a:close/>
                </a:path>
              </a:pathLst>
            </a:custGeom>
            <a:solidFill>
              <a:srgbClr val="F4A25D"/>
            </a:solidFill>
          </p:spPr>
          <p:txBody>
            <a:bodyPr/>
            <a:lstStyle/>
            <a:p>
              <a:endParaRPr lang="en-US"/>
            </a:p>
          </p:txBody>
        </p:sp>
      </p:grpSp>
      <p:grpSp>
        <p:nvGrpSpPr>
          <p:cNvPr id="5" name="Group 5"/>
          <p:cNvGrpSpPr/>
          <p:nvPr/>
        </p:nvGrpSpPr>
        <p:grpSpPr>
          <a:xfrm>
            <a:off x="5487576" y="2476501"/>
            <a:ext cx="11532156" cy="5029200"/>
            <a:chOff x="0" y="0"/>
            <a:chExt cx="2978638" cy="1020772"/>
          </a:xfrm>
        </p:grpSpPr>
        <p:sp>
          <p:nvSpPr>
            <p:cNvPr id="6" name="Freeform 6"/>
            <p:cNvSpPr/>
            <p:nvPr/>
          </p:nvSpPr>
          <p:spPr>
            <a:xfrm>
              <a:off x="0" y="0"/>
              <a:ext cx="2978638" cy="1020772"/>
            </a:xfrm>
            <a:custGeom>
              <a:avLst/>
              <a:gdLst/>
              <a:ahLst/>
              <a:cxnLst/>
              <a:rect l="l" t="t" r="r" b="b"/>
              <a:pathLst>
                <a:path w="2978638" h="1020772">
                  <a:moveTo>
                    <a:pt x="2854178" y="1020772"/>
                  </a:moveTo>
                  <a:lnTo>
                    <a:pt x="124460" y="1020772"/>
                  </a:lnTo>
                  <a:cubicBezTo>
                    <a:pt x="55880" y="1020772"/>
                    <a:pt x="0" y="964892"/>
                    <a:pt x="0" y="896312"/>
                  </a:cubicBezTo>
                  <a:lnTo>
                    <a:pt x="0" y="124460"/>
                  </a:lnTo>
                  <a:cubicBezTo>
                    <a:pt x="0" y="55880"/>
                    <a:pt x="55880" y="0"/>
                    <a:pt x="124460" y="0"/>
                  </a:cubicBezTo>
                  <a:lnTo>
                    <a:pt x="2854178" y="0"/>
                  </a:lnTo>
                  <a:cubicBezTo>
                    <a:pt x="2922758" y="0"/>
                    <a:pt x="2978638" y="55880"/>
                    <a:pt x="2978638" y="124460"/>
                  </a:cubicBezTo>
                  <a:lnTo>
                    <a:pt x="2978638" y="896312"/>
                  </a:lnTo>
                  <a:cubicBezTo>
                    <a:pt x="2978638" y="964892"/>
                    <a:pt x="2922758" y="1020772"/>
                    <a:pt x="2854178" y="1020772"/>
                  </a:cubicBezTo>
                  <a:close/>
                </a:path>
              </a:pathLst>
            </a:custGeom>
            <a:solidFill>
              <a:srgbClr val="FFFBF9"/>
            </a:solidFill>
          </p:spPr>
          <p:txBody>
            <a:bodyPr/>
            <a:lstStyle/>
            <a:p>
              <a:endParaRPr lang="en-US"/>
            </a:p>
          </p:txBody>
        </p:sp>
      </p:grpSp>
      <p:grpSp>
        <p:nvGrpSpPr>
          <p:cNvPr id="13" name="Group 13"/>
          <p:cNvGrpSpPr/>
          <p:nvPr/>
        </p:nvGrpSpPr>
        <p:grpSpPr>
          <a:xfrm>
            <a:off x="5487576" y="7734301"/>
            <a:ext cx="11532157" cy="1288317"/>
            <a:chOff x="0" y="0"/>
            <a:chExt cx="12749821" cy="1020772"/>
          </a:xfrm>
        </p:grpSpPr>
        <p:sp>
          <p:nvSpPr>
            <p:cNvPr id="14" name="Freeform 14"/>
            <p:cNvSpPr/>
            <p:nvPr/>
          </p:nvSpPr>
          <p:spPr>
            <a:xfrm>
              <a:off x="0" y="0"/>
              <a:ext cx="12749821" cy="1020772"/>
            </a:xfrm>
            <a:custGeom>
              <a:avLst/>
              <a:gdLst/>
              <a:ahLst/>
              <a:cxnLst/>
              <a:rect l="l" t="t" r="r" b="b"/>
              <a:pathLst>
                <a:path w="12749821" h="1020772">
                  <a:moveTo>
                    <a:pt x="12625360" y="1020772"/>
                  </a:moveTo>
                  <a:lnTo>
                    <a:pt x="124460" y="1020772"/>
                  </a:lnTo>
                  <a:cubicBezTo>
                    <a:pt x="55880" y="1020772"/>
                    <a:pt x="0" y="964892"/>
                    <a:pt x="0" y="896312"/>
                  </a:cubicBezTo>
                  <a:lnTo>
                    <a:pt x="0" y="124460"/>
                  </a:lnTo>
                  <a:cubicBezTo>
                    <a:pt x="0" y="55880"/>
                    <a:pt x="55880" y="0"/>
                    <a:pt x="124460" y="0"/>
                  </a:cubicBezTo>
                  <a:lnTo>
                    <a:pt x="12625360" y="0"/>
                  </a:lnTo>
                  <a:cubicBezTo>
                    <a:pt x="12693941" y="0"/>
                    <a:pt x="12749821" y="55880"/>
                    <a:pt x="12749821" y="124460"/>
                  </a:cubicBezTo>
                  <a:lnTo>
                    <a:pt x="12749821" y="896312"/>
                  </a:lnTo>
                  <a:cubicBezTo>
                    <a:pt x="12749821" y="964892"/>
                    <a:pt x="12693941" y="1020772"/>
                    <a:pt x="12625360" y="1020772"/>
                  </a:cubicBezTo>
                  <a:close/>
                </a:path>
              </a:pathLst>
            </a:custGeom>
            <a:solidFill>
              <a:srgbClr val="FFFBF9"/>
            </a:solidFill>
          </p:spPr>
          <p:txBody>
            <a:bodyPr/>
            <a:lstStyle/>
            <a:p>
              <a:endParaRPr lang="en-US" dirty="0"/>
            </a:p>
          </p:txBody>
        </p:sp>
      </p:grpSp>
      <p:sp>
        <p:nvSpPr>
          <p:cNvPr id="15" name="Freeform 15"/>
          <p:cNvSpPr/>
          <p:nvPr/>
        </p:nvSpPr>
        <p:spPr>
          <a:xfrm rot="3768278" flipV="1">
            <a:off x="1890124" y="4381102"/>
            <a:ext cx="2182442" cy="2248974"/>
          </a:xfrm>
          <a:custGeom>
            <a:avLst/>
            <a:gdLst/>
            <a:ahLst/>
            <a:cxnLst/>
            <a:rect l="l" t="t" r="r" b="b"/>
            <a:pathLst>
              <a:path w="2182442" h="2248974">
                <a:moveTo>
                  <a:pt x="0" y="2248974"/>
                </a:moveTo>
                <a:lnTo>
                  <a:pt x="2182442" y="2248974"/>
                </a:lnTo>
                <a:lnTo>
                  <a:pt x="2182442" y="0"/>
                </a:lnTo>
                <a:lnTo>
                  <a:pt x="0" y="0"/>
                </a:lnTo>
                <a:lnTo>
                  <a:pt x="0" y="2248974"/>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Freeform 16"/>
          <p:cNvSpPr/>
          <p:nvPr/>
        </p:nvSpPr>
        <p:spPr>
          <a:xfrm>
            <a:off x="-105654" y="4125642"/>
            <a:ext cx="2388181" cy="2397686"/>
          </a:xfrm>
          <a:custGeom>
            <a:avLst/>
            <a:gdLst/>
            <a:ahLst/>
            <a:cxnLst/>
            <a:rect l="l" t="t" r="r" b="b"/>
            <a:pathLst>
              <a:path w="2388181" h="2397686">
                <a:moveTo>
                  <a:pt x="0" y="0"/>
                </a:moveTo>
                <a:lnTo>
                  <a:pt x="2388181" y="0"/>
                </a:lnTo>
                <a:lnTo>
                  <a:pt x="2388181" y="2397686"/>
                </a:lnTo>
                <a:lnTo>
                  <a:pt x="0" y="2397686"/>
                </a:lnTo>
                <a:lnTo>
                  <a:pt x="0" y="0"/>
                </a:lnTo>
                <a:close/>
              </a:path>
            </a:pathLst>
          </a:custGeom>
          <a:blipFill>
            <a:blip r:embed="rId9">
              <a:extLst>
                <a:ext uri="{96DAC541-7B7A-43D3-8B79-37D633B846F1}">
                  <asvg:svgBlip xmlns:asvg="http://schemas.microsoft.com/office/drawing/2016/SVG/main" xmlns="" r:embed="rId10"/>
                </a:ext>
              </a:extLst>
            </a:blip>
            <a:stretch>
              <a:fillRect t="-2382" b="-23300"/>
            </a:stretch>
          </a:blipFill>
        </p:spPr>
        <p:txBody>
          <a:bodyPr/>
          <a:lstStyle/>
          <a:p>
            <a:endParaRPr lang="en-US"/>
          </a:p>
        </p:txBody>
      </p:sp>
      <p:sp>
        <p:nvSpPr>
          <p:cNvPr id="17" name="Freeform 17"/>
          <p:cNvSpPr/>
          <p:nvPr/>
        </p:nvSpPr>
        <p:spPr>
          <a:xfrm>
            <a:off x="2220191" y="1862217"/>
            <a:ext cx="1993349" cy="2158862"/>
          </a:xfrm>
          <a:custGeom>
            <a:avLst/>
            <a:gdLst/>
            <a:ahLst/>
            <a:cxnLst/>
            <a:rect l="l" t="t" r="r" b="b"/>
            <a:pathLst>
              <a:path w="1993349" h="2158862">
                <a:moveTo>
                  <a:pt x="0" y="0"/>
                </a:moveTo>
                <a:lnTo>
                  <a:pt x="1993349" y="0"/>
                </a:lnTo>
                <a:lnTo>
                  <a:pt x="1993349" y="2158862"/>
                </a:lnTo>
                <a:lnTo>
                  <a:pt x="0" y="215886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8" name="Freeform 18"/>
          <p:cNvSpPr/>
          <p:nvPr/>
        </p:nvSpPr>
        <p:spPr>
          <a:xfrm>
            <a:off x="-306147" y="1643031"/>
            <a:ext cx="2365166" cy="2378048"/>
          </a:xfrm>
          <a:custGeom>
            <a:avLst/>
            <a:gdLst/>
            <a:ahLst/>
            <a:cxnLst/>
            <a:rect l="l" t="t" r="r" b="b"/>
            <a:pathLst>
              <a:path w="2365166" h="2378048">
                <a:moveTo>
                  <a:pt x="0" y="0"/>
                </a:moveTo>
                <a:lnTo>
                  <a:pt x="2365167" y="0"/>
                </a:lnTo>
                <a:lnTo>
                  <a:pt x="2365167" y="2378048"/>
                </a:lnTo>
                <a:lnTo>
                  <a:pt x="0" y="237804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9" name="Freeform 19"/>
          <p:cNvSpPr/>
          <p:nvPr/>
        </p:nvSpPr>
        <p:spPr>
          <a:xfrm>
            <a:off x="3131140" y="8897702"/>
            <a:ext cx="1624452" cy="1290763"/>
          </a:xfrm>
          <a:custGeom>
            <a:avLst/>
            <a:gdLst/>
            <a:ahLst/>
            <a:cxnLst/>
            <a:rect l="l" t="t" r="r" b="b"/>
            <a:pathLst>
              <a:path w="1624452" h="1290763">
                <a:moveTo>
                  <a:pt x="0" y="0"/>
                </a:moveTo>
                <a:lnTo>
                  <a:pt x="1624453" y="0"/>
                </a:lnTo>
                <a:lnTo>
                  <a:pt x="1624453" y="1290763"/>
                </a:lnTo>
                <a:lnTo>
                  <a:pt x="0" y="129076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20" name="Freeform 20"/>
          <p:cNvSpPr/>
          <p:nvPr/>
        </p:nvSpPr>
        <p:spPr>
          <a:xfrm rot="-1941356" flipV="1">
            <a:off x="-2072656" y="-1606484"/>
            <a:ext cx="4544869" cy="3221176"/>
          </a:xfrm>
          <a:custGeom>
            <a:avLst/>
            <a:gdLst/>
            <a:ahLst/>
            <a:cxnLst/>
            <a:rect l="l" t="t" r="r" b="b"/>
            <a:pathLst>
              <a:path w="4544869" h="3221176">
                <a:moveTo>
                  <a:pt x="0" y="3221176"/>
                </a:moveTo>
                <a:lnTo>
                  <a:pt x="4544869" y="3221176"/>
                </a:lnTo>
                <a:lnTo>
                  <a:pt x="4544869" y="0"/>
                </a:lnTo>
                <a:lnTo>
                  <a:pt x="0" y="0"/>
                </a:lnTo>
                <a:lnTo>
                  <a:pt x="0" y="3221176"/>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26" name="TextBox 26"/>
          <p:cNvSpPr txBox="1"/>
          <p:nvPr/>
        </p:nvSpPr>
        <p:spPr>
          <a:xfrm>
            <a:off x="5906675" y="8382227"/>
            <a:ext cx="10744200" cy="404213"/>
          </a:xfrm>
          <a:prstGeom prst="rect">
            <a:avLst/>
          </a:prstGeom>
        </p:spPr>
        <p:txBody>
          <a:bodyPr wrap="square" lIns="0" tIns="0" rIns="0" bIns="0" rtlCol="0" anchor="t">
            <a:spAutoFit/>
          </a:bodyPr>
          <a:lstStyle/>
          <a:p>
            <a:pPr marL="0" lvl="0" indent="0" algn="ctr">
              <a:lnSpc>
                <a:spcPts val="2399"/>
              </a:lnSpc>
              <a:spcBef>
                <a:spcPct val="0"/>
              </a:spcBef>
            </a:pPr>
            <a:r>
              <a:rPr lang="en-US" sz="5400" b="1" dirty="0">
                <a:solidFill>
                  <a:srgbClr val="424F9D"/>
                </a:solidFill>
                <a:latin typeface="Abadi Extra Light" panose="020B0204020104020204" pitchFamily="34" charset="0"/>
              </a:rPr>
              <a:t>They’re from Thailand. They’re Thai.</a:t>
            </a:r>
            <a:endParaRPr lang="en-US" sz="5400" b="1" u="none" dirty="0">
              <a:solidFill>
                <a:srgbClr val="424F9D"/>
              </a:solidFill>
              <a:latin typeface="Abadi Extra Light" panose="020B0204020104020204" pitchFamily="34" charset="0"/>
            </a:endParaRPr>
          </a:p>
        </p:txBody>
      </p:sp>
      <p:sp>
        <p:nvSpPr>
          <p:cNvPr id="8" name="TextBox 25">
            <a:extLst>
              <a:ext uri="{FF2B5EF4-FFF2-40B4-BE49-F238E27FC236}">
                <a16:creationId xmlns:a16="http://schemas.microsoft.com/office/drawing/2014/main" id="{1662A333-D6C3-285C-4034-7F919C6CEA19}"/>
              </a:ext>
            </a:extLst>
          </p:cNvPr>
          <p:cNvSpPr txBox="1"/>
          <p:nvPr/>
        </p:nvSpPr>
        <p:spPr>
          <a:xfrm>
            <a:off x="5734517" y="192605"/>
            <a:ext cx="11532157" cy="1672189"/>
          </a:xfrm>
          <a:prstGeom prst="rect">
            <a:avLst/>
          </a:prstGeom>
        </p:spPr>
        <p:txBody>
          <a:bodyPr lIns="0" tIns="0" rIns="0" bIns="0" rtlCol="0" anchor="t">
            <a:spAutoFit/>
          </a:bodyPr>
          <a:lstStyle/>
          <a:p>
            <a:pPr algn="ctr">
              <a:lnSpc>
                <a:spcPts val="14000"/>
              </a:lnSpc>
            </a:pPr>
            <a:r>
              <a:rPr lang="en-US" sz="10000" dirty="0">
                <a:solidFill>
                  <a:srgbClr val="424F9D"/>
                </a:solidFill>
                <a:latin typeface="Snap ITC" panose="04040A07060A02020202" pitchFamily="82" charset="0"/>
              </a:rPr>
              <a:t>Look and Say.</a:t>
            </a:r>
          </a:p>
        </p:txBody>
      </p:sp>
      <p:sp>
        <p:nvSpPr>
          <p:cNvPr id="9" name="Freeform 2">
            <a:extLst>
              <a:ext uri="{FF2B5EF4-FFF2-40B4-BE49-F238E27FC236}">
                <a16:creationId xmlns:a16="http://schemas.microsoft.com/office/drawing/2014/main" id="{83FC6A31-0411-8D84-372D-CDFAC862CB4D}"/>
              </a:ext>
            </a:extLst>
          </p:cNvPr>
          <p:cNvSpPr/>
          <p:nvPr/>
        </p:nvSpPr>
        <p:spPr>
          <a:xfrm>
            <a:off x="5884066" y="2647645"/>
            <a:ext cx="5393534" cy="4683978"/>
          </a:xfrm>
          <a:custGeom>
            <a:avLst/>
            <a:gdLst/>
            <a:ahLst/>
            <a:cxnLst/>
            <a:rect l="l" t="t" r="r" b="b"/>
            <a:pathLst>
              <a:path w="11478801" h="8890853">
                <a:moveTo>
                  <a:pt x="0" y="0"/>
                </a:moveTo>
                <a:lnTo>
                  <a:pt x="11478800" y="0"/>
                </a:lnTo>
                <a:lnTo>
                  <a:pt x="11478800" y="8890852"/>
                </a:lnTo>
                <a:lnTo>
                  <a:pt x="0" y="8890852"/>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10" name="Freeform 3">
            <a:extLst>
              <a:ext uri="{FF2B5EF4-FFF2-40B4-BE49-F238E27FC236}">
                <a16:creationId xmlns:a16="http://schemas.microsoft.com/office/drawing/2014/main" id="{394F3F98-B39C-840A-3C48-D98BD5EC45D1}"/>
              </a:ext>
            </a:extLst>
          </p:cNvPr>
          <p:cNvSpPr/>
          <p:nvPr/>
        </p:nvSpPr>
        <p:spPr>
          <a:xfrm>
            <a:off x="9084837" y="2580787"/>
            <a:ext cx="1964163" cy="1307711"/>
          </a:xfrm>
          <a:custGeom>
            <a:avLst/>
            <a:gdLst/>
            <a:ahLst/>
            <a:cxnLst/>
            <a:rect l="l" t="t" r="r" b="b"/>
            <a:pathLst>
              <a:path w="6954170" h="2972908">
                <a:moveTo>
                  <a:pt x="0" y="0"/>
                </a:moveTo>
                <a:lnTo>
                  <a:pt x="6954170" y="0"/>
                </a:lnTo>
                <a:lnTo>
                  <a:pt x="6954170" y="2972908"/>
                </a:lnTo>
                <a:lnTo>
                  <a:pt x="0" y="2972908"/>
                </a:lnTo>
                <a:lnTo>
                  <a:pt x="0" y="0"/>
                </a:lnTo>
                <a:close/>
              </a:path>
            </a:pathLst>
          </a:custGeom>
          <a:blipFill>
            <a:blip r:embed="rId21"/>
            <a:stretch>
              <a:fillRect/>
            </a:stretch>
          </a:blipFill>
        </p:spPr>
        <p:txBody>
          <a:bodyPr/>
          <a:lstStyle/>
          <a:p>
            <a:endParaRPr lang="en-US"/>
          </a:p>
        </p:txBody>
      </p:sp>
      <p:sp>
        <p:nvSpPr>
          <p:cNvPr id="11" name="Freeform 4">
            <a:extLst>
              <a:ext uri="{FF2B5EF4-FFF2-40B4-BE49-F238E27FC236}">
                <a16:creationId xmlns:a16="http://schemas.microsoft.com/office/drawing/2014/main" id="{8FD42D62-694E-AAA3-44ED-939873638337}"/>
              </a:ext>
            </a:extLst>
          </p:cNvPr>
          <p:cNvSpPr/>
          <p:nvPr/>
        </p:nvSpPr>
        <p:spPr>
          <a:xfrm>
            <a:off x="10489432" y="5181751"/>
            <a:ext cx="2245043" cy="2272148"/>
          </a:xfrm>
          <a:custGeom>
            <a:avLst/>
            <a:gdLst/>
            <a:ahLst/>
            <a:cxnLst/>
            <a:rect l="l" t="t" r="r" b="b"/>
            <a:pathLst>
              <a:path w="3653818" h="3934124">
                <a:moveTo>
                  <a:pt x="0" y="0"/>
                </a:moveTo>
                <a:lnTo>
                  <a:pt x="3653817" y="0"/>
                </a:lnTo>
                <a:lnTo>
                  <a:pt x="3653817" y="3934124"/>
                </a:lnTo>
                <a:lnTo>
                  <a:pt x="0" y="3934124"/>
                </a:lnTo>
                <a:lnTo>
                  <a:pt x="0" y="0"/>
                </a:lnTo>
                <a:close/>
              </a:path>
            </a:pathLst>
          </a:custGeom>
          <a:blipFill>
            <a:blip r:embed="rId22"/>
            <a:stretch>
              <a:fillRect/>
            </a:stretch>
          </a:blipFill>
        </p:spPr>
        <p:txBody>
          <a:bodyPr/>
          <a:lstStyle/>
          <a:p>
            <a:endParaRPr lang="en-US"/>
          </a:p>
        </p:txBody>
      </p:sp>
      <p:sp>
        <p:nvSpPr>
          <p:cNvPr id="12" name="Freeform 3">
            <a:extLst>
              <a:ext uri="{FF2B5EF4-FFF2-40B4-BE49-F238E27FC236}">
                <a16:creationId xmlns:a16="http://schemas.microsoft.com/office/drawing/2014/main" id="{32E6B1D5-1C5C-A831-44AC-FD932B83D9A2}"/>
              </a:ext>
            </a:extLst>
          </p:cNvPr>
          <p:cNvSpPr/>
          <p:nvPr/>
        </p:nvSpPr>
        <p:spPr>
          <a:xfrm>
            <a:off x="13159459" y="2887295"/>
            <a:ext cx="3410140" cy="4114800"/>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endParaRPr lang="en-US"/>
          </a:p>
        </p:txBody>
      </p:sp>
      <p:sp>
        <p:nvSpPr>
          <p:cNvPr id="21" name="Freeform 2">
            <a:hlinkClick r:id="rId25" action="ppaction://hlinksldjump"/>
            <a:extLst>
              <a:ext uri="{FF2B5EF4-FFF2-40B4-BE49-F238E27FC236}">
                <a16:creationId xmlns:a16="http://schemas.microsoft.com/office/drawing/2014/main" id="{7086930A-F9B2-5A85-E62C-B6C559961985}"/>
              </a:ext>
            </a:extLst>
          </p:cNvPr>
          <p:cNvSpPr/>
          <p:nvPr/>
        </p:nvSpPr>
        <p:spPr>
          <a:xfrm>
            <a:off x="16454338" y="8361862"/>
            <a:ext cx="1535548" cy="1527540"/>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endParaRPr lang="en-US"/>
          </a:p>
        </p:txBody>
      </p:sp>
    </p:spTree>
    <p:extLst>
      <p:ext uri="{BB962C8B-B14F-4D97-AF65-F5344CB8AC3E}">
        <p14:creationId xmlns:p14="http://schemas.microsoft.com/office/powerpoint/2010/main" val="312619713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2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6"/>
                    </p:tgtEl>
                  </p:cond>
                </p:stCondLst>
                <p:endSync evt="end" delay="0">
                  <p:rtn val="all"/>
                </p:endSync>
                <p:childTnLst>
                  <p:par>
                    <p:cTn id="11" fill="hold">
                      <p:stCondLst>
                        <p:cond delay="0"/>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6"/>
                  </p:tgtEl>
                </p:cond>
              </p:nextCondLst>
            </p:seq>
          </p:childTnLst>
        </p:cTn>
      </p:par>
    </p:tnLst>
    <p:bldLst>
      <p:bldP spid="26" grpId="0"/>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016826" flipH="1">
            <a:off x="-925115" y="6324173"/>
            <a:ext cx="4621853" cy="4354171"/>
          </a:xfrm>
          <a:custGeom>
            <a:avLst/>
            <a:gdLst/>
            <a:ahLst/>
            <a:cxnLst/>
            <a:rect l="l" t="t" r="r" b="b"/>
            <a:pathLst>
              <a:path w="4621853" h="4354171">
                <a:moveTo>
                  <a:pt x="4621853" y="0"/>
                </a:moveTo>
                <a:lnTo>
                  <a:pt x="0" y="0"/>
                </a:lnTo>
                <a:lnTo>
                  <a:pt x="0" y="4354171"/>
                </a:lnTo>
                <a:lnTo>
                  <a:pt x="4621853" y="4354171"/>
                </a:lnTo>
                <a:lnTo>
                  <a:pt x="4621853"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3" name="Group 3"/>
          <p:cNvGrpSpPr/>
          <p:nvPr/>
        </p:nvGrpSpPr>
        <p:grpSpPr>
          <a:xfrm>
            <a:off x="4641206" y="2247901"/>
            <a:ext cx="13341993" cy="7010400"/>
            <a:chOff x="0" y="0"/>
            <a:chExt cx="13279545" cy="6681554"/>
          </a:xfrm>
        </p:grpSpPr>
        <p:sp>
          <p:nvSpPr>
            <p:cNvPr id="4" name="Freeform 4"/>
            <p:cNvSpPr/>
            <p:nvPr/>
          </p:nvSpPr>
          <p:spPr>
            <a:xfrm>
              <a:off x="0" y="0"/>
              <a:ext cx="13279546" cy="6681554"/>
            </a:xfrm>
            <a:custGeom>
              <a:avLst/>
              <a:gdLst/>
              <a:ahLst/>
              <a:cxnLst/>
              <a:rect l="l" t="t" r="r" b="b"/>
              <a:pathLst>
                <a:path w="13279546" h="6681554">
                  <a:moveTo>
                    <a:pt x="13155085" y="6681554"/>
                  </a:moveTo>
                  <a:lnTo>
                    <a:pt x="124460" y="6681554"/>
                  </a:lnTo>
                  <a:cubicBezTo>
                    <a:pt x="55880" y="6681554"/>
                    <a:pt x="0" y="6625674"/>
                    <a:pt x="0" y="6557094"/>
                  </a:cubicBezTo>
                  <a:lnTo>
                    <a:pt x="0" y="124460"/>
                  </a:lnTo>
                  <a:cubicBezTo>
                    <a:pt x="0" y="55880"/>
                    <a:pt x="55880" y="0"/>
                    <a:pt x="124460" y="0"/>
                  </a:cubicBezTo>
                  <a:lnTo>
                    <a:pt x="13155085" y="0"/>
                  </a:lnTo>
                  <a:cubicBezTo>
                    <a:pt x="13223666" y="0"/>
                    <a:pt x="13279546" y="55880"/>
                    <a:pt x="13279546" y="124460"/>
                  </a:cubicBezTo>
                  <a:lnTo>
                    <a:pt x="13279546" y="6557094"/>
                  </a:lnTo>
                  <a:cubicBezTo>
                    <a:pt x="13279546" y="6625674"/>
                    <a:pt x="13223666" y="6681554"/>
                    <a:pt x="13155085" y="6681554"/>
                  </a:cubicBezTo>
                  <a:close/>
                </a:path>
              </a:pathLst>
            </a:custGeom>
            <a:solidFill>
              <a:srgbClr val="F4A25D"/>
            </a:solidFill>
          </p:spPr>
          <p:txBody>
            <a:bodyPr/>
            <a:lstStyle/>
            <a:p>
              <a:endParaRPr lang="en-US"/>
            </a:p>
          </p:txBody>
        </p:sp>
      </p:grpSp>
      <p:grpSp>
        <p:nvGrpSpPr>
          <p:cNvPr id="5" name="Group 5"/>
          <p:cNvGrpSpPr/>
          <p:nvPr/>
        </p:nvGrpSpPr>
        <p:grpSpPr>
          <a:xfrm>
            <a:off x="4964804" y="2476501"/>
            <a:ext cx="12865996" cy="5029200"/>
            <a:chOff x="0" y="0"/>
            <a:chExt cx="2978638" cy="1020772"/>
          </a:xfrm>
        </p:grpSpPr>
        <p:sp>
          <p:nvSpPr>
            <p:cNvPr id="6" name="Freeform 6"/>
            <p:cNvSpPr/>
            <p:nvPr/>
          </p:nvSpPr>
          <p:spPr>
            <a:xfrm>
              <a:off x="0" y="0"/>
              <a:ext cx="2978638" cy="1020772"/>
            </a:xfrm>
            <a:custGeom>
              <a:avLst/>
              <a:gdLst/>
              <a:ahLst/>
              <a:cxnLst/>
              <a:rect l="l" t="t" r="r" b="b"/>
              <a:pathLst>
                <a:path w="2978638" h="1020772">
                  <a:moveTo>
                    <a:pt x="2854178" y="1020772"/>
                  </a:moveTo>
                  <a:lnTo>
                    <a:pt x="124460" y="1020772"/>
                  </a:lnTo>
                  <a:cubicBezTo>
                    <a:pt x="55880" y="1020772"/>
                    <a:pt x="0" y="964892"/>
                    <a:pt x="0" y="896312"/>
                  </a:cubicBezTo>
                  <a:lnTo>
                    <a:pt x="0" y="124460"/>
                  </a:lnTo>
                  <a:cubicBezTo>
                    <a:pt x="0" y="55880"/>
                    <a:pt x="55880" y="0"/>
                    <a:pt x="124460" y="0"/>
                  </a:cubicBezTo>
                  <a:lnTo>
                    <a:pt x="2854178" y="0"/>
                  </a:lnTo>
                  <a:cubicBezTo>
                    <a:pt x="2922758" y="0"/>
                    <a:pt x="2978638" y="55880"/>
                    <a:pt x="2978638" y="124460"/>
                  </a:cubicBezTo>
                  <a:lnTo>
                    <a:pt x="2978638" y="896312"/>
                  </a:lnTo>
                  <a:cubicBezTo>
                    <a:pt x="2978638" y="964892"/>
                    <a:pt x="2922758" y="1020772"/>
                    <a:pt x="2854178" y="1020772"/>
                  </a:cubicBezTo>
                  <a:close/>
                </a:path>
              </a:pathLst>
            </a:custGeom>
            <a:solidFill>
              <a:srgbClr val="FFFBF9"/>
            </a:solidFill>
          </p:spPr>
          <p:txBody>
            <a:bodyPr/>
            <a:lstStyle/>
            <a:p>
              <a:endParaRPr lang="en-US"/>
            </a:p>
          </p:txBody>
        </p:sp>
      </p:grpSp>
      <p:grpSp>
        <p:nvGrpSpPr>
          <p:cNvPr id="13" name="Group 13"/>
          <p:cNvGrpSpPr/>
          <p:nvPr/>
        </p:nvGrpSpPr>
        <p:grpSpPr>
          <a:xfrm>
            <a:off x="4964804" y="7734301"/>
            <a:ext cx="12817664" cy="1288317"/>
            <a:chOff x="0" y="0"/>
            <a:chExt cx="12749821" cy="1020772"/>
          </a:xfrm>
        </p:grpSpPr>
        <p:sp>
          <p:nvSpPr>
            <p:cNvPr id="14" name="Freeform 14"/>
            <p:cNvSpPr/>
            <p:nvPr/>
          </p:nvSpPr>
          <p:spPr>
            <a:xfrm>
              <a:off x="0" y="0"/>
              <a:ext cx="12749821" cy="1020772"/>
            </a:xfrm>
            <a:custGeom>
              <a:avLst/>
              <a:gdLst/>
              <a:ahLst/>
              <a:cxnLst/>
              <a:rect l="l" t="t" r="r" b="b"/>
              <a:pathLst>
                <a:path w="12749821" h="1020772">
                  <a:moveTo>
                    <a:pt x="12625360" y="1020772"/>
                  </a:moveTo>
                  <a:lnTo>
                    <a:pt x="124460" y="1020772"/>
                  </a:lnTo>
                  <a:cubicBezTo>
                    <a:pt x="55880" y="1020772"/>
                    <a:pt x="0" y="964892"/>
                    <a:pt x="0" y="896312"/>
                  </a:cubicBezTo>
                  <a:lnTo>
                    <a:pt x="0" y="124460"/>
                  </a:lnTo>
                  <a:cubicBezTo>
                    <a:pt x="0" y="55880"/>
                    <a:pt x="55880" y="0"/>
                    <a:pt x="124460" y="0"/>
                  </a:cubicBezTo>
                  <a:lnTo>
                    <a:pt x="12625360" y="0"/>
                  </a:lnTo>
                  <a:cubicBezTo>
                    <a:pt x="12693941" y="0"/>
                    <a:pt x="12749821" y="55880"/>
                    <a:pt x="12749821" y="124460"/>
                  </a:cubicBezTo>
                  <a:lnTo>
                    <a:pt x="12749821" y="896312"/>
                  </a:lnTo>
                  <a:cubicBezTo>
                    <a:pt x="12749821" y="964892"/>
                    <a:pt x="12693941" y="1020772"/>
                    <a:pt x="12625360" y="1020772"/>
                  </a:cubicBezTo>
                  <a:close/>
                </a:path>
              </a:pathLst>
            </a:custGeom>
            <a:solidFill>
              <a:srgbClr val="FFFBF9"/>
            </a:solidFill>
          </p:spPr>
          <p:txBody>
            <a:bodyPr/>
            <a:lstStyle/>
            <a:p>
              <a:endParaRPr lang="en-US"/>
            </a:p>
          </p:txBody>
        </p:sp>
      </p:grpSp>
      <p:sp>
        <p:nvSpPr>
          <p:cNvPr id="15" name="Freeform 15"/>
          <p:cNvSpPr/>
          <p:nvPr/>
        </p:nvSpPr>
        <p:spPr>
          <a:xfrm rot="3768278" flipV="1">
            <a:off x="1890124" y="4381102"/>
            <a:ext cx="2182442" cy="2248974"/>
          </a:xfrm>
          <a:custGeom>
            <a:avLst/>
            <a:gdLst/>
            <a:ahLst/>
            <a:cxnLst/>
            <a:rect l="l" t="t" r="r" b="b"/>
            <a:pathLst>
              <a:path w="2182442" h="2248974">
                <a:moveTo>
                  <a:pt x="0" y="2248974"/>
                </a:moveTo>
                <a:lnTo>
                  <a:pt x="2182442" y="2248974"/>
                </a:lnTo>
                <a:lnTo>
                  <a:pt x="2182442" y="0"/>
                </a:lnTo>
                <a:lnTo>
                  <a:pt x="0" y="0"/>
                </a:lnTo>
                <a:lnTo>
                  <a:pt x="0" y="2248974"/>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Freeform 16"/>
          <p:cNvSpPr/>
          <p:nvPr/>
        </p:nvSpPr>
        <p:spPr>
          <a:xfrm>
            <a:off x="-105654" y="4125642"/>
            <a:ext cx="2388181" cy="2397686"/>
          </a:xfrm>
          <a:custGeom>
            <a:avLst/>
            <a:gdLst/>
            <a:ahLst/>
            <a:cxnLst/>
            <a:rect l="l" t="t" r="r" b="b"/>
            <a:pathLst>
              <a:path w="2388181" h="2397686">
                <a:moveTo>
                  <a:pt x="0" y="0"/>
                </a:moveTo>
                <a:lnTo>
                  <a:pt x="2388181" y="0"/>
                </a:lnTo>
                <a:lnTo>
                  <a:pt x="2388181" y="2397686"/>
                </a:lnTo>
                <a:lnTo>
                  <a:pt x="0" y="2397686"/>
                </a:lnTo>
                <a:lnTo>
                  <a:pt x="0" y="0"/>
                </a:lnTo>
                <a:close/>
              </a:path>
            </a:pathLst>
          </a:custGeom>
          <a:blipFill>
            <a:blip r:embed="rId9">
              <a:extLst>
                <a:ext uri="{96DAC541-7B7A-43D3-8B79-37D633B846F1}">
                  <asvg:svgBlip xmlns:asvg="http://schemas.microsoft.com/office/drawing/2016/SVG/main" xmlns="" r:embed="rId10"/>
                </a:ext>
              </a:extLst>
            </a:blip>
            <a:stretch>
              <a:fillRect t="-2382" b="-23300"/>
            </a:stretch>
          </a:blipFill>
        </p:spPr>
        <p:txBody>
          <a:bodyPr/>
          <a:lstStyle/>
          <a:p>
            <a:endParaRPr lang="en-US"/>
          </a:p>
        </p:txBody>
      </p:sp>
      <p:sp>
        <p:nvSpPr>
          <p:cNvPr id="17" name="Freeform 17"/>
          <p:cNvSpPr/>
          <p:nvPr/>
        </p:nvSpPr>
        <p:spPr>
          <a:xfrm>
            <a:off x="2220191" y="1862217"/>
            <a:ext cx="1993349" cy="2158862"/>
          </a:xfrm>
          <a:custGeom>
            <a:avLst/>
            <a:gdLst/>
            <a:ahLst/>
            <a:cxnLst/>
            <a:rect l="l" t="t" r="r" b="b"/>
            <a:pathLst>
              <a:path w="1993349" h="2158862">
                <a:moveTo>
                  <a:pt x="0" y="0"/>
                </a:moveTo>
                <a:lnTo>
                  <a:pt x="1993349" y="0"/>
                </a:lnTo>
                <a:lnTo>
                  <a:pt x="1993349" y="2158862"/>
                </a:lnTo>
                <a:lnTo>
                  <a:pt x="0" y="215886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8" name="Freeform 18"/>
          <p:cNvSpPr/>
          <p:nvPr/>
        </p:nvSpPr>
        <p:spPr>
          <a:xfrm>
            <a:off x="-306147" y="1643031"/>
            <a:ext cx="2365166" cy="2378048"/>
          </a:xfrm>
          <a:custGeom>
            <a:avLst/>
            <a:gdLst/>
            <a:ahLst/>
            <a:cxnLst/>
            <a:rect l="l" t="t" r="r" b="b"/>
            <a:pathLst>
              <a:path w="2365166" h="2378048">
                <a:moveTo>
                  <a:pt x="0" y="0"/>
                </a:moveTo>
                <a:lnTo>
                  <a:pt x="2365167" y="0"/>
                </a:lnTo>
                <a:lnTo>
                  <a:pt x="2365167" y="2378048"/>
                </a:lnTo>
                <a:lnTo>
                  <a:pt x="0" y="237804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9" name="Freeform 19"/>
          <p:cNvSpPr/>
          <p:nvPr/>
        </p:nvSpPr>
        <p:spPr>
          <a:xfrm>
            <a:off x="3131140" y="8897702"/>
            <a:ext cx="1624452" cy="1290763"/>
          </a:xfrm>
          <a:custGeom>
            <a:avLst/>
            <a:gdLst/>
            <a:ahLst/>
            <a:cxnLst/>
            <a:rect l="l" t="t" r="r" b="b"/>
            <a:pathLst>
              <a:path w="1624452" h="1290763">
                <a:moveTo>
                  <a:pt x="0" y="0"/>
                </a:moveTo>
                <a:lnTo>
                  <a:pt x="1624453" y="0"/>
                </a:lnTo>
                <a:lnTo>
                  <a:pt x="1624453" y="1290763"/>
                </a:lnTo>
                <a:lnTo>
                  <a:pt x="0" y="129076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20" name="Freeform 20"/>
          <p:cNvSpPr/>
          <p:nvPr/>
        </p:nvSpPr>
        <p:spPr>
          <a:xfrm rot="-1941356" flipV="1">
            <a:off x="-2072656" y="-1606484"/>
            <a:ext cx="4544869" cy="3221176"/>
          </a:xfrm>
          <a:custGeom>
            <a:avLst/>
            <a:gdLst/>
            <a:ahLst/>
            <a:cxnLst/>
            <a:rect l="l" t="t" r="r" b="b"/>
            <a:pathLst>
              <a:path w="4544869" h="3221176">
                <a:moveTo>
                  <a:pt x="0" y="3221176"/>
                </a:moveTo>
                <a:lnTo>
                  <a:pt x="4544869" y="3221176"/>
                </a:lnTo>
                <a:lnTo>
                  <a:pt x="4544869" y="0"/>
                </a:lnTo>
                <a:lnTo>
                  <a:pt x="0" y="0"/>
                </a:lnTo>
                <a:lnTo>
                  <a:pt x="0" y="3221176"/>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26" name="TextBox 26"/>
          <p:cNvSpPr txBox="1"/>
          <p:nvPr/>
        </p:nvSpPr>
        <p:spPr>
          <a:xfrm>
            <a:off x="4755592" y="8373854"/>
            <a:ext cx="12922808" cy="404213"/>
          </a:xfrm>
          <a:prstGeom prst="rect">
            <a:avLst/>
          </a:prstGeom>
        </p:spPr>
        <p:txBody>
          <a:bodyPr wrap="square" lIns="0" tIns="0" rIns="0" bIns="0" rtlCol="0" anchor="t">
            <a:spAutoFit/>
          </a:bodyPr>
          <a:lstStyle/>
          <a:p>
            <a:pPr marL="0" lvl="0" indent="0" algn="ctr">
              <a:lnSpc>
                <a:spcPts val="2399"/>
              </a:lnSpc>
              <a:spcBef>
                <a:spcPct val="0"/>
              </a:spcBef>
            </a:pPr>
            <a:r>
              <a:rPr lang="en-US" sz="5400" b="1" dirty="0">
                <a:solidFill>
                  <a:srgbClr val="424F9D"/>
                </a:solidFill>
                <a:latin typeface="Abadi Extra Light" panose="020B0204020104020204" pitchFamily="34" charset="0"/>
              </a:rPr>
              <a:t>They’re from Singapore. They’re Singaporean. </a:t>
            </a:r>
            <a:endParaRPr lang="en-US" sz="5400" b="1" u="none" dirty="0">
              <a:solidFill>
                <a:srgbClr val="424F9D"/>
              </a:solidFill>
              <a:latin typeface="Abadi Extra Light" panose="020B0204020104020204" pitchFamily="34" charset="0"/>
            </a:endParaRPr>
          </a:p>
        </p:txBody>
      </p:sp>
      <p:sp>
        <p:nvSpPr>
          <p:cNvPr id="8" name="TextBox 25">
            <a:extLst>
              <a:ext uri="{FF2B5EF4-FFF2-40B4-BE49-F238E27FC236}">
                <a16:creationId xmlns:a16="http://schemas.microsoft.com/office/drawing/2014/main" id="{BF1BA83F-9A05-CAE3-92E8-2257C11596CE}"/>
              </a:ext>
            </a:extLst>
          </p:cNvPr>
          <p:cNvSpPr txBox="1"/>
          <p:nvPr/>
        </p:nvSpPr>
        <p:spPr>
          <a:xfrm>
            <a:off x="5734517" y="192605"/>
            <a:ext cx="11532157" cy="1672189"/>
          </a:xfrm>
          <a:prstGeom prst="rect">
            <a:avLst/>
          </a:prstGeom>
        </p:spPr>
        <p:txBody>
          <a:bodyPr lIns="0" tIns="0" rIns="0" bIns="0" rtlCol="0" anchor="t">
            <a:spAutoFit/>
          </a:bodyPr>
          <a:lstStyle/>
          <a:p>
            <a:pPr algn="ctr">
              <a:lnSpc>
                <a:spcPts val="14000"/>
              </a:lnSpc>
            </a:pPr>
            <a:r>
              <a:rPr lang="en-US" sz="10000" dirty="0">
                <a:solidFill>
                  <a:srgbClr val="424F9D"/>
                </a:solidFill>
                <a:latin typeface="Snap ITC" panose="04040A07060A02020202" pitchFamily="82" charset="0"/>
              </a:rPr>
              <a:t>Look and Say.</a:t>
            </a:r>
          </a:p>
        </p:txBody>
      </p:sp>
      <p:sp>
        <p:nvSpPr>
          <p:cNvPr id="9" name="Freeform 2">
            <a:extLst>
              <a:ext uri="{FF2B5EF4-FFF2-40B4-BE49-F238E27FC236}">
                <a16:creationId xmlns:a16="http://schemas.microsoft.com/office/drawing/2014/main" id="{084458F5-888A-553D-791B-52B021DEA5A0}"/>
              </a:ext>
            </a:extLst>
          </p:cNvPr>
          <p:cNvSpPr/>
          <p:nvPr/>
        </p:nvSpPr>
        <p:spPr>
          <a:xfrm>
            <a:off x="6553200" y="2643966"/>
            <a:ext cx="5761959" cy="4610101"/>
          </a:xfrm>
          <a:custGeom>
            <a:avLst/>
            <a:gdLst/>
            <a:ahLst/>
            <a:cxnLst/>
            <a:rect l="l" t="t" r="r" b="b"/>
            <a:pathLst>
              <a:path w="9650704" h="9083726">
                <a:moveTo>
                  <a:pt x="0" y="0"/>
                </a:moveTo>
                <a:lnTo>
                  <a:pt x="9650704" y="0"/>
                </a:lnTo>
                <a:lnTo>
                  <a:pt x="9650704" y="9083726"/>
                </a:lnTo>
                <a:lnTo>
                  <a:pt x="0" y="9083726"/>
                </a:lnTo>
                <a:lnTo>
                  <a:pt x="0" y="0"/>
                </a:lnTo>
                <a:close/>
              </a:path>
            </a:pathLst>
          </a:custGeom>
          <a:blipFill>
            <a:blip r:embed="rId19"/>
            <a:stretch>
              <a:fillRect/>
            </a:stretch>
          </a:blipFill>
        </p:spPr>
        <p:txBody>
          <a:bodyPr/>
          <a:lstStyle/>
          <a:p>
            <a:endParaRPr lang="en-US"/>
          </a:p>
        </p:txBody>
      </p:sp>
      <p:sp>
        <p:nvSpPr>
          <p:cNvPr id="10" name="Freeform 3">
            <a:extLst>
              <a:ext uri="{FF2B5EF4-FFF2-40B4-BE49-F238E27FC236}">
                <a16:creationId xmlns:a16="http://schemas.microsoft.com/office/drawing/2014/main" id="{34A1E99C-6C98-B7EE-C668-009CFD29F62A}"/>
              </a:ext>
            </a:extLst>
          </p:cNvPr>
          <p:cNvSpPr/>
          <p:nvPr/>
        </p:nvSpPr>
        <p:spPr>
          <a:xfrm>
            <a:off x="13106400" y="2974540"/>
            <a:ext cx="3410140" cy="4114800"/>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sp>
        <p:nvSpPr>
          <p:cNvPr id="11" name="Freeform 2">
            <a:hlinkClick r:id="rId22" action="ppaction://hlinksldjump"/>
            <a:extLst>
              <a:ext uri="{FF2B5EF4-FFF2-40B4-BE49-F238E27FC236}">
                <a16:creationId xmlns:a16="http://schemas.microsoft.com/office/drawing/2014/main" id="{EAD32F08-D0D7-634D-4101-17D00558B797}"/>
              </a:ext>
            </a:extLst>
          </p:cNvPr>
          <p:cNvSpPr/>
          <p:nvPr/>
        </p:nvSpPr>
        <p:spPr>
          <a:xfrm>
            <a:off x="16771250" y="8640019"/>
            <a:ext cx="1535548" cy="1527540"/>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endParaRPr lang="en-US"/>
          </a:p>
        </p:txBody>
      </p:sp>
    </p:spTree>
    <p:extLst>
      <p:ext uri="{BB962C8B-B14F-4D97-AF65-F5344CB8AC3E}">
        <p14:creationId xmlns:p14="http://schemas.microsoft.com/office/powerpoint/2010/main" val="1384259150"/>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2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6"/>
                    </p:tgtEl>
                  </p:cond>
                </p:stCondLst>
                <p:endSync evt="end" delay="0">
                  <p:rtn val="all"/>
                </p:endSync>
                <p:childTnLst>
                  <p:par>
                    <p:cTn id="11" fill="hold">
                      <p:stCondLst>
                        <p:cond delay="0"/>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6"/>
                  </p:tgtEl>
                </p:cond>
              </p:nextCondLst>
            </p:seq>
          </p:childTnLst>
        </p:cTn>
      </p:par>
    </p:tnLst>
    <p:bldLst>
      <p:bldP spid="26"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016826" flipH="1">
            <a:off x="-925115" y="6324173"/>
            <a:ext cx="4621853" cy="4354171"/>
          </a:xfrm>
          <a:custGeom>
            <a:avLst/>
            <a:gdLst/>
            <a:ahLst/>
            <a:cxnLst/>
            <a:rect l="l" t="t" r="r" b="b"/>
            <a:pathLst>
              <a:path w="4621853" h="4354171">
                <a:moveTo>
                  <a:pt x="4621853" y="0"/>
                </a:moveTo>
                <a:lnTo>
                  <a:pt x="0" y="0"/>
                </a:lnTo>
                <a:lnTo>
                  <a:pt x="0" y="4354171"/>
                </a:lnTo>
                <a:lnTo>
                  <a:pt x="4621853" y="4354171"/>
                </a:lnTo>
                <a:lnTo>
                  <a:pt x="4621853"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3" name="Group 3"/>
          <p:cNvGrpSpPr/>
          <p:nvPr/>
        </p:nvGrpSpPr>
        <p:grpSpPr>
          <a:xfrm>
            <a:off x="4641205" y="2247901"/>
            <a:ext cx="12618095" cy="7010400"/>
            <a:chOff x="0" y="0"/>
            <a:chExt cx="13279545" cy="6681554"/>
          </a:xfrm>
        </p:grpSpPr>
        <p:sp>
          <p:nvSpPr>
            <p:cNvPr id="4" name="Freeform 4"/>
            <p:cNvSpPr/>
            <p:nvPr/>
          </p:nvSpPr>
          <p:spPr>
            <a:xfrm>
              <a:off x="0" y="0"/>
              <a:ext cx="13279546" cy="6681554"/>
            </a:xfrm>
            <a:custGeom>
              <a:avLst/>
              <a:gdLst/>
              <a:ahLst/>
              <a:cxnLst/>
              <a:rect l="l" t="t" r="r" b="b"/>
              <a:pathLst>
                <a:path w="13279546" h="6681554">
                  <a:moveTo>
                    <a:pt x="13155085" y="6681554"/>
                  </a:moveTo>
                  <a:lnTo>
                    <a:pt x="124460" y="6681554"/>
                  </a:lnTo>
                  <a:cubicBezTo>
                    <a:pt x="55880" y="6681554"/>
                    <a:pt x="0" y="6625674"/>
                    <a:pt x="0" y="6557094"/>
                  </a:cubicBezTo>
                  <a:lnTo>
                    <a:pt x="0" y="124460"/>
                  </a:lnTo>
                  <a:cubicBezTo>
                    <a:pt x="0" y="55880"/>
                    <a:pt x="55880" y="0"/>
                    <a:pt x="124460" y="0"/>
                  </a:cubicBezTo>
                  <a:lnTo>
                    <a:pt x="13155085" y="0"/>
                  </a:lnTo>
                  <a:cubicBezTo>
                    <a:pt x="13223666" y="0"/>
                    <a:pt x="13279546" y="55880"/>
                    <a:pt x="13279546" y="124460"/>
                  </a:cubicBezTo>
                  <a:lnTo>
                    <a:pt x="13279546" y="6557094"/>
                  </a:lnTo>
                  <a:cubicBezTo>
                    <a:pt x="13279546" y="6625674"/>
                    <a:pt x="13223666" y="6681554"/>
                    <a:pt x="13155085" y="6681554"/>
                  </a:cubicBezTo>
                  <a:close/>
                </a:path>
              </a:pathLst>
            </a:custGeom>
            <a:solidFill>
              <a:srgbClr val="F4A25D"/>
            </a:solidFill>
          </p:spPr>
          <p:txBody>
            <a:bodyPr/>
            <a:lstStyle/>
            <a:p>
              <a:endParaRPr lang="en-US"/>
            </a:p>
          </p:txBody>
        </p:sp>
      </p:grpSp>
      <p:grpSp>
        <p:nvGrpSpPr>
          <p:cNvPr id="5" name="Group 5"/>
          <p:cNvGrpSpPr/>
          <p:nvPr/>
        </p:nvGrpSpPr>
        <p:grpSpPr>
          <a:xfrm>
            <a:off x="4951283" y="2476501"/>
            <a:ext cx="12068449" cy="5029200"/>
            <a:chOff x="0" y="0"/>
            <a:chExt cx="2978638" cy="1020772"/>
          </a:xfrm>
        </p:grpSpPr>
        <p:sp>
          <p:nvSpPr>
            <p:cNvPr id="6" name="Freeform 6"/>
            <p:cNvSpPr/>
            <p:nvPr/>
          </p:nvSpPr>
          <p:spPr>
            <a:xfrm>
              <a:off x="0" y="0"/>
              <a:ext cx="2978638" cy="1020772"/>
            </a:xfrm>
            <a:custGeom>
              <a:avLst/>
              <a:gdLst/>
              <a:ahLst/>
              <a:cxnLst/>
              <a:rect l="l" t="t" r="r" b="b"/>
              <a:pathLst>
                <a:path w="2978638" h="1020772">
                  <a:moveTo>
                    <a:pt x="2854178" y="1020772"/>
                  </a:moveTo>
                  <a:lnTo>
                    <a:pt x="124460" y="1020772"/>
                  </a:lnTo>
                  <a:cubicBezTo>
                    <a:pt x="55880" y="1020772"/>
                    <a:pt x="0" y="964892"/>
                    <a:pt x="0" y="896312"/>
                  </a:cubicBezTo>
                  <a:lnTo>
                    <a:pt x="0" y="124460"/>
                  </a:lnTo>
                  <a:cubicBezTo>
                    <a:pt x="0" y="55880"/>
                    <a:pt x="55880" y="0"/>
                    <a:pt x="124460" y="0"/>
                  </a:cubicBezTo>
                  <a:lnTo>
                    <a:pt x="2854178" y="0"/>
                  </a:lnTo>
                  <a:cubicBezTo>
                    <a:pt x="2922758" y="0"/>
                    <a:pt x="2978638" y="55880"/>
                    <a:pt x="2978638" y="124460"/>
                  </a:cubicBezTo>
                  <a:lnTo>
                    <a:pt x="2978638" y="896312"/>
                  </a:lnTo>
                  <a:cubicBezTo>
                    <a:pt x="2978638" y="964892"/>
                    <a:pt x="2922758" y="1020772"/>
                    <a:pt x="2854178" y="1020772"/>
                  </a:cubicBezTo>
                  <a:close/>
                </a:path>
              </a:pathLst>
            </a:custGeom>
            <a:solidFill>
              <a:srgbClr val="FFFBF9"/>
            </a:solidFill>
          </p:spPr>
          <p:txBody>
            <a:bodyPr/>
            <a:lstStyle/>
            <a:p>
              <a:endParaRPr lang="en-US"/>
            </a:p>
          </p:txBody>
        </p:sp>
      </p:grpSp>
      <p:grpSp>
        <p:nvGrpSpPr>
          <p:cNvPr id="13" name="Group 13"/>
          <p:cNvGrpSpPr/>
          <p:nvPr/>
        </p:nvGrpSpPr>
        <p:grpSpPr>
          <a:xfrm>
            <a:off x="4916764" y="7734301"/>
            <a:ext cx="12102969" cy="1288317"/>
            <a:chOff x="0" y="0"/>
            <a:chExt cx="12749821" cy="1020772"/>
          </a:xfrm>
        </p:grpSpPr>
        <p:sp>
          <p:nvSpPr>
            <p:cNvPr id="14" name="Freeform 14"/>
            <p:cNvSpPr/>
            <p:nvPr/>
          </p:nvSpPr>
          <p:spPr>
            <a:xfrm>
              <a:off x="0" y="0"/>
              <a:ext cx="12749821" cy="1020772"/>
            </a:xfrm>
            <a:custGeom>
              <a:avLst/>
              <a:gdLst/>
              <a:ahLst/>
              <a:cxnLst/>
              <a:rect l="l" t="t" r="r" b="b"/>
              <a:pathLst>
                <a:path w="12749821" h="1020772">
                  <a:moveTo>
                    <a:pt x="12625360" y="1020772"/>
                  </a:moveTo>
                  <a:lnTo>
                    <a:pt x="124460" y="1020772"/>
                  </a:lnTo>
                  <a:cubicBezTo>
                    <a:pt x="55880" y="1020772"/>
                    <a:pt x="0" y="964892"/>
                    <a:pt x="0" y="896312"/>
                  </a:cubicBezTo>
                  <a:lnTo>
                    <a:pt x="0" y="124460"/>
                  </a:lnTo>
                  <a:cubicBezTo>
                    <a:pt x="0" y="55880"/>
                    <a:pt x="55880" y="0"/>
                    <a:pt x="124460" y="0"/>
                  </a:cubicBezTo>
                  <a:lnTo>
                    <a:pt x="12625360" y="0"/>
                  </a:lnTo>
                  <a:cubicBezTo>
                    <a:pt x="12693941" y="0"/>
                    <a:pt x="12749821" y="55880"/>
                    <a:pt x="12749821" y="124460"/>
                  </a:cubicBezTo>
                  <a:lnTo>
                    <a:pt x="12749821" y="896312"/>
                  </a:lnTo>
                  <a:cubicBezTo>
                    <a:pt x="12749821" y="964892"/>
                    <a:pt x="12693941" y="1020772"/>
                    <a:pt x="12625360" y="1020772"/>
                  </a:cubicBezTo>
                  <a:close/>
                </a:path>
              </a:pathLst>
            </a:custGeom>
            <a:solidFill>
              <a:srgbClr val="FFFBF9"/>
            </a:solidFill>
          </p:spPr>
          <p:txBody>
            <a:bodyPr/>
            <a:lstStyle/>
            <a:p>
              <a:endParaRPr lang="en-US"/>
            </a:p>
          </p:txBody>
        </p:sp>
      </p:grpSp>
      <p:sp>
        <p:nvSpPr>
          <p:cNvPr id="15" name="Freeform 15"/>
          <p:cNvSpPr/>
          <p:nvPr/>
        </p:nvSpPr>
        <p:spPr>
          <a:xfrm rot="3768278" flipV="1">
            <a:off x="1890124" y="4381102"/>
            <a:ext cx="2182442" cy="2248974"/>
          </a:xfrm>
          <a:custGeom>
            <a:avLst/>
            <a:gdLst/>
            <a:ahLst/>
            <a:cxnLst/>
            <a:rect l="l" t="t" r="r" b="b"/>
            <a:pathLst>
              <a:path w="2182442" h="2248974">
                <a:moveTo>
                  <a:pt x="0" y="2248974"/>
                </a:moveTo>
                <a:lnTo>
                  <a:pt x="2182442" y="2248974"/>
                </a:lnTo>
                <a:lnTo>
                  <a:pt x="2182442" y="0"/>
                </a:lnTo>
                <a:lnTo>
                  <a:pt x="0" y="0"/>
                </a:lnTo>
                <a:lnTo>
                  <a:pt x="0" y="2248974"/>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Freeform 16"/>
          <p:cNvSpPr/>
          <p:nvPr/>
        </p:nvSpPr>
        <p:spPr>
          <a:xfrm>
            <a:off x="-105654" y="4125642"/>
            <a:ext cx="2388181" cy="2397686"/>
          </a:xfrm>
          <a:custGeom>
            <a:avLst/>
            <a:gdLst/>
            <a:ahLst/>
            <a:cxnLst/>
            <a:rect l="l" t="t" r="r" b="b"/>
            <a:pathLst>
              <a:path w="2388181" h="2397686">
                <a:moveTo>
                  <a:pt x="0" y="0"/>
                </a:moveTo>
                <a:lnTo>
                  <a:pt x="2388181" y="0"/>
                </a:lnTo>
                <a:lnTo>
                  <a:pt x="2388181" y="2397686"/>
                </a:lnTo>
                <a:lnTo>
                  <a:pt x="0" y="2397686"/>
                </a:lnTo>
                <a:lnTo>
                  <a:pt x="0" y="0"/>
                </a:lnTo>
                <a:close/>
              </a:path>
            </a:pathLst>
          </a:custGeom>
          <a:blipFill>
            <a:blip r:embed="rId9">
              <a:extLst>
                <a:ext uri="{96DAC541-7B7A-43D3-8B79-37D633B846F1}">
                  <asvg:svgBlip xmlns:asvg="http://schemas.microsoft.com/office/drawing/2016/SVG/main" xmlns="" r:embed="rId10"/>
                </a:ext>
              </a:extLst>
            </a:blip>
            <a:stretch>
              <a:fillRect t="-2382" b="-23300"/>
            </a:stretch>
          </a:blipFill>
        </p:spPr>
        <p:txBody>
          <a:bodyPr/>
          <a:lstStyle/>
          <a:p>
            <a:endParaRPr lang="en-US"/>
          </a:p>
        </p:txBody>
      </p:sp>
      <p:sp>
        <p:nvSpPr>
          <p:cNvPr id="17" name="Freeform 17"/>
          <p:cNvSpPr/>
          <p:nvPr/>
        </p:nvSpPr>
        <p:spPr>
          <a:xfrm>
            <a:off x="2220191" y="1862217"/>
            <a:ext cx="1993349" cy="2158862"/>
          </a:xfrm>
          <a:custGeom>
            <a:avLst/>
            <a:gdLst/>
            <a:ahLst/>
            <a:cxnLst/>
            <a:rect l="l" t="t" r="r" b="b"/>
            <a:pathLst>
              <a:path w="1993349" h="2158862">
                <a:moveTo>
                  <a:pt x="0" y="0"/>
                </a:moveTo>
                <a:lnTo>
                  <a:pt x="1993349" y="0"/>
                </a:lnTo>
                <a:lnTo>
                  <a:pt x="1993349" y="2158862"/>
                </a:lnTo>
                <a:lnTo>
                  <a:pt x="0" y="215886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8" name="Freeform 18"/>
          <p:cNvSpPr/>
          <p:nvPr/>
        </p:nvSpPr>
        <p:spPr>
          <a:xfrm>
            <a:off x="-306147" y="1643031"/>
            <a:ext cx="2365166" cy="2378048"/>
          </a:xfrm>
          <a:custGeom>
            <a:avLst/>
            <a:gdLst/>
            <a:ahLst/>
            <a:cxnLst/>
            <a:rect l="l" t="t" r="r" b="b"/>
            <a:pathLst>
              <a:path w="2365166" h="2378048">
                <a:moveTo>
                  <a:pt x="0" y="0"/>
                </a:moveTo>
                <a:lnTo>
                  <a:pt x="2365167" y="0"/>
                </a:lnTo>
                <a:lnTo>
                  <a:pt x="2365167" y="2378048"/>
                </a:lnTo>
                <a:lnTo>
                  <a:pt x="0" y="237804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9" name="Freeform 19"/>
          <p:cNvSpPr/>
          <p:nvPr/>
        </p:nvSpPr>
        <p:spPr>
          <a:xfrm>
            <a:off x="2964720" y="8877300"/>
            <a:ext cx="1624452" cy="1290763"/>
          </a:xfrm>
          <a:custGeom>
            <a:avLst/>
            <a:gdLst/>
            <a:ahLst/>
            <a:cxnLst/>
            <a:rect l="l" t="t" r="r" b="b"/>
            <a:pathLst>
              <a:path w="1624452" h="1290763">
                <a:moveTo>
                  <a:pt x="0" y="0"/>
                </a:moveTo>
                <a:lnTo>
                  <a:pt x="1624453" y="0"/>
                </a:lnTo>
                <a:lnTo>
                  <a:pt x="1624453" y="1290763"/>
                </a:lnTo>
                <a:lnTo>
                  <a:pt x="0" y="129076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20" name="Freeform 20"/>
          <p:cNvSpPr/>
          <p:nvPr/>
        </p:nvSpPr>
        <p:spPr>
          <a:xfrm rot="-1941356" flipV="1">
            <a:off x="-2072656" y="-1606484"/>
            <a:ext cx="4544869" cy="3221176"/>
          </a:xfrm>
          <a:custGeom>
            <a:avLst/>
            <a:gdLst/>
            <a:ahLst/>
            <a:cxnLst/>
            <a:rect l="l" t="t" r="r" b="b"/>
            <a:pathLst>
              <a:path w="4544869" h="3221176">
                <a:moveTo>
                  <a:pt x="0" y="3221176"/>
                </a:moveTo>
                <a:lnTo>
                  <a:pt x="4544869" y="3221176"/>
                </a:lnTo>
                <a:lnTo>
                  <a:pt x="4544869" y="0"/>
                </a:lnTo>
                <a:lnTo>
                  <a:pt x="0" y="0"/>
                </a:lnTo>
                <a:lnTo>
                  <a:pt x="0" y="3221176"/>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26" name="TextBox 26"/>
          <p:cNvSpPr txBox="1"/>
          <p:nvPr/>
        </p:nvSpPr>
        <p:spPr>
          <a:xfrm>
            <a:off x="5638800" y="8373854"/>
            <a:ext cx="10986954" cy="404213"/>
          </a:xfrm>
          <a:prstGeom prst="rect">
            <a:avLst/>
          </a:prstGeom>
        </p:spPr>
        <p:txBody>
          <a:bodyPr wrap="square" lIns="0" tIns="0" rIns="0" bIns="0" rtlCol="0" anchor="t">
            <a:spAutoFit/>
          </a:bodyPr>
          <a:lstStyle/>
          <a:p>
            <a:pPr marL="0" lvl="0" indent="0" algn="ctr">
              <a:lnSpc>
                <a:spcPts val="2399"/>
              </a:lnSpc>
              <a:spcBef>
                <a:spcPct val="0"/>
              </a:spcBef>
            </a:pPr>
            <a:r>
              <a:rPr lang="en-US" sz="5400" b="1" dirty="0">
                <a:solidFill>
                  <a:srgbClr val="424F9D"/>
                </a:solidFill>
                <a:latin typeface="Abadi Extra Light" panose="020B0204020104020204" pitchFamily="34" charset="0"/>
              </a:rPr>
              <a:t>They’re from Malaysia. They’re Malaysian. </a:t>
            </a:r>
            <a:endParaRPr lang="en-US" sz="5400" b="1" u="none" dirty="0">
              <a:solidFill>
                <a:srgbClr val="424F9D"/>
              </a:solidFill>
              <a:latin typeface="Abadi Extra Light" panose="020B0204020104020204" pitchFamily="34" charset="0"/>
            </a:endParaRPr>
          </a:p>
        </p:txBody>
      </p:sp>
      <p:sp>
        <p:nvSpPr>
          <p:cNvPr id="8" name="TextBox 25">
            <a:extLst>
              <a:ext uri="{FF2B5EF4-FFF2-40B4-BE49-F238E27FC236}">
                <a16:creationId xmlns:a16="http://schemas.microsoft.com/office/drawing/2014/main" id="{F192B9AE-9D6A-6499-441E-84FA4636DBC4}"/>
              </a:ext>
            </a:extLst>
          </p:cNvPr>
          <p:cNvSpPr txBox="1"/>
          <p:nvPr/>
        </p:nvSpPr>
        <p:spPr>
          <a:xfrm>
            <a:off x="5734517" y="192605"/>
            <a:ext cx="11532157" cy="1672189"/>
          </a:xfrm>
          <a:prstGeom prst="rect">
            <a:avLst/>
          </a:prstGeom>
        </p:spPr>
        <p:txBody>
          <a:bodyPr lIns="0" tIns="0" rIns="0" bIns="0" rtlCol="0" anchor="t">
            <a:spAutoFit/>
          </a:bodyPr>
          <a:lstStyle/>
          <a:p>
            <a:pPr algn="ctr">
              <a:lnSpc>
                <a:spcPts val="14000"/>
              </a:lnSpc>
            </a:pPr>
            <a:r>
              <a:rPr lang="en-US" sz="10000" dirty="0">
                <a:solidFill>
                  <a:srgbClr val="424F9D"/>
                </a:solidFill>
                <a:latin typeface="Snap ITC" panose="04040A07060A02020202" pitchFamily="82" charset="0"/>
              </a:rPr>
              <a:t>Look and Say</a:t>
            </a:r>
          </a:p>
        </p:txBody>
      </p:sp>
      <p:sp>
        <p:nvSpPr>
          <p:cNvPr id="9" name="Freeform 7">
            <a:extLst>
              <a:ext uri="{FF2B5EF4-FFF2-40B4-BE49-F238E27FC236}">
                <a16:creationId xmlns:a16="http://schemas.microsoft.com/office/drawing/2014/main" id="{AF05B88D-1F6C-E790-885F-EBB95A1DB4D7}"/>
              </a:ext>
            </a:extLst>
          </p:cNvPr>
          <p:cNvSpPr/>
          <p:nvPr/>
        </p:nvSpPr>
        <p:spPr>
          <a:xfrm>
            <a:off x="12573000" y="2832055"/>
            <a:ext cx="3873056" cy="4114800"/>
          </a:xfrm>
          <a:custGeom>
            <a:avLst/>
            <a:gdLst/>
            <a:ahLst/>
            <a:cxnLst/>
            <a:rect l="l" t="t" r="r" b="b"/>
            <a:pathLst>
              <a:path w="3873056" h="4114800">
                <a:moveTo>
                  <a:pt x="0" y="0"/>
                </a:moveTo>
                <a:lnTo>
                  <a:pt x="3873056" y="0"/>
                </a:lnTo>
                <a:lnTo>
                  <a:pt x="3873056"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10" name="Freeform 2">
            <a:extLst>
              <a:ext uri="{FF2B5EF4-FFF2-40B4-BE49-F238E27FC236}">
                <a16:creationId xmlns:a16="http://schemas.microsoft.com/office/drawing/2014/main" id="{01E526A5-5807-A869-A216-B6FE5407C57C}"/>
              </a:ext>
            </a:extLst>
          </p:cNvPr>
          <p:cNvSpPr/>
          <p:nvPr/>
        </p:nvSpPr>
        <p:spPr>
          <a:xfrm>
            <a:off x="5571607" y="2597780"/>
            <a:ext cx="4888980" cy="3231521"/>
          </a:xfrm>
          <a:custGeom>
            <a:avLst/>
            <a:gdLst/>
            <a:ahLst/>
            <a:cxnLst/>
            <a:rect l="l" t="t" r="r" b="b"/>
            <a:pathLst>
              <a:path w="8455619" h="4037558">
                <a:moveTo>
                  <a:pt x="0" y="0"/>
                </a:moveTo>
                <a:lnTo>
                  <a:pt x="8455619" y="0"/>
                </a:lnTo>
                <a:lnTo>
                  <a:pt x="8455619" y="4037558"/>
                </a:lnTo>
                <a:lnTo>
                  <a:pt x="0" y="4037558"/>
                </a:lnTo>
                <a:lnTo>
                  <a:pt x="0" y="0"/>
                </a:lnTo>
                <a:close/>
              </a:path>
            </a:pathLst>
          </a:custGeom>
          <a:blipFill>
            <a:blip r:embed="rId21"/>
            <a:stretch>
              <a:fillRect/>
            </a:stretch>
          </a:blipFill>
        </p:spPr>
        <p:txBody>
          <a:bodyPr/>
          <a:lstStyle/>
          <a:p>
            <a:endParaRPr lang="en-US"/>
          </a:p>
        </p:txBody>
      </p:sp>
      <p:sp>
        <p:nvSpPr>
          <p:cNvPr id="11" name="Freeform 3">
            <a:extLst>
              <a:ext uri="{FF2B5EF4-FFF2-40B4-BE49-F238E27FC236}">
                <a16:creationId xmlns:a16="http://schemas.microsoft.com/office/drawing/2014/main" id="{3F5D33C1-3EC8-159C-BA1B-C9B14908354B}"/>
              </a:ext>
            </a:extLst>
          </p:cNvPr>
          <p:cNvSpPr/>
          <p:nvPr/>
        </p:nvSpPr>
        <p:spPr>
          <a:xfrm>
            <a:off x="7335090" y="4152901"/>
            <a:ext cx="4582129" cy="3352800"/>
          </a:xfrm>
          <a:custGeom>
            <a:avLst/>
            <a:gdLst/>
            <a:ahLst/>
            <a:cxnLst/>
            <a:rect l="l" t="t" r="r" b="b"/>
            <a:pathLst>
              <a:path w="9164258" h="5842215">
                <a:moveTo>
                  <a:pt x="0" y="0"/>
                </a:moveTo>
                <a:lnTo>
                  <a:pt x="9164258" y="0"/>
                </a:lnTo>
                <a:lnTo>
                  <a:pt x="9164258" y="5842215"/>
                </a:lnTo>
                <a:lnTo>
                  <a:pt x="0" y="5842215"/>
                </a:lnTo>
                <a:lnTo>
                  <a:pt x="0" y="0"/>
                </a:lnTo>
                <a:close/>
              </a:path>
            </a:pathLst>
          </a:custGeom>
          <a:blipFill>
            <a:blip r:embed="rId22"/>
            <a:stretch>
              <a:fillRect/>
            </a:stretch>
          </a:blipFill>
        </p:spPr>
        <p:txBody>
          <a:bodyPr/>
          <a:lstStyle/>
          <a:p>
            <a:endParaRPr lang="en-US"/>
          </a:p>
        </p:txBody>
      </p:sp>
      <p:sp>
        <p:nvSpPr>
          <p:cNvPr id="12" name="Freeform 2">
            <a:hlinkClick r:id="rId23" action="ppaction://hlinksldjump"/>
            <a:extLst>
              <a:ext uri="{FF2B5EF4-FFF2-40B4-BE49-F238E27FC236}">
                <a16:creationId xmlns:a16="http://schemas.microsoft.com/office/drawing/2014/main" id="{B2E10117-AEEC-208C-7F24-57BFB90621E3}"/>
              </a:ext>
            </a:extLst>
          </p:cNvPr>
          <p:cNvSpPr/>
          <p:nvPr/>
        </p:nvSpPr>
        <p:spPr>
          <a:xfrm>
            <a:off x="16454338" y="8361862"/>
            <a:ext cx="1535548" cy="1527540"/>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endParaRPr lang="en-US"/>
          </a:p>
        </p:txBody>
      </p:sp>
    </p:spTree>
    <p:extLst>
      <p:ext uri="{BB962C8B-B14F-4D97-AF65-F5344CB8AC3E}">
        <p14:creationId xmlns:p14="http://schemas.microsoft.com/office/powerpoint/2010/main" val="2509551210"/>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2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6"/>
                    </p:tgtEl>
                  </p:cond>
                </p:stCondLst>
                <p:endSync evt="end" delay="0">
                  <p:rtn val="all"/>
                </p:endSync>
                <p:childTnLst>
                  <p:par>
                    <p:cTn id="11" fill="hold">
                      <p:stCondLst>
                        <p:cond delay="0"/>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6"/>
                  </p:tgtEl>
                </p:cond>
              </p:nextCondLst>
            </p:seq>
          </p:childTnLst>
        </p:cTn>
      </p:par>
    </p:tnLst>
    <p:bldLst>
      <p:bldP spid="26"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extLst>
      <p:ext uri="{BB962C8B-B14F-4D97-AF65-F5344CB8AC3E}">
        <p14:creationId xmlns:p14="http://schemas.microsoft.com/office/powerpoint/2010/main" val="124057052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4" name="chimes.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402C86-B85E-C817-318F-FA2C02A075D8}"/>
              </a:ext>
            </a:extLst>
          </p:cNvPr>
          <p:cNvPicPr>
            <a:picLocks noChangeAspect="1"/>
          </p:cNvPicPr>
          <p:nvPr/>
        </p:nvPicPr>
        <p:blipFill>
          <a:blip r:embed="rId3"/>
          <a:stretch>
            <a:fillRect/>
          </a:stretch>
        </p:blipFill>
        <p:spPr>
          <a:xfrm>
            <a:off x="-3451" y="-1"/>
            <a:ext cx="18291451" cy="10364819"/>
          </a:xfrm>
          <a:prstGeom prst="rect">
            <a:avLst/>
          </a:prstGeom>
        </p:spPr>
      </p:pic>
      <p:sp>
        <p:nvSpPr>
          <p:cNvPr id="2" name="Freeform 2"/>
          <p:cNvSpPr/>
          <p:nvPr/>
        </p:nvSpPr>
        <p:spPr>
          <a:xfrm rot="-4645516" flipH="1">
            <a:off x="-503951" y="7227078"/>
            <a:ext cx="3863717" cy="3639943"/>
          </a:xfrm>
          <a:custGeom>
            <a:avLst/>
            <a:gdLst/>
            <a:ahLst/>
            <a:cxnLst/>
            <a:rect l="l" t="t" r="r" b="b"/>
            <a:pathLst>
              <a:path w="3863717" h="3639943">
                <a:moveTo>
                  <a:pt x="3863717" y="0"/>
                </a:moveTo>
                <a:lnTo>
                  <a:pt x="0" y="0"/>
                </a:lnTo>
                <a:lnTo>
                  <a:pt x="0" y="3639944"/>
                </a:lnTo>
                <a:lnTo>
                  <a:pt x="3863717" y="3639944"/>
                </a:lnTo>
                <a:lnTo>
                  <a:pt x="3863717"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p:cNvSpPr/>
          <p:nvPr/>
        </p:nvSpPr>
        <p:spPr>
          <a:xfrm rot="-7162015">
            <a:off x="2077336" y="9075031"/>
            <a:ext cx="2604065" cy="2499903"/>
          </a:xfrm>
          <a:custGeom>
            <a:avLst/>
            <a:gdLst/>
            <a:ahLst/>
            <a:cxnLst/>
            <a:rect l="l" t="t" r="r" b="b"/>
            <a:pathLst>
              <a:path w="2604065" h="2499903">
                <a:moveTo>
                  <a:pt x="0" y="0"/>
                </a:moveTo>
                <a:lnTo>
                  <a:pt x="2604065" y="0"/>
                </a:lnTo>
                <a:lnTo>
                  <a:pt x="2604065" y="2499903"/>
                </a:lnTo>
                <a:lnTo>
                  <a:pt x="0" y="24999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 name="Freeform 4"/>
          <p:cNvSpPr/>
          <p:nvPr/>
        </p:nvSpPr>
        <p:spPr>
          <a:xfrm rot="704643" flipV="1">
            <a:off x="-1045572" y="4560179"/>
            <a:ext cx="3258083" cy="3157626"/>
          </a:xfrm>
          <a:custGeom>
            <a:avLst/>
            <a:gdLst/>
            <a:ahLst/>
            <a:cxnLst/>
            <a:rect l="l" t="t" r="r" b="b"/>
            <a:pathLst>
              <a:path w="3258083" h="3157626">
                <a:moveTo>
                  <a:pt x="0" y="3157626"/>
                </a:moveTo>
                <a:lnTo>
                  <a:pt x="3258083" y="3157626"/>
                </a:lnTo>
                <a:lnTo>
                  <a:pt x="3258083" y="0"/>
                </a:lnTo>
                <a:lnTo>
                  <a:pt x="0" y="0"/>
                </a:lnTo>
                <a:lnTo>
                  <a:pt x="0" y="3157626"/>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5" name="Freeform 5"/>
          <p:cNvSpPr/>
          <p:nvPr/>
        </p:nvSpPr>
        <p:spPr>
          <a:xfrm>
            <a:off x="16322581" y="347458"/>
            <a:ext cx="1475637" cy="1613453"/>
          </a:xfrm>
          <a:custGeom>
            <a:avLst/>
            <a:gdLst/>
            <a:ahLst/>
            <a:cxnLst/>
            <a:rect l="l" t="t" r="r" b="b"/>
            <a:pathLst>
              <a:path w="1475637" h="1613453">
                <a:moveTo>
                  <a:pt x="0" y="0"/>
                </a:moveTo>
                <a:lnTo>
                  <a:pt x="1475637" y="0"/>
                </a:lnTo>
                <a:lnTo>
                  <a:pt x="1475637" y="1613453"/>
                </a:lnTo>
                <a:lnTo>
                  <a:pt x="0" y="161345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6" name="TextBox 6"/>
          <p:cNvSpPr txBox="1"/>
          <p:nvPr/>
        </p:nvSpPr>
        <p:spPr>
          <a:xfrm>
            <a:off x="3379369" y="2651570"/>
            <a:ext cx="11529263" cy="3479688"/>
          </a:xfrm>
          <a:prstGeom prst="rect">
            <a:avLst/>
          </a:prstGeom>
        </p:spPr>
        <p:txBody>
          <a:bodyPr lIns="0" tIns="0" rIns="0" bIns="0" rtlCol="0" anchor="t">
            <a:spAutoFit/>
          </a:bodyPr>
          <a:lstStyle/>
          <a:p>
            <a:pPr algn="ctr">
              <a:lnSpc>
                <a:spcPts val="14000"/>
              </a:lnSpc>
            </a:pPr>
            <a:r>
              <a:rPr lang="en-US" sz="10000" dirty="0">
                <a:solidFill>
                  <a:srgbClr val="FFFFFF"/>
                </a:solidFill>
                <a:latin typeface="Showcard Gothic" panose="04020904020102020604" pitchFamily="82" charset="0"/>
              </a:rPr>
              <a:t>THANKS</a:t>
            </a:r>
          </a:p>
          <a:p>
            <a:pPr algn="ctr">
              <a:lnSpc>
                <a:spcPts val="14000"/>
              </a:lnSpc>
            </a:pPr>
            <a:r>
              <a:rPr lang="en-US" sz="10000" dirty="0">
                <a:solidFill>
                  <a:srgbClr val="FFFFFF"/>
                </a:solidFill>
                <a:latin typeface="Showcard Gothic" panose="04020904020102020604" pitchFamily="82" charset="0"/>
              </a:rPr>
              <a:t>FOR PLAYING!</a:t>
            </a:r>
          </a:p>
        </p:txBody>
      </p:sp>
      <p:grpSp>
        <p:nvGrpSpPr>
          <p:cNvPr id="7" name="Group 7"/>
          <p:cNvGrpSpPr/>
          <p:nvPr/>
        </p:nvGrpSpPr>
        <p:grpSpPr>
          <a:xfrm>
            <a:off x="5562600" y="6463433"/>
            <a:ext cx="7086600" cy="981498"/>
            <a:chOff x="0" y="0"/>
            <a:chExt cx="6417756" cy="1163772"/>
          </a:xfrm>
        </p:grpSpPr>
        <p:sp>
          <p:nvSpPr>
            <p:cNvPr id="8" name="Freeform 8"/>
            <p:cNvSpPr/>
            <p:nvPr/>
          </p:nvSpPr>
          <p:spPr>
            <a:xfrm>
              <a:off x="0" y="0"/>
              <a:ext cx="6417756" cy="1163772"/>
            </a:xfrm>
            <a:custGeom>
              <a:avLst/>
              <a:gdLst/>
              <a:ahLst/>
              <a:cxnLst/>
              <a:rect l="l" t="t" r="r" b="b"/>
              <a:pathLst>
                <a:path w="6417756" h="1163772">
                  <a:moveTo>
                    <a:pt x="6293296" y="1163772"/>
                  </a:moveTo>
                  <a:lnTo>
                    <a:pt x="124460" y="1163772"/>
                  </a:lnTo>
                  <a:cubicBezTo>
                    <a:pt x="55880" y="1163772"/>
                    <a:pt x="0" y="1107892"/>
                    <a:pt x="0" y="1039312"/>
                  </a:cubicBezTo>
                  <a:lnTo>
                    <a:pt x="0" y="124460"/>
                  </a:lnTo>
                  <a:cubicBezTo>
                    <a:pt x="0" y="55880"/>
                    <a:pt x="55880" y="0"/>
                    <a:pt x="124460" y="0"/>
                  </a:cubicBezTo>
                  <a:lnTo>
                    <a:pt x="6293296" y="0"/>
                  </a:lnTo>
                  <a:cubicBezTo>
                    <a:pt x="6361876" y="0"/>
                    <a:pt x="6417756" y="55880"/>
                    <a:pt x="6417756" y="124460"/>
                  </a:cubicBezTo>
                  <a:lnTo>
                    <a:pt x="6417756" y="1039312"/>
                  </a:lnTo>
                  <a:cubicBezTo>
                    <a:pt x="6417756" y="1107892"/>
                    <a:pt x="6361876" y="1163772"/>
                    <a:pt x="6293296" y="1163772"/>
                  </a:cubicBezTo>
                  <a:close/>
                </a:path>
              </a:pathLst>
            </a:custGeom>
            <a:solidFill>
              <a:srgbClr val="F4A25D"/>
            </a:solidFill>
          </p:spPr>
          <p:txBody>
            <a:bodyPr/>
            <a:lstStyle/>
            <a:p>
              <a:endParaRPr lang="en-US"/>
            </a:p>
          </p:txBody>
        </p:sp>
      </p:grpSp>
      <p:sp>
        <p:nvSpPr>
          <p:cNvPr id="9" name="TextBox 9"/>
          <p:cNvSpPr txBox="1"/>
          <p:nvPr/>
        </p:nvSpPr>
        <p:spPr>
          <a:xfrm>
            <a:off x="6435981" y="6757325"/>
            <a:ext cx="5412585" cy="486352"/>
          </a:xfrm>
          <a:prstGeom prst="rect">
            <a:avLst/>
          </a:prstGeom>
        </p:spPr>
        <p:txBody>
          <a:bodyPr wrap="square" lIns="0" tIns="0" rIns="0" bIns="0" rtlCol="0" anchor="t">
            <a:spAutoFit/>
          </a:bodyPr>
          <a:lstStyle/>
          <a:p>
            <a:pPr algn="ctr">
              <a:lnSpc>
                <a:spcPts val="3600"/>
              </a:lnSpc>
            </a:pPr>
            <a:r>
              <a:rPr lang="en-US" sz="4800" dirty="0">
                <a:solidFill>
                  <a:srgbClr val="FFFFFF"/>
                </a:solidFill>
                <a:latin typeface="Nunito Bold"/>
              </a:rPr>
              <a:t>See you next time!</a:t>
            </a:r>
          </a:p>
        </p:txBody>
      </p:sp>
      <p:sp>
        <p:nvSpPr>
          <p:cNvPr id="11" name="Freeform 3">
            <a:extLst>
              <a:ext uri="{FF2B5EF4-FFF2-40B4-BE49-F238E27FC236}">
                <a16:creationId xmlns:a16="http://schemas.microsoft.com/office/drawing/2014/main" id="{2FA5D428-C986-1491-8CC8-6B8860C451ED}"/>
              </a:ext>
            </a:extLst>
          </p:cNvPr>
          <p:cNvSpPr/>
          <p:nvPr/>
        </p:nvSpPr>
        <p:spPr>
          <a:xfrm>
            <a:off x="6008238" y="8191500"/>
            <a:ext cx="3302417" cy="2339405"/>
          </a:xfrm>
          <a:custGeom>
            <a:avLst/>
            <a:gdLst/>
            <a:ahLst/>
            <a:cxnLst/>
            <a:rect l="l" t="t" r="r" b="b"/>
            <a:pathLst>
              <a:path w="9164258" h="5842215">
                <a:moveTo>
                  <a:pt x="0" y="0"/>
                </a:moveTo>
                <a:lnTo>
                  <a:pt x="9164258" y="0"/>
                </a:lnTo>
                <a:lnTo>
                  <a:pt x="9164258" y="5842215"/>
                </a:lnTo>
                <a:lnTo>
                  <a:pt x="0" y="5842215"/>
                </a:lnTo>
                <a:lnTo>
                  <a:pt x="0" y="0"/>
                </a:lnTo>
                <a:close/>
              </a:path>
            </a:pathLst>
          </a:custGeom>
          <a:blipFill>
            <a:blip r:embed="rId12"/>
            <a:stretch>
              <a:fillRect/>
            </a:stretch>
          </a:blipFill>
        </p:spPr>
        <p:txBody>
          <a:bodyPr/>
          <a:lstStyle/>
          <a:p>
            <a:endParaRPr lang="en-US"/>
          </a:p>
        </p:txBody>
      </p:sp>
      <p:sp>
        <p:nvSpPr>
          <p:cNvPr id="12" name="Freeform 4">
            <a:extLst>
              <a:ext uri="{FF2B5EF4-FFF2-40B4-BE49-F238E27FC236}">
                <a16:creationId xmlns:a16="http://schemas.microsoft.com/office/drawing/2014/main" id="{5AD728C3-A9C6-A511-21C1-66BE608CDEB0}"/>
              </a:ext>
            </a:extLst>
          </p:cNvPr>
          <p:cNvSpPr/>
          <p:nvPr/>
        </p:nvSpPr>
        <p:spPr>
          <a:xfrm>
            <a:off x="9490281" y="8191500"/>
            <a:ext cx="2715973" cy="2794779"/>
          </a:xfrm>
          <a:custGeom>
            <a:avLst/>
            <a:gdLst/>
            <a:ahLst/>
            <a:cxnLst/>
            <a:rect l="l" t="t" r="r" b="b"/>
            <a:pathLst>
              <a:path w="3653818" h="3934124">
                <a:moveTo>
                  <a:pt x="0" y="0"/>
                </a:moveTo>
                <a:lnTo>
                  <a:pt x="3653817" y="0"/>
                </a:lnTo>
                <a:lnTo>
                  <a:pt x="3653817" y="3934124"/>
                </a:lnTo>
                <a:lnTo>
                  <a:pt x="0" y="3934124"/>
                </a:lnTo>
                <a:lnTo>
                  <a:pt x="0" y="0"/>
                </a:lnTo>
                <a:close/>
              </a:path>
            </a:pathLst>
          </a:custGeom>
          <a:blipFill>
            <a:blip r:embed="rId13"/>
            <a:stretch>
              <a:fillRect/>
            </a:stretch>
          </a:blipFill>
        </p:spPr>
        <p:txBody>
          <a:bodyPr/>
          <a:lstStyle/>
          <a:p>
            <a:endParaRPr lang="en-US"/>
          </a:p>
        </p:txBody>
      </p:sp>
      <p:sp>
        <p:nvSpPr>
          <p:cNvPr id="13" name="Freeform 3">
            <a:extLst>
              <a:ext uri="{FF2B5EF4-FFF2-40B4-BE49-F238E27FC236}">
                <a16:creationId xmlns:a16="http://schemas.microsoft.com/office/drawing/2014/main" id="{4CAD0109-2F8C-3AA1-156A-794342CAD705}"/>
              </a:ext>
            </a:extLst>
          </p:cNvPr>
          <p:cNvSpPr/>
          <p:nvPr/>
        </p:nvSpPr>
        <p:spPr>
          <a:xfrm>
            <a:off x="4530981" y="1109797"/>
            <a:ext cx="1905000" cy="3008162"/>
          </a:xfrm>
          <a:custGeom>
            <a:avLst/>
            <a:gdLst/>
            <a:ahLst/>
            <a:cxnLst/>
            <a:rect l="l" t="t" r="r" b="b"/>
            <a:pathLst>
              <a:path w="5205222" h="8229600">
                <a:moveTo>
                  <a:pt x="0" y="0"/>
                </a:moveTo>
                <a:lnTo>
                  <a:pt x="5205222" y="0"/>
                </a:lnTo>
                <a:lnTo>
                  <a:pt x="5205222" y="8229600"/>
                </a:lnTo>
                <a:lnTo>
                  <a:pt x="0" y="8229600"/>
                </a:lnTo>
                <a:lnTo>
                  <a:pt x="0" y="0"/>
                </a:lnTo>
                <a:close/>
              </a:path>
            </a:pathLst>
          </a:custGeom>
          <a:blipFill>
            <a:blip r:embed="rId14"/>
            <a:stretch>
              <a:fillRect/>
            </a:stretch>
          </a:blipFill>
        </p:spPr>
        <p:txBody>
          <a:bodyPr/>
          <a:lstStyle/>
          <a:p>
            <a:endParaRPr lang="en-US"/>
          </a:p>
        </p:txBody>
      </p:sp>
      <p:sp>
        <p:nvSpPr>
          <p:cNvPr id="14" name="Freeform 3">
            <a:extLst>
              <a:ext uri="{FF2B5EF4-FFF2-40B4-BE49-F238E27FC236}">
                <a16:creationId xmlns:a16="http://schemas.microsoft.com/office/drawing/2014/main" id="{6406EACF-6FAA-143A-830A-F574B1512AAE}"/>
              </a:ext>
            </a:extLst>
          </p:cNvPr>
          <p:cNvSpPr/>
          <p:nvPr/>
        </p:nvSpPr>
        <p:spPr>
          <a:xfrm>
            <a:off x="16459200" y="7092397"/>
            <a:ext cx="1553613" cy="3162300"/>
          </a:xfrm>
          <a:custGeom>
            <a:avLst/>
            <a:gdLst/>
            <a:ahLst/>
            <a:cxnLst/>
            <a:rect l="l" t="t" r="r" b="b"/>
            <a:pathLst>
              <a:path w="4217744" h="8629655">
                <a:moveTo>
                  <a:pt x="0" y="0"/>
                </a:moveTo>
                <a:lnTo>
                  <a:pt x="4217744" y="0"/>
                </a:lnTo>
                <a:lnTo>
                  <a:pt x="4217744" y="8629655"/>
                </a:lnTo>
                <a:lnTo>
                  <a:pt x="0" y="8629655"/>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5" name="Freeform 3">
            <a:extLst>
              <a:ext uri="{FF2B5EF4-FFF2-40B4-BE49-F238E27FC236}">
                <a16:creationId xmlns:a16="http://schemas.microsoft.com/office/drawing/2014/main" id="{6BBE8C4F-119C-24AF-61D5-E342BC3BEEAF}"/>
              </a:ext>
            </a:extLst>
          </p:cNvPr>
          <p:cNvSpPr/>
          <p:nvPr/>
        </p:nvSpPr>
        <p:spPr>
          <a:xfrm>
            <a:off x="12018673" y="844177"/>
            <a:ext cx="1738346" cy="3282611"/>
          </a:xfrm>
          <a:custGeom>
            <a:avLst/>
            <a:gdLst/>
            <a:ahLst/>
            <a:cxnLst/>
            <a:rect l="l" t="t" r="r" b="b"/>
            <a:pathLst>
              <a:path w="1627860" h="3223484">
                <a:moveTo>
                  <a:pt x="0" y="0"/>
                </a:moveTo>
                <a:lnTo>
                  <a:pt x="1627859" y="0"/>
                </a:lnTo>
                <a:lnTo>
                  <a:pt x="1627859" y="3223484"/>
                </a:lnTo>
                <a:lnTo>
                  <a:pt x="0" y="3223484"/>
                </a:lnTo>
                <a:lnTo>
                  <a:pt x="0" y="0"/>
                </a:lnTo>
                <a:close/>
              </a:path>
            </a:pathLst>
          </a:custGeom>
          <a:blipFill>
            <a:blip r:embed="rId17"/>
            <a:stretch>
              <a:fillRect/>
            </a:stretch>
          </a:blipFill>
        </p:spPr>
        <p:txBody>
          <a:bodyPr/>
          <a:lstStyle/>
          <a:p>
            <a:endParaRPr lang="en-US"/>
          </a:p>
        </p:txBody>
      </p:sp>
      <p:sp>
        <p:nvSpPr>
          <p:cNvPr id="16" name="Freeform 2">
            <a:extLst>
              <a:ext uri="{FF2B5EF4-FFF2-40B4-BE49-F238E27FC236}">
                <a16:creationId xmlns:a16="http://schemas.microsoft.com/office/drawing/2014/main" id="{AB77D6FB-C761-C98F-2A55-282F5DCCB164}"/>
              </a:ext>
            </a:extLst>
          </p:cNvPr>
          <p:cNvSpPr/>
          <p:nvPr/>
        </p:nvSpPr>
        <p:spPr>
          <a:xfrm>
            <a:off x="162919" y="5504764"/>
            <a:ext cx="4274629" cy="487387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8"/>
            <a:stretch>
              <a:fillRect/>
            </a:stretch>
          </a:blipFill>
        </p:spPr>
        <p:txBody>
          <a:bodyPr/>
          <a:lstStyle/>
          <a:p>
            <a:endParaRPr lang="en-US"/>
          </a:p>
        </p:txBody>
      </p:sp>
      <p:sp>
        <p:nvSpPr>
          <p:cNvPr id="18" name="Freeform 2">
            <a:extLst>
              <a:ext uri="{FF2B5EF4-FFF2-40B4-BE49-F238E27FC236}">
                <a16:creationId xmlns:a16="http://schemas.microsoft.com/office/drawing/2014/main" id="{DDDDF4CF-A3A3-23A3-D78C-E3650287E080}"/>
              </a:ext>
            </a:extLst>
          </p:cNvPr>
          <p:cNvSpPr/>
          <p:nvPr/>
        </p:nvSpPr>
        <p:spPr>
          <a:xfrm>
            <a:off x="14782799" y="7083116"/>
            <a:ext cx="1853679" cy="3223284"/>
          </a:xfrm>
          <a:custGeom>
            <a:avLst/>
            <a:gdLst/>
            <a:ahLst/>
            <a:cxnLst/>
            <a:rect l="l" t="t" r="r" b="b"/>
            <a:pathLst>
              <a:path w="6367453" h="9702786">
                <a:moveTo>
                  <a:pt x="0" y="0"/>
                </a:moveTo>
                <a:lnTo>
                  <a:pt x="6367453" y="0"/>
                </a:lnTo>
                <a:lnTo>
                  <a:pt x="6367453" y="9702786"/>
                </a:lnTo>
                <a:lnTo>
                  <a:pt x="0" y="9702786"/>
                </a:lnTo>
                <a:lnTo>
                  <a:pt x="0" y="0"/>
                </a:lnTo>
                <a:close/>
              </a:path>
            </a:pathLst>
          </a:custGeom>
          <a:blipFill>
            <a:blip r:embed="rId19"/>
            <a:stretch>
              <a:fillRect/>
            </a:stretch>
          </a:blipFill>
        </p:spPr>
        <p:txBody>
          <a:bodyPr/>
          <a:lstStyle/>
          <a:p>
            <a:endParaRPr lang="en-US"/>
          </a:p>
        </p:txBody>
      </p:sp>
      <p:sp>
        <p:nvSpPr>
          <p:cNvPr id="19" name="Freeform 3">
            <a:extLst>
              <a:ext uri="{FF2B5EF4-FFF2-40B4-BE49-F238E27FC236}">
                <a16:creationId xmlns:a16="http://schemas.microsoft.com/office/drawing/2014/main" id="{DF28B8C3-3179-1F0B-A302-7F36F606D273}"/>
              </a:ext>
            </a:extLst>
          </p:cNvPr>
          <p:cNvSpPr/>
          <p:nvPr/>
        </p:nvSpPr>
        <p:spPr>
          <a:xfrm>
            <a:off x="6008238" y="8177684"/>
            <a:ext cx="3302417" cy="2339405"/>
          </a:xfrm>
          <a:custGeom>
            <a:avLst/>
            <a:gdLst/>
            <a:ahLst/>
            <a:cxnLst/>
            <a:rect l="l" t="t" r="r" b="b"/>
            <a:pathLst>
              <a:path w="9164258" h="5842215">
                <a:moveTo>
                  <a:pt x="0" y="0"/>
                </a:moveTo>
                <a:lnTo>
                  <a:pt x="9164258" y="0"/>
                </a:lnTo>
                <a:lnTo>
                  <a:pt x="9164258" y="5842215"/>
                </a:lnTo>
                <a:lnTo>
                  <a:pt x="0" y="5842215"/>
                </a:lnTo>
                <a:lnTo>
                  <a:pt x="0" y="0"/>
                </a:lnTo>
                <a:close/>
              </a:path>
            </a:pathLst>
          </a:custGeom>
          <a:blipFill>
            <a:blip r:embed="rId12"/>
            <a:stretch>
              <a:fillRect/>
            </a:stretch>
          </a:blipFill>
        </p:spPr>
        <p:txBody>
          <a:bodyPr/>
          <a:lstStyle/>
          <a:p>
            <a:endParaRPr lang="en-US"/>
          </a:p>
        </p:txBody>
      </p:sp>
      <p:sp>
        <p:nvSpPr>
          <p:cNvPr id="20" name="Freeform 4">
            <a:extLst>
              <a:ext uri="{FF2B5EF4-FFF2-40B4-BE49-F238E27FC236}">
                <a16:creationId xmlns:a16="http://schemas.microsoft.com/office/drawing/2014/main" id="{A161677B-B30B-3A23-9307-B09C6051B2BA}"/>
              </a:ext>
            </a:extLst>
          </p:cNvPr>
          <p:cNvSpPr/>
          <p:nvPr/>
        </p:nvSpPr>
        <p:spPr>
          <a:xfrm>
            <a:off x="9490281" y="8177684"/>
            <a:ext cx="2715973" cy="2794779"/>
          </a:xfrm>
          <a:custGeom>
            <a:avLst/>
            <a:gdLst/>
            <a:ahLst/>
            <a:cxnLst/>
            <a:rect l="l" t="t" r="r" b="b"/>
            <a:pathLst>
              <a:path w="3653818" h="3934124">
                <a:moveTo>
                  <a:pt x="0" y="0"/>
                </a:moveTo>
                <a:lnTo>
                  <a:pt x="3653817" y="0"/>
                </a:lnTo>
                <a:lnTo>
                  <a:pt x="3653817" y="3934124"/>
                </a:lnTo>
                <a:lnTo>
                  <a:pt x="0" y="3934124"/>
                </a:lnTo>
                <a:lnTo>
                  <a:pt x="0" y="0"/>
                </a:lnTo>
                <a:close/>
              </a:path>
            </a:pathLst>
          </a:custGeom>
          <a:blipFill>
            <a:blip r:embed="rId13"/>
            <a:stretch>
              <a:fillRect/>
            </a:stretch>
          </a:blipFill>
        </p:spPr>
        <p:txBody>
          <a:bodyPr/>
          <a:lstStyle/>
          <a:p>
            <a:endParaRPr lang="en-US"/>
          </a:p>
        </p:txBody>
      </p:sp>
      <p:sp>
        <p:nvSpPr>
          <p:cNvPr id="21" name="Freeform 2">
            <a:extLst>
              <a:ext uri="{FF2B5EF4-FFF2-40B4-BE49-F238E27FC236}">
                <a16:creationId xmlns:a16="http://schemas.microsoft.com/office/drawing/2014/main" id="{5775B4C9-913C-F3CA-8D2D-064F3393F2AC}"/>
              </a:ext>
            </a:extLst>
          </p:cNvPr>
          <p:cNvSpPr/>
          <p:nvPr/>
        </p:nvSpPr>
        <p:spPr>
          <a:xfrm>
            <a:off x="162919" y="5490948"/>
            <a:ext cx="4274629" cy="487387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8"/>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applause.wav"/>
          </p:stSnd>
        </p:sndAc>
      </p:transition>
    </mc:Choice>
    <mc:Fallback xmlns="">
      <p:transition spd="slow">
        <p:random/>
        <p:sndAc>
          <p:stSnd>
            <p:snd r:embed="rId20" name="applause.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85800"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37026" y="1374752"/>
            <a:ext cx="2013948" cy="1817588"/>
          </a:xfrm>
          <a:custGeom>
            <a:avLst/>
            <a:gdLst/>
            <a:ahLst/>
            <a:cxnLst/>
            <a:rect l="l" t="t" r="r" b="b"/>
            <a:pathLst>
              <a:path w="2013948" h="1817588">
                <a:moveTo>
                  <a:pt x="0" y="0"/>
                </a:moveTo>
                <a:lnTo>
                  <a:pt x="2013948" y="0"/>
                </a:lnTo>
                <a:lnTo>
                  <a:pt x="2013948" y="1817588"/>
                </a:lnTo>
                <a:lnTo>
                  <a:pt x="0" y="181758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840063" y="2603661"/>
            <a:ext cx="6607873" cy="2916538"/>
          </a:xfrm>
          <a:prstGeom prst="rect">
            <a:avLst/>
          </a:prstGeom>
        </p:spPr>
        <p:txBody>
          <a:bodyPr lIns="0" tIns="0" rIns="0" bIns="0" rtlCol="0" anchor="t">
            <a:spAutoFit/>
          </a:bodyPr>
          <a:lstStyle/>
          <a:p>
            <a:pPr marL="0" lvl="0" indent="0" algn="ctr">
              <a:lnSpc>
                <a:spcPts val="24045"/>
              </a:lnSpc>
              <a:spcBef>
                <a:spcPct val="0"/>
              </a:spcBef>
            </a:pPr>
            <a:r>
              <a:rPr lang="en-US" sz="17175" u="none" dirty="0">
                <a:solidFill>
                  <a:srgbClr val="00B050"/>
                </a:solidFill>
                <a:latin typeface="Margin"/>
              </a:rPr>
              <a:t>02</a:t>
            </a:r>
          </a:p>
        </p:txBody>
      </p:sp>
      <p:sp>
        <p:nvSpPr>
          <p:cNvPr id="8" name="TextBox 8"/>
          <p:cNvSpPr txBox="1"/>
          <p:nvPr/>
        </p:nvSpPr>
        <p:spPr>
          <a:xfrm>
            <a:off x="2034631" y="5018035"/>
            <a:ext cx="14218738" cy="1504258"/>
          </a:xfrm>
          <a:prstGeom prst="rect">
            <a:avLst/>
          </a:prstGeom>
        </p:spPr>
        <p:txBody>
          <a:bodyPr wrap="square" lIns="0" tIns="0" rIns="0" bIns="0" rtlCol="0" anchor="t">
            <a:spAutoFit/>
          </a:bodyPr>
          <a:lstStyle/>
          <a:p>
            <a:pPr algn="ctr">
              <a:lnSpc>
                <a:spcPts val="11758"/>
              </a:lnSpc>
              <a:spcBef>
                <a:spcPct val="0"/>
              </a:spcBef>
            </a:pPr>
            <a:r>
              <a:rPr lang="en-US" sz="9600" dirty="0">
                <a:solidFill>
                  <a:srgbClr val="000000"/>
                </a:solidFill>
                <a:latin typeface="Aharoni" panose="02010803020104030203" pitchFamily="2" charset="-79"/>
                <a:cs typeface="Aharoni" panose="02010803020104030203" pitchFamily="2" charset="-79"/>
              </a:rPr>
              <a:t>Listen and tick.</a:t>
            </a:r>
          </a:p>
        </p:txBody>
      </p:sp>
    </p:spTree>
    <p:extLst>
      <p:ext uri="{BB962C8B-B14F-4D97-AF65-F5344CB8AC3E}">
        <p14:creationId xmlns:p14="http://schemas.microsoft.com/office/powerpoint/2010/main" val="34408848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5" name="camera.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B9C3D"/>
        </a:solidFill>
        <a:effectLst/>
      </p:bgPr>
    </p:bg>
    <p:spTree>
      <p:nvGrpSpPr>
        <p:cNvPr id="1" name=""/>
        <p:cNvGrpSpPr/>
        <p:nvPr/>
      </p:nvGrpSpPr>
      <p:grpSpPr>
        <a:xfrm>
          <a:off x="0" y="0"/>
          <a:ext cx="0" cy="0"/>
          <a:chOff x="0" y="0"/>
          <a:chExt cx="0" cy="0"/>
        </a:xfrm>
      </p:grpSpPr>
      <p:grpSp>
        <p:nvGrpSpPr>
          <p:cNvPr id="2" name="Group 2"/>
          <p:cNvGrpSpPr/>
          <p:nvPr/>
        </p:nvGrpSpPr>
        <p:grpSpPr>
          <a:xfrm>
            <a:off x="804796" y="1223723"/>
            <a:ext cx="17026004" cy="8150925"/>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650060" y="8400733"/>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4"/>
            <a:stretch>
              <a:fillRect/>
            </a:stretch>
          </a:blipFill>
        </p:spPr>
        <p:txBody>
          <a:bodyPr/>
          <a:lstStyle/>
          <a:p>
            <a:endParaRPr lang="en-US"/>
          </a:p>
        </p:txBody>
      </p:sp>
      <p:sp>
        <p:nvSpPr>
          <p:cNvPr id="10" name="Freeform 10"/>
          <p:cNvSpPr/>
          <p:nvPr/>
        </p:nvSpPr>
        <p:spPr>
          <a:xfrm rot="1700274">
            <a:off x="-188248" y="-625550"/>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5"/>
            <a:stretch>
              <a:fillRect/>
            </a:stretch>
          </a:blipFill>
        </p:spPr>
        <p:txBody>
          <a:bodyPr/>
          <a:lstStyle/>
          <a:p>
            <a:endParaRPr lang="en-US"/>
          </a:p>
        </p:txBody>
      </p:sp>
      <p:sp>
        <p:nvSpPr>
          <p:cNvPr id="12" name="Freeform 12"/>
          <p:cNvSpPr/>
          <p:nvPr/>
        </p:nvSpPr>
        <p:spPr>
          <a:xfrm>
            <a:off x="-2438400" y="8645308"/>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6"/>
            <a:stretch>
              <a:fillRect/>
            </a:stretch>
          </a:blipFill>
        </p:spPr>
        <p:txBody>
          <a:bodyPr/>
          <a:lstStyle/>
          <a:p>
            <a:endParaRPr lang="en-US"/>
          </a:p>
        </p:txBody>
      </p:sp>
      <p:sp>
        <p:nvSpPr>
          <p:cNvPr id="11" name="Freeform 11"/>
          <p:cNvSpPr/>
          <p:nvPr/>
        </p:nvSpPr>
        <p:spPr>
          <a:xfrm rot="20668598">
            <a:off x="16392334" y="-385422"/>
            <a:ext cx="2329159" cy="2059850"/>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7"/>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5240698" y="-32004"/>
            <a:ext cx="8154199"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LOOK and ANSWER.</a:t>
            </a:r>
          </a:p>
        </p:txBody>
      </p:sp>
      <p:sp>
        <p:nvSpPr>
          <p:cNvPr id="7" name="Freeform 67">
            <a:extLst>
              <a:ext uri="{FF2B5EF4-FFF2-40B4-BE49-F238E27FC236}">
                <a16:creationId xmlns:a16="http://schemas.microsoft.com/office/drawing/2014/main" id="{3F3812F2-20EA-CB14-D7D0-D59CDC16233A}"/>
              </a:ext>
            </a:extLst>
          </p:cNvPr>
          <p:cNvSpPr/>
          <p:nvPr/>
        </p:nvSpPr>
        <p:spPr>
          <a:xfrm>
            <a:off x="1272818" y="1642119"/>
            <a:ext cx="1350938" cy="1285875"/>
          </a:xfrm>
          <a:custGeom>
            <a:avLst/>
            <a:gdLst/>
            <a:ahLst/>
            <a:cxnLst/>
            <a:rect l="l" t="t" r="r" b="b"/>
            <a:pathLst>
              <a:path w="408855" h="408855">
                <a:moveTo>
                  <a:pt x="0" y="0"/>
                </a:moveTo>
                <a:lnTo>
                  <a:pt x="408856" y="0"/>
                </a:lnTo>
                <a:lnTo>
                  <a:pt x="408856" y="408855"/>
                </a:lnTo>
                <a:lnTo>
                  <a:pt x="0" y="40885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dirty="0"/>
          </a:p>
        </p:txBody>
      </p:sp>
      <p:grpSp>
        <p:nvGrpSpPr>
          <p:cNvPr id="16" name="Group 15">
            <a:extLst>
              <a:ext uri="{FF2B5EF4-FFF2-40B4-BE49-F238E27FC236}">
                <a16:creationId xmlns:a16="http://schemas.microsoft.com/office/drawing/2014/main" id="{261159B8-532F-9D65-5674-1E3F9BD29A4A}"/>
              </a:ext>
            </a:extLst>
          </p:cNvPr>
          <p:cNvGrpSpPr/>
          <p:nvPr/>
        </p:nvGrpSpPr>
        <p:grpSpPr>
          <a:xfrm>
            <a:off x="1078851" y="3102167"/>
            <a:ext cx="5448118" cy="4114645"/>
            <a:chOff x="2183710" y="3622324"/>
            <a:chExt cx="4648200" cy="3624150"/>
          </a:xfrm>
        </p:grpSpPr>
        <p:pic>
          <p:nvPicPr>
            <p:cNvPr id="22" name="Picture 21">
              <a:extLst>
                <a:ext uri="{FF2B5EF4-FFF2-40B4-BE49-F238E27FC236}">
                  <a16:creationId xmlns:a16="http://schemas.microsoft.com/office/drawing/2014/main" id="{340974B0-3568-6424-B096-340B3C9C4294}"/>
                </a:ext>
              </a:extLst>
            </p:cNvPr>
            <p:cNvPicPr>
              <a:picLocks noChangeAspect="1"/>
            </p:cNvPicPr>
            <p:nvPr/>
          </p:nvPicPr>
          <p:blipFill rotWithShape="1">
            <a:blip r:embed="rId10"/>
            <a:srcRect t="4459" r="8061"/>
            <a:stretch/>
          </p:blipFill>
          <p:spPr>
            <a:xfrm>
              <a:off x="2183710"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5CDA6801-F876-187B-0B4B-7688C5FD4EED}"/>
                </a:ext>
              </a:extLst>
            </p:cNvPr>
            <p:cNvPicPr>
              <a:picLocks noChangeAspect="1"/>
            </p:cNvPicPr>
            <p:nvPr/>
          </p:nvPicPr>
          <p:blipFill>
            <a:blip r:embed="rId11">
              <a:extLst>
                <a:ext uri="{28A0092B-C50C-407E-A947-70E740481C1C}">
                  <a14:useLocalDpi xmlns:a14="http://schemas.microsoft.com/office/drawing/2010/main" val="0"/>
                </a:ext>
              </a:extLst>
            </a:blip>
            <a:srcRect t="3265" b="3265"/>
            <a:stretch/>
          </p:blipFill>
          <p:spPr>
            <a:xfrm>
              <a:off x="2362200" y="3735672"/>
              <a:ext cx="4267200" cy="33128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0" name="Group 19">
            <a:extLst>
              <a:ext uri="{FF2B5EF4-FFF2-40B4-BE49-F238E27FC236}">
                <a16:creationId xmlns:a16="http://schemas.microsoft.com/office/drawing/2014/main" id="{F8986AE5-28B7-CB48-0AD4-E5FC097D690F}"/>
              </a:ext>
            </a:extLst>
          </p:cNvPr>
          <p:cNvGrpSpPr/>
          <p:nvPr/>
        </p:nvGrpSpPr>
        <p:grpSpPr>
          <a:xfrm>
            <a:off x="6706099" y="3102167"/>
            <a:ext cx="5350145" cy="4081098"/>
            <a:chOff x="7225955" y="3622324"/>
            <a:chExt cx="4648200" cy="3624150"/>
          </a:xfrm>
        </p:grpSpPr>
        <p:pic>
          <p:nvPicPr>
            <p:cNvPr id="5" name="Picture 4">
              <a:extLst>
                <a:ext uri="{FF2B5EF4-FFF2-40B4-BE49-F238E27FC236}">
                  <a16:creationId xmlns:a16="http://schemas.microsoft.com/office/drawing/2014/main" id="{904AB888-DA0A-B769-1E6E-97409A0CCEE7}"/>
                </a:ext>
              </a:extLst>
            </p:cNvPr>
            <p:cNvPicPr>
              <a:picLocks noChangeAspect="1"/>
            </p:cNvPicPr>
            <p:nvPr/>
          </p:nvPicPr>
          <p:blipFill rotWithShape="1">
            <a:blip r:embed="rId10"/>
            <a:srcRect t="4459" r="8061"/>
            <a:stretch/>
          </p:blipFill>
          <p:spPr>
            <a:xfrm>
              <a:off x="7225955"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a:extLst>
                <a:ext uri="{FF2B5EF4-FFF2-40B4-BE49-F238E27FC236}">
                  <a16:creationId xmlns:a16="http://schemas.microsoft.com/office/drawing/2014/main" id="{03D4058E-1E52-91BC-4304-CAE45AFBD3B8}"/>
                </a:ext>
              </a:extLst>
            </p:cNvPr>
            <p:cNvPicPr>
              <a:picLocks noChangeAspect="1"/>
            </p:cNvPicPr>
            <p:nvPr/>
          </p:nvPicPr>
          <p:blipFill>
            <a:blip r:embed="rId12">
              <a:extLst>
                <a:ext uri="{28A0092B-C50C-407E-A947-70E740481C1C}">
                  <a14:useLocalDpi xmlns:a14="http://schemas.microsoft.com/office/drawing/2010/main" val="0"/>
                </a:ext>
              </a:extLst>
            </a:blip>
            <a:srcRect t="4693" b="4693"/>
            <a:stretch/>
          </p:blipFill>
          <p:spPr>
            <a:xfrm>
              <a:off x="7391401" y="3772935"/>
              <a:ext cx="4353474" cy="32755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6" name="Group 25">
            <a:extLst>
              <a:ext uri="{FF2B5EF4-FFF2-40B4-BE49-F238E27FC236}">
                <a16:creationId xmlns:a16="http://schemas.microsoft.com/office/drawing/2014/main" id="{7C07B24F-9441-EC94-D923-F27DF4F5C513}"/>
              </a:ext>
            </a:extLst>
          </p:cNvPr>
          <p:cNvGrpSpPr/>
          <p:nvPr/>
        </p:nvGrpSpPr>
        <p:grpSpPr>
          <a:xfrm>
            <a:off x="12407645" y="3030090"/>
            <a:ext cx="5215004" cy="4129232"/>
            <a:chOff x="12268200" y="3535304"/>
            <a:chExt cx="4648200" cy="3624150"/>
          </a:xfrm>
        </p:grpSpPr>
        <p:pic>
          <p:nvPicPr>
            <p:cNvPr id="6" name="Picture 5">
              <a:extLst>
                <a:ext uri="{FF2B5EF4-FFF2-40B4-BE49-F238E27FC236}">
                  <a16:creationId xmlns:a16="http://schemas.microsoft.com/office/drawing/2014/main" id="{67F5210A-7D70-8D85-D0AA-2E0533887B0E}"/>
                </a:ext>
              </a:extLst>
            </p:cNvPr>
            <p:cNvPicPr>
              <a:picLocks noChangeAspect="1"/>
            </p:cNvPicPr>
            <p:nvPr/>
          </p:nvPicPr>
          <p:blipFill rotWithShape="1">
            <a:blip r:embed="rId10"/>
            <a:srcRect t="4459" r="8061"/>
            <a:stretch/>
          </p:blipFill>
          <p:spPr>
            <a:xfrm>
              <a:off x="12268200" y="353530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4">
              <a:extLst>
                <a:ext uri="{FF2B5EF4-FFF2-40B4-BE49-F238E27FC236}">
                  <a16:creationId xmlns:a16="http://schemas.microsoft.com/office/drawing/2014/main" id="{ED4F1E6B-52CB-0CD6-0104-F2440137EA40}"/>
                </a:ext>
              </a:extLst>
            </p:cNvPr>
            <p:cNvPicPr>
              <a:picLocks noChangeAspect="1"/>
            </p:cNvPicPr>
            <p:nvPr/>
          </p:nvPicPr>
          <p:blipFill>
            <a:blip r:embed="rId13">
              <a:extLst>
                <a:ext uri="{28A0092B-C50C-407E-A947-70E740481C1C}">
                  <a14:useLocalDpi xmlns:a14="http://schemas.microsoft.com/office/drawing/2010/main" val="0"/>
                </a:ext>
              </a:extLst>
            </a:blip>
            <a:srcRect t="5609" b="5609"/>
            <a:stretch/>
          </p:blipFill>
          <p:spPr>
            <a:xfrm>
              <a:off x="12518946" y="3772935"/>
              <a:ext cx="4168854" cy="30979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27" name="TextBox 26">
            <a:extLst>
              <a:ext uri="{FF2B5EF4-FFF2-40B4-BE49-F238E27FC236}">
                <a16:creationId xmlns:a16="http://schemas.microsoft.com/office/drawing/2014/main" id="{6ACDE971-51BC-17CE-CD2C-9614CDC2EEF6}"/>
              </a:ext>
            </a:extLst>
          </p:cNvPr>
          <p:cNvSpPr txBox="1"/>
          <p:nvPr/>
        </p:nvSpPr>
        <p:spPr>
          <a:xfrm>
            <a:off x="2999406" y="7479564"/>
            <a:ext cx="3016808" cy="830997"/>
          </a:xfrm>
          <a:prstGeom prst="rect">
            <a:avLst/>
          </a:prstGeom>
        </p:spPr>
        <p:txBody>
          <a:bodyPr wrap="square" lIns="0" tIns="0" rIns="0" bIns="0" rtlCol="0" anchor="t">
            <a:spAutoFit/>
          </a:bodyPr>
          <a:lstStyle/>
          <a:p>
            <a:pPr marL="0" lvl="0" indent="0" algn="ctr">
              <a:spcBef>
                <a:spcPct val="0"/>
              </a:spcBef>
            </a:pPr>
            <a:r>
              <a:rPr lang="en-US" sz="5400" b="1" dirty="0">
                <a:solidFill>
                  <a:srgbClr val="FF0000"/>
                </a:solidFill>
                <a:latin typeface="Abadi Extra Light" panose="020B0204020104020204" pitchFamily="34" charset="0"/>
              </a:rPr>
              <a:t>Japanese</a:t>
            </a:r>
            <a:endParaRPr lang="en-US" sz="5400" b="1" u="none" dirty="0">
              <a:solidFill>
                <a:srgbClr val="FF0000"/>
              </a:solidFill>
              <a:latin typeface="Abadi Extra Light" panose="020B0204020104020204" pitchFamily="34" charset="0"/>
            </a:endParaRPr>
          </a:p>
        </p:txBody>
      </p:sp>
      <p:sp>
        <p:nvSpPr>
          <p:cNvPr id="28" name="TextBox 27">
            <a:extLst>
              <a:ext uri="{FF2B5EF4-FFF2-40B4-BE49-F238E27FC236}">
                <a16:creationId xmlns:a16="http://schemas.microsoft.com/office/drawing/2014/main" id="{0411BF26-CE7D-1397-02A7-EEBD1F6C81A6}"/>
              </a:ext>
            </a:extLst>
          </p:cNvPr>
          <p:cNvSpPr txBox="1"/>
          <p:nvPr/>
        </p:nvSpPr>
        <p:spPr>
          <a:xfrm>
            <a:off x="13176797" y="7456415"/>
            <a:ext cx="3016808" cy="830997"/>
          </a:xfrm>
          <a:prstGeom prst="rect">
            <a:avLst/>
          </a:prstGeom>
        </p:spPr>
        <p:txBody>
          <a:bodyPr wrap="square" lIns="0" tIns="0" rIns="0" bIns="0" rtlCol="0" anchor="t">
            <a:spAutoFit/>
          </a:bodyPr>
          <a:lstStyle/>
          <a:p>
            <a:pPr marL="0" lvl="0" indent="0" algn="ctr">
              <a:spcBef>
                <a:spcPct val="0"/>
              </a:spcBef>
            </a:pPr>
            <a:r>
              <a:rPr lang="en-US" sz="5400" b="1" dirty="0">
                <a:solidFill>
                  <a:srgbClr val="FF0000"/>
                </a:solidFill>
                <a:latin typeface="Abadi Extra Light" panose="020B0204020104020204" pitchFamily="34" charset="0"/>
              </a:rPr>
              <a:t>Australian</a:t>
            </a:r>
            <a:endParaRPr lang="en-US" sz="5400" b="1" u="none" dirty="0">
              <a:solidFill>
                <a:srgbClr val="FF0000"/>
              </a:solidFill>
              <a:latin typeface="Abadi Extra Light" panose="020B0204020104020204" pitchFamily="34" charset="0"/>
            </a:endParaRPr>
          </a:p>
        </p:txBody>
      </p:sp>
      <p:sp>
        <p:nvSpPr>
          <p:cNvPr id="29" name="TextBox 28">
            <a:extLst>
              <a:ext uri="{FF2B5EF4-FFF2-40B4-BE49-F238E27FC236}">
                <a16:creationId xmlns:a16="http://schemas.microsoft.com/office/drawing/2014/main" id="{24C875EC-FFE8-FCC6-7F00-A8FB244F3772}"/>
              </a:ext>
            </a:extLst>
          </p:cNvPr>
          <p:cNvSpPr txBox="1"/>
          <p:nvPr/>
        </p:nvSpPr>
        <p:spPr>
          <a:xfrm>
            <a:off x="8144698" y="7487695"/>
            <a:ext cx="3016808" cy="830997"/>
          </a:xfrm>
          <a:prstGeom prst="rect">
            <a:avLst/>
          </a:prstGeom>
        </p:spPr>
        <p:txBody>
          <a:bodyPr wrap="square" lIns="0" tIns="0" rIns="0" bIns="0" rtlCol="0" anchor="t">
            <a:spAutoFit/>
          </a:bodyPr>
          <a:lstStyle/>
          <a:p>
            <a:pPr marL="0" lvl="0" indent="0" algn="ctr">
              <a:spcBef>
                <a:spcPct val="0"/>
              </a:spcBef>
            </a:pPr>
            <a:r>
              <a:rPr lang="en-US" sz="5400" b="1" dirty="0">
                <a:solidFill>
                  <a:srgbClr val="FF0000"/>
                </a:solidFill>
                <a:latin typeface="Abadi Extra Light" panose="020B0204020104020204" pitchFamily="34" charset="0"/>
              </a:rPr>
              <a:t>American</a:t>
            </a:r>
            <a:endParaRPr lang="en-US" sz="5400" b="1" u="none" dirty="0">
              <a:solidFill>
                <a:srgbClr val="FF0000"/>
              </a:solidFill>
              <a:latin typeface="Abadi Extra Light" panose="020B0204020104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wind.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14DFA3-2595-4601-A7B9-3E7142ED25EA}"/>
              </a:ext>
            </a:extLst>
          </p:cNvPr>
          <p:cNvPicPr>
            <a:picLocks noChangeAspect="1"/>
          </p:cNvPicPr>
          <p:nvPr/>
        </p:nvPicPr>
        <p:blipFill>
          <a:blip r:embed="rId4"/>
          <a:stretch>
            <a:fillRect/>
          </a:stretch>
        </p:blipFill>
        <p:spPr>
          <a:xfrm>
            <a:off x="0" y="24183"/>
            <a:ext cx="18358753" cy="10300917"/>
          </a:xfrm>
          <a:prstGeom prst="rect">
            <a:avLst/>
          </a:prstGeom>
        </p:spPr>
      </p:pic>
      <p:grpSp>
        <p:nvGrpSpPr>
          <p:cNvPr id="2" name="Group 2"/>
          <p:cNvGrpSpPr/>
          <p:nvPr/>
        </p:nvGrpSpPr>
        <p:grpSpPr>
          <a:xfrm>
            <a:off x="804796" y="912349"/>
            <a:ext cx="17102204"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650060" y="8400733"/>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5"/>
            <a:stretch>
              <a:fillRect/>
            </a:stretch>
          </a:blipFill>
        </p:spPr>
        <p:txBody>
          <a:bodyPr/>
          <a:lstStyle/>
          <a:p>
            <a:endParaRPr lang="en-US"/>
          </a:p>
        </p:txBody>
      </p:sp>
      <p:sp>
        <p:nvSpPr>
          <p:cNvPr id="10" name="Freeform 10"/>
          <p:cNvSpPr/>
          <p:nvPr/>
        </p:nvSpPr>
        <p:spPr>
          <a:xfrm rot="1700274">
            <a:off x="-188248" y="-625550"/>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6"/>
            <a:stretch>
              <a:fillRect/>
            </a:stretch>
          </a:blipFill>
        </p:spPr>
        <p:txBody>
          <a:bodyPr/>
          <a:lstStyle/>
          <a:p>
            <a:endParaRPr lang="en-US"/>
          </a:p>
        </p:txBody>
      </p:sp>
      <p:sp>
        <p:nvSpPr>
          <p:cNvPr id="12" name="Freeform 12"/>
          <p:cNvSpPr/>
          <p:nvPr/>
        </p:nvSpPr>
        <p:spPr>
          <a:xfrm>
            <a:off x="-2438400" y="8645308"/>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7"/>
            <a:stretch>
              <a:fillRect/>
            </a:stretch>
          </a:blipFill>
        </p:spPr>
        <p:txBody>
          <a:bodyPr/>
          <a:lstStyle/>
          <a:p>
            <a:endParaRPr lang="en-US"/>
          </a:p>
        </p:txBody>
      </p:sp>
      <p:sp>
        <p:nvSpPr>
          <p:cNvPr id="11" name="Freeform 11"/>
          <p:cNvSpPr/>
          <p:nvPr/>
        </p:nvSpPr>
        <p:spPr>
          <a:xfrm rot="20668598">
            <a:off x="16392334" y="-385422"/>
            <a:ext cx="2329159" cy="2059850"/>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8"/>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5041862" y="-218928"/>
            <a:ext cx="8154199"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LOOK and ANSWER.</a:t>
            </a:r>
          </a:p>
        </p:txBody>
      </p:sp>
      <p:sp>
        <p:nvSpPr>
          <p:cNvPr id="13" name="Freeform 68">
            <a:extLst>
              <a:ext uri="{FF2B5EF4-FFF2-40B4-BE49-F238E27FC236}">
                <a16:creationId xmlns:a16="http://schemas.microsoft.com/office/drawing/2014/main" id="{EBD0CB98-7B7F-230E-A939-C724B7CE14E2}"/>
              </a:ext>
            </a:extLst>
          </p:cNvPr>
          <p:cNvSpPr/>
          <p:nvPr/>
        </p:nvSpPr>
        <p:spPr>
          <a:xfrm>
            <a:off x="1298719" y="1776250"/>
            <a:ext cx="1364251" cy="1285875"/>
          </a:xfrm>
          <a:custGeom>
            <a:avLst/>
            <a:gdLst/>
            <a:ahLst/>
            <a:cxnLst/>
            <a:rect l="l" t="t" r="r" b="b"/>
            <a:pathLst>
              <a:path w="402593" h="402593">
                <a:moveTo>
                  <a:pt x="0" y="0"/>
                </a:moveTo>
                <a:lnTo>
                  <a:pt x="402593" y="0"/>
                </a:lnTo>
                <a:lnTo>
                  <a:pt x="402593" y="402593"/>
                </a:lnTo>
                <a:lnTo>
                  <a:pt x="0" y="40259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7" name="TextBox 26">
            <a:extLst>
              <a:ext uri="{FF2B5EF4-FFF2-40B4-BE49-F238E27FC236}">
                <a16:creationId xmlns:a16="http://schemas.microsoft.com/office/drawing/2014/main" id="{6ACDE971-51BC-17CE-CD2C-9614CDC2EEF6}"/>
              </a:ext>
            </a:extLst>
          </p:cNvPr>
          <p:cNvSpPr txBox="1"/>
          <p:nvPr/>
        </p:nvSpPr>
        <p:spPr>
          <a:xfrm>
            <a:off x="2070167" y="7553452"/>
            <a:ext cx="3016808" cy="830997"/>
          </a:xfrm>
          <a:prstGeom prst="rect">
            <a:avLst/>
          </a:prstGeom>
        </p:spPr>
        <p:txBody>
          <a:bodyPr wrap="square" lIns="0" tIns="0" rIns="0" bIns="0" rtlCol="0" anchor="t">
            <a:spAutoFit/>
          </a:bodyPr>
          <a:lstStyle/>
          <a:p>
            <a:pPr marL="0" lvl="0" indent="0" algn="ctr">
              <a:spcBef>
                <a:spcPct val="0"/>
              </a:spcBef>
            </a:pPr>
            <a:r>
              <a:rPr lang="en-US" sz="5400" b="1" dirty="0">
                <a:solidFill>
                  <a:srgbClr val="FF0000"/>
                </a:solidFill>
                <a:latin typeface="Abadi Extra Light" panose="020B0204020104020204" pitchFamily="34" charset="0"/>
              </a:rPr>
              <a:t>British</a:t>
            </a:r>
            <a:endParaRPr lang="en-US" sz="5400" b="1" u="none" dirty="0">
              <a:solidFill>
                <a:srgbClr val="FF0000"/>
              </a:solidFill>
              <a:latin typeface="Abadi Extra Light" panose="020B0204020104020204" pitchFamily="34" charset="0"/>
            </a:endParaRPr>
          </a:p>
        </p:txBody>
      </p:sp>
      <p:sp>
        <p:nvSpPr>
          <p:cNvPr id="28" name="TextBox 27">
            <a:extLst>
              <a:ext uri="{FF2B5EF4-FFF2-40B4-BE49-F238E27FC236}">
                <a16:creationId xmlns:a16="http://schemas.microsoft.com/office/drawing/2014/main" id="{0411BF26-CE7D-1397-02A7-EEBD1F6C81A6}"/>
              </a:ext>
            </a:extLst>
          </p:cNvPr>
          <p:cNvSpPr txBox="1"/>
          <p:nvPr/>
        </p:nvSpPr>
        <p:spPr>
          <a:xfrm>
            <a:off x="13599906" y="7474134"/>
            <a:ext cx="3016808" cy="830997"/>
          </a:xfrm>
          <a:prstGeom prst="rect">
            <a:avLst/>
          </a:prstGeom>
        </p:spPr>
        <p:txBody>
          <a:bodyPr wrap="square" lIns="0" tIns="0" rIns="0" bIns="0" rtlCol="0" anchor="t">
            <a:spAutoFit/>
          </a:bodyPr>
          <a:lstStyle/>
          <a:p>
            <a:pPr marL="0" lvl="0" indent="0" algn="ctr">
              <a:spcBef>
                <a:spcPct val="0"/>
              </a:spcBef>
            </a:pPr>
            <a:r>
              <a:rPr lang="en-US" sz="5400" b="1" dirty="0">
                <a:solidFill>
                  <a:srgbClr val="FF0000"/>
                </a:solidFill>
                <a:latin typeface="Abadi Extra Light" panose="020B0204020104020204" pitchFamily="34" charset="0"/>
              </a:rPr>
              <a:t>Malaysian</a:t>
            </a:r>
            <a:endParaRPr lang="en-US" sz="5400" b="1" u="none" dirty="0">
              <a:solidFill>
                <a:srgbClr val="FF0000"/>
              </a:solidFill>
              <a:latin typeface="Abadi Extra Light" panose="020B0204020104020204" pitchFamily="34" charset="0"/>
            </a:endParaRPr>
          </a:p>
        </p:txBody>
      </p:sp>
      <p:sp>
        <p:nvSpPr>
          <p:cNvPr id="29" name="TextBox 28">
            <a:extLst>
              <a:ext uri="{FF2B5EF4-FFF2-40B4-BE49-F238E27FC236}">
                <a16:creationId xmlns:a16="http://schemas.microsoft.com/office/drawing/2014/main" id="{24C875EC-FFE8-FCC6-7F00-A8FB244F3772}"/>
              </a:ext>
            </a:extLst>
          </p:cNvPr>
          <p:cNvSpPr txBox="1"/>
          <p:nvPr/>
        </p:nvSpPr>
        <p:spPr>
          <a:xfrm>
            <a:off x="8144698" y="7487695"/>
            <a:ext cx="3016808" cy="830997"/>
          </a:xfrm>
          <a:prstGeom prst="rect">
            <a:avLst/>
          </a:prstGeom>
        </p:spPr>
        <p:txBody>
          <a:bodyPr wrap="square" lIns="0" tIns="0" rIns="0" bIns="0" rtlCol="0" anchor="t">
            <a:spAutoFit/>
          </a:bodyPr>
          <a:lstStyle/>
          <a:p>
            <a:pPr marL="0" lvl="0" indent="0" algn="ctr">
              <a:spcBef>
                <a:spcPct val="0"/>
              </a:spcBef>
            </a:pPr>
            <a:r>
              <a:rPr lang="en-US" sz="5400" b="1" dirty="0">
                <a:solidFill>
                  <a:srgbClr val="FF0000"/>
                </a:solidFill>
                <a:latin typeface="Abadi Extra Light" panose="020B0204020104020204" pitchFamily="34" charset="0"/>
              </a:rPr>
              <a:t>Australian</a:t>
            </a:r>
            <a:endParaRPr lang="en-US" sz="5400" b="1" u="none" dirty="0">
              <a:solidFill>
                <a:srgbClr val="FF0000"/>
              </a:solidFill>
              <a:latin typeface="Abadi Extra Light" panose="020B0204020104020204" pitchFamily="34" charset="0"/>
            </a:endParaRPr>
          </a:p>
        </p:txBody>
      </p:sp>
      <p:grpSp>
        <p:nvGrpSpPr>
          <p:cNvPr id="19" name="Group 18">
            <a:extLst>
              <a:ext uri="{FF2B5EF4-FFF2-40B4-BE49-F238E27FC236}">
                <a16:creationId xmlns:a16="http://schemas.microsoft.com/office/drawing/2014/main" id="{10053BB9-85FD-14EA-E797-D539CE93F250}"/>
              </a:ext>
            </a:extLst>
          </p:cNvPr>
          <p:cNvGrpSpPr/>
          <p:nvPr/>
        </p:nvGrpSpPr>
        <p:grpSpPr>
          <a:xfrm>
            <a:off x="1075311" y="3260963"/>
            <a:ext cx="5262320" cy="4031631"/>
            <a:chOff x="2183710" y="3622324"/>
            <a:chExt cx="4648200" cy="3624150"/>
          </a:xfrm>
        </p:grpSpPr>
        <p:pic>
          <p:nvPicPr>
            <p:cNvPr id="22" name="Picture 21">
              <a:extLst>
                <a:ext uri="{FF2B5EF4-FFF2-40B4-BE49-F238E27FC236}">
                  <a16:creationId xmlns:a16="http://schemas.microsoft.com/office/drawing/2014/main" id="{340974B0-3568-6424-B096-340B3C9C4294}"/>
                </a:ext>
              </a:extLst>
            </p:cNvPr>
            <p:cNvPicPr>
              <a:picLocks noChangeAspect="1"/>
            </p:cNvPicPr>
            <p:nvPr/>
          </p:nvPicPr>
          <p:blipFill rotWithShape="1">
            <a:blip r:embed="rId11"/>
            <a:srcRect t="4459" r="8061"/>
            <a:stretch/>
          </p:blipFill>
          <p:spPr>
            <a:xfrm>
              <a:off x="2183710"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F1D5E99F-2C92-7259-2C0D-EDB5C7155A78}"/>
                </a:ext>
              </a:extLst>
            </p:cNvPr>
            <p:cNvPicPr>
              <a:picLocks noChangeAspect="1"/>
            </p:cNvPicPr>
            <p:nvPr/>
          </p:nvPicPr>
          <p:blipFill>
            <a:blip r:embed="rId12">
              <a:extLst>
                <a:ext uri="{28A0092B-C50C-407E-A947-70E740481C1C}">
                  <a14:useLocalDpi xmlns:a14="http://schemas.microsoft.com/office/drawing/2010/main" val="0"/>
                </a:ext>
              </a:extLst>
            </a:blip>
            <a:srcRect t="2601" b="2601"/>
            <a:stretch/>
          </p:blipFill>
          <p:spPr>
            <a:xfrm>
              <a:off x="2362200" y="3709210"/>
              <a:ext cx="4343400" cy="34502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30" name="Group 29">
            <a:extLst>
              <a:ext uri="{FF2B5EF4-FFF2-40B4-BE49-F238E27FC236}">
                <a16:creationId xmlns:a16="http://schemas.microsoft.com/office/drawing/2014/main" id="{F2357991-FB39-CA5D-8CAD-9CCE0E8FE8BF}"/>
              </a:ext>
            </a:extLst>
          </p:cNvPr>
          <p:cNvGrpSpPr/>
          <p:nvPr/>
        </p:nvGrpSpPr>
        <p:grpSpPr>
          <a:xfrm>
            <a:off x="6808022" y="3260963"/>
            <a:ext cx="5332669" cy="3985511"/>
            <a:chOff x="7225955" y="3622324"/>
            <a:chExt cx="4648200" cy="3624150"/>
          </a:xfrm>
        </p:grpSpPr>
        <p:pic>
          <p:nvPicPr>
            <p:cNvPr id="5" name="Picture 4">
              <a:extLst>
                <a:ext uri="{FF2B5EF4-FFF2-40B4-BE49-F238E27FC236}">
                  <a16:creationId xmlns:a16="http://schemas.microsoft.com/office/drawing/2014/main" id="{904AB888-DA0A-B769-1E6E-97409A0CCEE7}"/>
                </a:ext>
              </a:extLst>
            </p:cNvPr>
            <p:cNvPicPr>
              <a:picLocks noChangeAspect="1"/>
            </p:cNvPicPr>
            <p:nvPr/>
          </p:nvPicPr>
          <p:blipFill rotWithShape="1">
            <a:blip r:embed="rId11"/>
            <a:srcRect t="4459" r="8061"/>
            <a:stretch/>
          </p:blipFill>
          <p:spPr>
            <a:xfrm>
              <a:off x="7225955"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a:extLst>
                <a:ext uri="{FF2B5EF4-FFF2-40B4-BE49-F238E27FC236}">
                  <a16:creationId xmlns:a16="http://schemas.microsoft.com/office/drawing/2014/main" id="{EA45420B-B409-533B-832A-AEC22AD11872}"/>
                </a:ext>
              </a:extLst>
            </p:cNvPr>
            <p:cNvPicPr>
              <a:picLocks noChangeAspect="1"/>
            </p:cNvPicPr>
            <p:nvPr/>
          </p:nvPicPr>
          <p:blipFill>
            <a:blip r:embed="rId13">
              <a:extLst>
                <a:ext uri="{28A0092B-C50C-407E-A947-70E740481C1C}">
                  <a14:useLocalDpi xmlns:a14="http://schemas.microsoft.com/office/drawing/2010/main" val="0"/>
                </a:ext>
              </a:extLst>
            </a:blip>
            <a:srcRect t="3263" b="3263"/>
            <a:stretch/>
          </p:blipFill>
          <p:spPr>
            <a:xfrm>
              <a:off x="7392479" y="3709210"/>
              <a:ext cx="4342321" cy="33815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33" name="Group 32">
            <a:extLst>
              <a:ext uri="{FF2B5EF4-FFF2-40B4-BE49-F238E27FC236}">
                <a16:creationId xmlns:a16="http://schemas.microsoft.com/office/drawing/2014/main" id="{37CBC8B9-B54D-AC85-0E52-AF60D3F850F3}"/>
              </a:ext>
            </a:extLst>
          </p:cNvPr>
          <p:cNvGrpSpPr/>
          <p:nvPr/>
        </p:nvGrpSpPr>
        <p:grpSpPr>
          <a:xfrm>
            <a:off x="12472160" y="3210278"/>
            <a:ext cx="5332669" cy="3985511"/>
            <a:chOff x="12268200" y="3535304"/>
            <a:chExt cx="4648200" cy="3624150"/>
          </a:xfrm>
        </p:grpSpPr>
        <p:pic>
          <p:nvPicPr>
            <p:cNvPr id="6" name="Picture 5">
              <a:extLst>
                <a:ext uri="{FF2B5EF4-FFF2-40B4-BE49-F238E27FC236}">
                  <a16:creationId xmlns:a16="http://schemas.microsoft.com/office/drawing/2014/main" id="{67F5210A-7D70-8D85-D0AA-2E0533887B0E}"/>
                </a:ext>
              </a:extLst>
            </p:cNvPr>
            <p:cNvPicPr>
              <a:picLocks noChangeAspect="1"/>
            </p:cNvPicPr>
            <p:nvPr/>
          </p:nvPicPr>
          <p:blipFill rotWithShape="1">
            <a:blip r:embed="rId11"/>
            <a:srcRect t="4459" r="8061"/>
            <a:stretch/>
          </p:blipFill>
          <p:spPr>
            <a:xfrm>
              <a:off x="12268200" y="353530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Picture 31">
              <a:extLst>
                <a:ext uri="{FF2B5EF4-FFF2-40B4-BE49-F238E27FC236}">
                  <a16:creationId xmlns:a16="http://schemas.microsoft.com/office/drawing/2014/main" id="{0BFAF0C2-208A-674B-4709-F16FF42FAE29}"/>
                </a:ext>
              </a:extLst>
            </p:cNvPr>
            <p:cNvPicPr>
              <a:picLocks noChangeAspect="1"/>
            </p:cNvPicPr>
            <p:nvPr/>
          </p:nvPicPr>
          <p:blipFill>
            <a:blip r:embed="rId14">
              <a:extLst>
                <a:ext uri="{28A0092B-C50C-407E-A947-70E740481C1C}">
                  <a14:useLocalDpi xmlns:a14="http://schemas.microsoft.com/office/drawing/2010/main" val="0"/>
                </a:ext>
              </a:extLst>
            </a:blip>
            <a:srcRect t="4253" b="4253"/>
            <a:stretch/>
          </p:blipFill>
          <p:spPr>
            <a:xfrm>
              <a:off x="12386200" y="3622324"/>
              <a:ext cx="4377800" cy="33499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1966866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wind.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26362-D15D-8F1A-1D0C-1920873CE0DC}"/>
              </a:ext>
            </a:extLst>
          </p:cNvPr>
          <p:cNvPicPr>
            <a:picLocks noChangeAspect="1"/>
          </p:cNvPicPr>
          <p:nvPr/>
        </p:nvPicPr>
        <p:blipFill>
          <a:blip r:embed="rId5"/>
          <a:stretch>
            <a:fillRect/>
          </a:stretch>
        </p:blipFill>
        <p:spPr>
          <a:xfrm>
            <a:off x="-55888" y="-27890"/>
            <a:ext cx="18343888" cy="11038790"/>
          </a:xfrm>
          <a:prstGeom prst="rect">
            <a:avLst/>
          </a:prstGeom>
        </p:spPr>
      </p:pic>
      <p:grpSp>
        <p:nvGrpSpPr>
          <p:cNvPr id="2" name="Group 2"/>
          <p:cNvGrpSpPr/>
          <p:nvPr/>
        </p:nvGrpSpPr>
        <p:grpSpPr>
          <a:xfrm>
            <a:off x="781253" y="110490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5595662" y="-143362"/>
            <a:ext cx="709667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and TICK.</a:t>
            </a:r>
          </a:p>
        </p:txBody>
      </p:sp>
      <p:sp>
        <p:nvSpPr>
          <p:cNvPr id="14" name="Freeform 9">
            <a:extLst>
              <a:ext uri="{FF2B5EF4-FFF2-40B4-BE49-F238E27FC236}">
                <a16:creationId xmlns:a16="http://schemas.microsoft.com/office/drawing/2014/main" id="{AC03EBA1-DC70-629A-4454-B971B3942FED}"/>
              </a:ext>
            </a:extLst>
          </p:cNvPr>
          <p:cNvSpPr/>
          <p:nvPr/>
        </p:nvSpPr>
        <p:spPr>
          <a:xfrm rot="-412981">
            <a:off x="-506962" y="-323229"/>
            <a:ext cx="2005845" cy="2036391"/>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6"/>
            <a:stretch>
              <a:fillRect/>
            </a:stretch>
          </a:blipFill>
        </p:spPr>
        <p:txBody>
          <a:bodyPr/>
          <a:lstStyle/>
          <a:p>
            <a:endParaRPr lang="en-US"/>
          </a:p>
        </p:txBody>
      </p:sp>
      <p:sp>
        <p:nvSpPr>
          <p:cNvPr id="15" name="Freeform 10">
            <a:extLst>
              <a:ext uri="{FF2B5EF4-FFF2-40B4-BE49-F238E27FC236}">
                <a16:creationId xmlns:a16="http://schemas.microsoft.com/office/drawing/2014/main" id="{FD335BB3-F7F2-C6DA-2DBC-67B2164CF230}"/>
              </a:ext>
            </a:extLst>
          </p:cNvPr>
          <p:cNvSpPr/>
          <p:nvPr/>
        </p:nvSpPr>
        <p:spPr>
          <a:xfrm rot="1275997">
            <a:off x="15997268" y="-449429"/>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7"/>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5228390" y="9102733"/>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8"/>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1795466" y="8449233"/>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9"/>
            <a:stretch>
              <a:fillRect/>
            </a:stretch>
          </a:blipFill>
        </p:spPr>
        <p:txBody>
          <a:bodyPr/>
          <a:lstStyle/>
          <a:p>
            <a:endParaRPr lang="en-US"/>
          </a:p>
        </p:txBody>
      </p:sp>
      <p:sp>
        <p:nvSpPr>
          <p:cNvPr id="5" name="Freeform 67">
            <a:extLst>
              <a:ext uri="{FF2B5EF4-FFF2-40B4-BE49-F238E27FC236}">
                <a16:creationId xmlns:a16="http://schemas.microsoft.com/office/drawing/2014/main" id="{59120EA7-DFB0-BF2D-EB91-BB66CE4382A1}"/>
              </a:ext>
            </a:extLst>
          </p:cNvPr>
          <p:cNvSpPr/>
          <p:nvPr/>
        </p:nvSpPr>
        <p:spPr>
          <a:xfrm>
            <a:off x="981001" y="2449616"/>
            <a:ext cx="1054389" cy="1031482"/>
          </a:xfrm>
          <a:custGeom>
            <a:avLst/>
            <a:gdLst/>
            <a:ahLst/>
            <a:cxnLst/>
            <a:rect l="l" t="t" r="r" b="b"/>
            <a:pathLst>
              <a:path w="408855" h="408855">
                <a:moveTo>
                  <a:pt x="0" y="0"/>
                </a:moveTo>
                <a:lnTo>
                  <a:pt x="408856" y="0"/>
                </a:lnTo>
                <a:lnTo>
                  <a:pt x="408856" y="408855"/>
                </a:lnTo>
                <a:lnTo>
                  <a:pt x="0" y="40885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dirty="0"/>
          </a:p>
        </p:txBody>
      </p:sp>
      <p:sp>
        <p:nvSpPr>
          <p:cNvPr id="23" name="Freeform 68">
            <a:extLst>
              <a:ext uri="{FF2B5EF4-FFF2-40B4-BE49-F238E27FC236}">
                <a16:creationId xmlns:a16="http://schemas.microsoft.com/office/drawing/2014/main" id="{DF0F0657-3936-A5E6-A6FA-AC068130D1AA}"/>
              </a:ext>
            </a:extLst>
          </p:cNvPr>
          <p:cNvSpPr/>
          <p:nvPr/>
        </p:nvSpPr>
        <p:spPr>
          <a:xfrm>
            <a:off x="1028731" y="6008408"/>
            <a:ext cx="1054390" cy="1031482"/>
          </a:xfrm>
          <a:custGeom>
            <a:avLst/>
            <a:gdLst/>
            <a:ahLst/>
            <a:cxnLst/>
            <a:rect l="l" t="t" r="r" b="b"/>
            <a:pathLst>
              <a:path w="402593" h="402593">
                <a:moveTo>
                  <a:pt x="0" y="0"/>
                </a:moveTo>
                <a:lnTo>
                  <a:pt x="402593" y="0"/>
                </a:lnTo>
                <a:lnTo>
                  <a:pt x="402593" y="402593"/>
                </a:lnTo>
                <a:lnTo>
                  <a:pt x="0" y="40259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34" name="Track 27">
            <a:hlinkClick r:id="" action="ppaction://media"/>
            <a:extLst>
              <a:ext uri="{FF2B5EF4-FFF2-40B4-BE49-F238E27FC236}">
                <a16:creationId xmlns:a16="http://schemas.microsoft.com/office/drawing/2014/main" id="{FEC61A92-FB35-6824-D37D-6B547C3344F3}"/>
              </a:ext>
            </a:extLst>
          </p:cNvPr>
          <p:cNvPicPr>
            <a:picLocks noChangeAspect="1"/>
          </p:cNvPicPr>
          <p:nvPr>
            <a:audioFile r:link="rId1"/>
            <p:extLst>
              <p:ext uri="{DAA4B4D4-6D71-4841-9C94-3DE7FCFB9230}">
                <p14:media xmlns:p14="http://schemas.microsoft.com/office/powerpoint/2010/main" r:embed="rId2">
                  <p14:trim st="3738"/>
                </p14:media>
              </p:ext>
            </p:extLst>
          </p:nvPr>
        </p:nvPicPr>
        <p:blipFill>
          <a:blip r:embed="rId14"/>
          <a:stretch>
            <a:fillRect/>
          </a:stretch>
        </p:blipFill>
        <p:spPr>
          <a:xfrm>
            <a:off x="18462687" y="3347795"/>
            <a:ext cx="731838" cy="731838"/>
          </a:xfrm>
          <a:prstGeom prst="rect">
            <a:avLst/>
          </a:prstGeom>
        </p:spPr>
      </p:pic>
      <p:grpSp>
        <p:nvGrpSpPr>
          <p:cNvPr id="8" name="Group 7">
            <a:extLst>
              <a:ext uri="{FF2B5EF4-FFF2-40B4-BE49-F238E27FC236}">
                <a16:creationId xmlns:a16="http://schemas.microsoft.com/office/drawing/2014/main" id="{7F5F2580-0414-4179-745D-ED9615DFB473}"/>
              </a:ext>
            </a:extLst>
          </p:cNvPr>
          <p:cNvGrpSpPr/>
          <p:nvPr/>
        </p:nvGrpSpPr>
        <p:grpSpPr>
          <a:xfrm>
            <a:off x="2229088" y="2449615"/>
            <a:ext cx="4206593" cy="3094325"/>
            <a:chOff x="2183710" y="3622324"/>
            <a:chExt cx="4648200" cy="3624150"/>
          </a:xfrm>
        </p:grpSpPr>
        <p:pic>
          <p:nvPicPr>
            <p:cNvPr id="13" name="Picture 12">
              <a:extLst>
                <a:ext uri="{FF2B5EF4-FFF2-40B4-BE49-F238E27FC236}">
                  <a16:creationId xmlns:a16="http://schemas.microsoft.com/office/drawing/2014/main" id="{6EA24C56-2F63-C90A-684A-E0722BAEDCAD}"/>
                </a:ext>
              </a:extLst>
            </p:cNvPr>
            <p:cNvPicPr>
              <a:picLocks noChangeAspect="1"/>
            </p:cNvPicPr>
            <p:nvPr/>
          </p:nvPicPr>
          <p:blipFill rotWithShape="1">
            <a:blip r:embed="rId15"/>
            <a:srcRect t="4459" r="8061"/>
            <a:stretch/>
          </p:blipFill>
          <p:spPr>
            <a:xfrm>
              <a:off x="2183710"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a:extLst>
                <a:ext uri="{FF2B5EF4-FFF2-40B4-BE49-F238E27FC236}">
                  <a16:creationId xmlns:a16="http://schemas.microsoft.com/office/drawing/2014/main" id="{71744E2E-0D10-D50C-F360-20EF4A631294}"/>
                </a:ext>
              </a:extLst>
            </p:cNvPr>
            <p:cNvPicPr>
              <a:picLocks noChangeAspect="1"/>
            </p:cNvPicPr>
            <p:nvPr/>
          </p:nvPicPr>
          <p:blipFill>
            <a:blip r:embed="rId16">
              <a:extLst>
                <a:ext uri="{28A0092B-C50C-407E-A947-70E740481C1C}">
                  <a14:useLocalDpi xmlns:a14="http://schemas.microsoft.com/office/drawing/2010/main" val="0"/>
                </a:ext>
              </a:extLst>
            </a:blip>
            <a:srcRect t="3265" b="3265"/>
            <a:stretch/>
          </p:blipFill>
          <p:spPr>
            <a:xfrm>
              <a:off x="2362200" y="3735672"/>
              <a:ext cx="4267200" cy="33128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35" name="Group 34">
            <a:extLst>
              <a:ext uri="{FF2B5EF4-FFF2-40B4-BE49-F238E27FC236}">
                <a16:creationId xmlns:a16="http://schemas.microsoft.com/office/drawing/2014/main" id="{8EA26255-DCE5-0A57-7357-CC5B9856536F}"/>
              </a:ext>
            </a:extLst>
          </p:cNvPr>
          <p:cNvGrpSpPr/>
          <p:nvPr/>
        </p:nvGrpSpPr>
        <p:grpSpPr>
          <a:xfrm>
            <a:off x="7217276" y="2449614"/>
            <a:ext cx="4316620" cy="3094325"/>
            <a:chOff x="7225955" y="3622324"/>
            <a:chExt cx="4648200" cy="3624150"/>
          </a:xfrm>
        </p:grpSpPr>
        <p:pic>
          <p:nvPicPr>
            <p:cNvPr id="36" name="Picture 35">
              <a:extLst>
                <a:ext uri="{FF2B5EF4-FFF2-40B4-BE49-F238E27FC236}">
                  <a16:creationId xmlns:a16="http://schemas.microsoft.com/office/drawing/2014/main" id="{B73B0035-4E62-2AF4-B77E-D7D30054724A}"/>
                </a:ext>
              </a:extLst>
            </p:cNvPr>
            <p:cNvPicPr>
              <a:picLocks noChangeAspect="1"/>
            </p:cNvPicPr>
            <p:nvPr/>
          </p:nvPicPr>
          <p:blipFill rotWithShape="1">
            <a:blip r:embed="rId15"/>
            <a:srcRect t="4459" r="8061"/>
            <a:stretch/>
          </p:blipFill>
          <p:spPr>
            <a:xfrm>
              <a:off x="7225955"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7" name="Picture 36">
              <a:extLst>
                <a:ext uri="{FF2B5EF4-FFF2-40B4-BE49-F238E27FC236}">
                  <a16:creationId xmlns:a16="http://schemas.microsoft.com/office/drawing/2014/main" id="{7DEFBCC9-42CA-D829-6E59-AC0686E80DB4}"/>
                </a:ext>
              </a:extLst>
            </p:cNvPr>
            <p:cNvPicPr>
              <a:picLocks noChangeAspect="1"/>
            </p:cNvPicPr>
            <p:nvPr/>
          </p:nvPicPr>
          <p:blipFill>
            <a:blip r:embed="rId17">
              <a:extLst>
                <a:ext uri="{28A0092B-C50C-407E-A947-70E740481C1C}">
                  <a14:useLocalDpi xmlns:a14="http://schemas.microsoft.com/office/drawing/2010/main" val="0"/>
                </a:ext>
              </a:extLst>
            </a:blip>
            <a:srcRect t="4693" b="4693"/>
            <a:stretch/>
          </p:blipFill>
          <p:spPr>
            <a:xfrm>
              <a:off x="7391401" y="3772935"/>
              <a:ext cx="4353474" cy="32755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38" name="Group 37">
            <a:extLst>
              <a:ext uri="{FF2B5EF4-FFF2-40B4-BE49-F238E27FC236}">
                <a16:creationId xmlns:a16="http://schemas.microsoft.com/office/drawing/2014/main" id="{7E9AB378-9C43-C569-8950-C8F41DEF4741}"/>
              </a:ext>
            </a:extLst>
          </p:cNvPr>
          <p:cNvGrpSpPr/>
          <p:nvPr/>
        </p:nvGrpSpPr>
        <p:grpSpPr>
          <a:xfrm>
            <a:off x="12202076" y="2449613"/>
            <a:ext cx="4562889" cy="3094325"/>
            <a:chOff x="12268200" y="3535304"/>
            <a:chExt cx="4648200" cy="3624150"/>
          </a:xfrm>
        </p:grpSpPr>
        <p:pic>
          <p:nvPicPr>
            <p:cNvPr id="39" name="Picture 38">
              <a:extLst>
                <a:ext uri="{FF2B5EF4-FFF2-40B4-BE49-F238E27FC236}">
                  <a16:creationId xmlns:a16="http://schemas.microsoft.com/office/drawing/2014/main" id="{9084096E-5818-0E61-E86B-C1079F9F3CB5}"/>
                </a:ext>
              </a:extLst>
            </p:cNvPr>
            <p:cNvPicPr>
              <a:picLocks noChangeAspect="1"/>
            </p:cNvPicPr>
            <p:nvPr/>
          </p:nvPicPr>
          <p:blipFill rotWithShape="1">
            <a:blip r:embed="rId15"/>
            <a:srcRect t="4459" r="8061"/>
            <a:stretch/>
          </p:blipFill>
          <p:spPr>
            <a:xfrm>
              <a:off x="12268200" y="353530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0" name="Picture 39">
              <a:extLst>
                <a:ext uri="{FF2B5EF4-FFF2-40B4-BE49-F238E27FC236}">
                  <a16:creationId xmlns:a16="http://schemas.microsoft.com/office/drawing/2014/main" id="{E152E54A-E307-76AF-41DE-A45E5AE8A048}"/>
                </a:ext>
              </a:extLst>
            </p:cNvPr>
            <p:cNvPicPr>
              <a:picLocks noChangeAspect="1"/>
            </p:cNvPicPr>
            <p:nvPr/>
          </p:nvPicPr>
          <p:blipFill>
            <a:blip r:embed="rId18">
              <a:extLst>
                <a:ext uri="{28A0092B-C50C-407E-A947-70E740481C1C}">
                  <a14:useLocalDpi xmlns:a14="http://schemas.microsoft.com/office/drawing/2010/main" val="0"/>
                </a:ext>
              </a:extLst>
            </a:blip>
            <a:srcRect t="5609" b="5609"/>
            <a:stretch/>
          </p:blipFill>
          <p:spPr>
            <a:xfrm>
              <a:off x="12518946" y="3772935"/>
              <a:ext cx="4168854" cy="30979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41" name="Group 40">
            <a:extLst>
              <a:ext uri="{FF2B5EF4-FFF2-40B4-BE49-F238E27FC236}">
                <a16:creationId xmlns:a16="http://schemas.microsoft.com/office/drawing/2014/main" id="{F2E8F44C-F998-2ACC-D9B6-DFC002C0AB1A}"/>
              </a:ext>
            </a:extLst>
          </p:cNvPr>
          <p:cNvGrpSpPr/>
          <p:nvPr/>
        </p:nvGrpSpPr>
        <p:grpSpPr>
          <a:xfrm>
            <a:off x="2249645" y="6008408"/>
            <a:ext cx="4164908" cy="3094325"/>
            <a:chOff x="2183710" y="3622324"/>
            <a:chExt cx="4648200" cy="3624150"/>
          </a:xfrm>
        </p:grpSpPr>
        <p:pic>
          <p:nvPicPr>
            <p:cNvPr id="42" name="Picture 41">
              <a:extLst>
                <a:ext uri="{FF2B5EF4-FFF2-40B4-BE49-F238E27FC236}">
                  <a16:creationId xmlns:a16="http://schemas.microsoft.com/office/drawing/2014/main" id="{89BF0FF9-77D8-77AD-EBE8-9DD969C820BA}"/>
                </a:ext>
              </a:extLst>
            </p:cNvPr>
            <p:cNvPicPr>
              <a:picLocks noChangeAspect="1"/>
            </p:cNvPicPr>
            <p:nvPr/>
          </p:nvPicPr>
          <p:blipFill rotWithShape="1">
            <a:blip r:embed="rId15"/>
            <a:srcRect t="4459" r="8061"/>
            <a:stretch/>
          </p:blipFill>
          <p:spPr>
            <a:xfrm>
              <a:off x="2183710"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 name="Picture 42">
              <a:extLst>
                <a:ext uri="{FF2B5EF4-FFF2-40B4-BE49-F238E27FC236}">
                  <a16:creationId xmlns:a16="http://schemas.microsoft.com/office/drawing/2014/main" id="{BE2C4571-5AAA-E994-ED33-2E7BD1C25900}"/>
                </a:ext>
              </a:extLst>
            </p:cNvPr>
            <p:cNvPicPr>
              <a:picLocks noChangeAspect="1"/>
            </p:cNvPicPr>
            <p:nvPr/>
          </p:nvPicPr>
          <p:blipFill>
            <a:blip r:embed="rId19">
              <a:extLst>
                <a:ext uri="{28A0092B-C50C-407E-A947-70E740481C1C}">
                  <a14:useLocalDpi xmlns:a14="http://schemas.microsoft.com/office/drawing/2010/main" val="0"/>
                </a:ext>
              </a:extLst>
            </a:blip>
            <a:srcRect t="2601" b="2601"/>
            <a:stretch/>
          </p:blipFill>
          <p:spPr>
            <a:xfrm>
              <a:off x="2362200" y="3709210"/>
              <a:ext cx="4343400" cy="34502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44" name="Group 43">
            <a:extLst>
              <a:ext uri="{FF2B5EF4-FFF2-40B4-BE49-F238E27FC236}">
                <a16:creationId xmlns:a16="http://schemas.microsoft.com/office/drawing/2014/main" id="{5DF698A1-BB3C-D509-B397-733A3430F215}"/>
              </a:ext>
            </a:extLst>
          </p:cNvPr>
          <p:cNvGrpSpPr/>
          <p:nvPr/>
        </p:nvGrpSpPr>
        <p:grpSpPr>
          <a:xfrm>
            <a:off x="7249126" y="5981401"/>
            <a:ext cx="4164712" cy="3121332"/>
            <a:chOff x="7225955" y="3622324"/>
            <a:chExt cx="4648200" cy="3624150"/>
          </a:xfrm>
        </p:grpSpPr>
        <p:pic>
          <p:nvPicPr>
            <p:cNvPr id="45" name="Picture 44">
              <a:extLst>
                <a:ext uri="{FF2B5EF4-FFF2-40B4-BE49-F238E27FC236}">
                  <a16:creationId xmlns:a16="http://schemas.microsoft.com/office/drawing/2014/main" id="{48FFA26E-8FA5-101B-19B5-7080527BC730}"/>
                </a:ext>
              </a:extLst>
            </p:cNvPr>
            <p:cNvPicPr>
              <a:picLocks noChangeAspect="1"/>
            </p:cNvPicPr>
            <p:nvPr/>
          </p:nvPicPr>
          <p:blipFill rotWithShape="1">
            <a:blip r:embed="rId15"/>
            <a:srcRect t="4459" r="8061"/>
            <a:stretch/>
          </p:blipFill>
          <p:spPr>
            <a:xfrm>
              <a:off x="7225955"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6" name="Picture 45">
              <a:extLst>
                <a:ext uri="{FF2B5EF4-FFF2-40B4-BE49-F238E27FC236}">
                  <a16:creationId xmlns:a16="http://schemas.microsoft.com/office/drawing/2014/main" id="{2BAF1A76-BD3F-438D-D23B-A3BF4A6B6604}"/>
                </a:ext>
              </a:extLst>
            </p:cNvPr>
            <p:cNvPicPr>
              <a:picLocks noChangeAspect="1"/>
            </p:cNvPicPr>
            <p:nvPr/>
          </p:nvPicPr>
          <p:blipFill>
            <a:blip r:embed="rId20">
              <a:extLst>
                <a:ext uri="{28A0092B-C50C-407E-A947-70E740481C1C}">
                  <a14:useLocalDpi xmlns:a14="http://schemas.microsoft.com/office/drawing/2010/main" val="0"/>
                </a:ext>
              </a:extLst>
            </a:blip>
            <a:srcRect t="3263" b="3263"/>
            <a:stretch/>
          </p:blipFill>
          <p:spPr>
            <a:xfrm>
              <a:off x="7392479" y="3709210"/>
              <a:ext cx="4342321" cy="33815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47" name="Group 46">
            <a:extLst>
              <a:ext uri="{FF2B5EF4-FFF2-40B4-BE49-F238E27FC236}">
                <a16:creationId xmlns:a16="http://schemas.microsoft.com/office/drawing/2014/main" id="{21F59904-7E61-8C57-E403-37FC7544BAFB}"/>
              </a:ext>
            </a:extLst>
          </p:cNvPr>
          <p:cNvGrpSpPr/>
          <p:nvPr/>
        </p:nvGrpSpPr>
        <p:grpSpPr>
          <a:xfrm>
            <a:off x="12202076" y="6008408"/>
            <a:ext cx="4562889" cy="3094325"/>
            <a:chOff x="12268200" y="3535304"/>
            <a:chExt cx="4648200" cy="3624150"/>
          </a:xfrm>
        </p:grpSpPr>
        <p:pic>
          <p:nvPicPr>
            <p:cNvPr id="48" name="Picture 47">
              <a:extLst>
                <a:ext uri="{FF2B5EF4-FFF2-40B4-BE49-F238E27FC236}">
                  <a16:creationId xmlns:a16="http://schemas.microsoft.com/office/drawing/2014/main" id="{CE7EF81B-CC10-B783-3428-05277916C94E}"/>
                </a:ext>
              </a:extLst>
            </p:cNvPr>
            <p:cNvPicPr>
              <a:picLocks noChangeAspect="1"/>
            </p:cNvPicPr>
            <p:nvPr/>
          </p:nvPicPr>
          <p:blipFill rotWithShape="1">
            <a:blip r:embed="rId15"/>
            <a:srcRect t="4459" r="8061"/>
            <a:stretch/>
          </p:blipFill>
          <p:spPr>
            <a:xfrm>
              <a:off x="12268200" y="353530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9" name="Picture 48">
              <a:extLst>
                <a:ext uri="{FF2B5EF4-FFF2-40B4-BE49-F238E27FC236}">
                  <a16:creationId xmlns:a16="http://schemas.microsoft.com/office/drawing/2014/main" id="{05F8883B-BE36-2895-8882-FCAF3675ABD0}"/>
                </a:ext>
              </a:extLst>
            </p:cNvPr>
            <p:cNvPicPr>
              <a:picLocks noChangeAspect="1"/>
            </p:cNvPicPr>
            <p:nvPr/>
          </p:nvPicPr>
          <p:blipFill>
            <a:blip r:embed="rId21">
              <a:extLst>
                <a:ext uri="{28A0092B-C50C-407E-A947-70E740481C1C}">
                  <a14:useLocalDpi xmlns:a14="http://schemas.microsoft.com/office/drawing/2010/main" val="0"/>
                </a:ext>
              </a:extLst>
            </a:blip>
            <a:srcRect t="4253" b="4253"/>
            <a:stretch/>
          </p:blipFill>
          <p:spPr>
            <a:xfrm>
              <a:off x="12386200" y="3622324"/>
              <a:ext cx="4377800" cy="33499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2482150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6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26362-D15D-8F1A-1D0C-1920873CE0DC}"/>
              </a:ext>
            </a:extLst>
          </p:cNvPr>
          <p:cNvPicPr>
            <a:picLocks noChangeAspect="1"/>
          </p:cNvPicPr>
          <p:nvPr/>
        </p:nvPicPr>
        <p:blipFill>
          <a:blip r:embed="rId5"/>
          <a:stretch>
            <a:fillRect/>
          </a:stretch>
        </p:blipFill>
        <p:spPr>
          <a:xfrm>
            <a:off x="-55888" y="-53667"/>
            <a:ext cx="18343888" cy="11038790"/>
          </a:xfrm>
          <a:prstGeom prst="rect">
            <a:avLst/>
          </a:prstGeom>
        </p:spPr>
      </p:pic>
      <p:grpSp>
        <p:nvGrpSpPr>
          <p:cNvPr id="2" name="Group 2"/>
          <p:cNvGrpSpPr/>
          <p:nvPr/>
        </p:nvGrpSpPr>
        <p:grpSpPr>
          <a:xfrm>
            <a:off x="781253" y="1104900"/>
            <a:ext cx="17049547" cy="91821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581400" y="-122346"/>
            <a:ext cx="10635389"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CHECK YOUR ANSWERS.</a:t>
            </a:r>
          </a:p>
        </p:txBody>
      </p:sp>
      <p:sp>
        <p:nvSpPr>
          <p:cNvPr id="14" name="Freeform 9">
            <a:extLst>
              <a:ext uri="{FF2B5EF4-FFF2-40B4-BE49-F238E27FC236}">
                <a16:creationId xmlns:a16="http://schemas.microsoft.com/office/drawing/2014/main" id="{AC03EBA1-DC70-629A-4454-B971B3942FED}"/>
              </a:ext>
            </a:extLst>
          </p:cNvPr>
          <p:cNvSpPr/>
          <p:nvPr/>
        </p:nvSpPr>
        <p:spPr>
          <a:xfrm rot="-412981">
            <a:off x="-506962" y="-323229"/>
            <a:ext cx="2005845" cy="2036391"/>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6"/>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5228390" y="9102733"/>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1795466" y="8449233"/>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8"/>
            <a:stretch>
              <a:fillRect/>
            </a:stretch>
          </a:blipFill>
        </p:spPr>
        <p:txBody>
          <a:bodyPr/>
          <a:lstStyle/>
          <a:p>
            <a:endParaRPr lang="en-US"/>
          </a:p>
        </p:txBody>
      </p:sp>
      <p:sp>
        <p:nvSpPr>
          <p:cNvPr id="5" name="Freeform 67">
            <a:extLst>
              <a:ext uri="{FF2B5EF4-FFF2-40B4-BE49-F238E27FC236}">
                <a16:creationId xmlns:a16="http://schemas.microsoft.com/office/drawing/2014/main" id="{59120EA7-DFB0-BF2D-EB91-BB66CE4382A1}"/>
              </a:ext>
            </a:extLst>
          </p:cNvPr>
          <p:cNvSpPr/>
          <p:nvPr/>
        </p:nvSpPr>
        <p:spPr>
          <a:xfrm>
            <a:off x="832105" y="1826017"/>
            <a:ext cx="1054389" cy="1031482"/>
          </a:xfrm>
          <a:custGeom>
            <a:avLst/>
            <a:gdLst/>
            <a:ahLst/>
            <a:cxnLst/>
            <a:rect l="l" t="t" r="r" b="b"/>
            <a:pathLst>
              <a:path w="408855" h="408855">
                <a:moveTo>
                  <a:pt x="0" y="0"/>
                </a:moveTo>
                <a:lnTo>
                  <a:pt x="408856" y="0"/>
                </a:lnTo>
                <a:lnTo>
                  <a:pt x="408856" y="408855"/>
                </a:lnTo>
                <a:lnTo>
                  <a:pt x="0" y="40885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dirty="0"/>
          </a:p>
        </p:txBody>
      </p:sp>
      <p:sp>
        <p:nvSpPr>
          <p:cNvPr id="23" name="Freeform 68">
            <a:extLst>
              <a:ext uri="{FF2B5EF4-FFF2-40B4-BE49-F238E27FC236}">
                <a16:creationId xmlns:a16="http://schemas.microsoft.com/office/drawing/2014/main" id="{DF0F0657-3936-A5E6-A6FA-AC068130D1AA}"/>
              </a:ext>
            </a:extLst>
          </p:cNvPr>
          <p:cNvSpPr/>
          <p:nvPr/>
        </p:nvSpPr>
        <p:spPr>
          <a:xfrm>
            <a:off x="1028731" y="6008408"/>
            <a:ext cx="1054390" cy="1031482"/>
          </a:xfrm>
          <a:custGeom>
            <a:avLst/>
            <a:gdLst/>
            <a:ahLst/>
            <a:cxnLst/>
            <a:rect l="l" t="t" r="r" b="b"/>
            <a:pathLst>
              <a:path w="402593" h="402593">
                <a:moveTo>
                  <a:pt x="0" y="0"/>
                </a:moveTo>
                <a:lnTo>
                  <a:pt x="402593" y="0"/>
                </a:lnTo>
                <a:lnTo>
                  <a:pt x="402593" y="402593"/>
                </a:lnTo>
                <a:lnTo>
                  <a:pt x="0" y="40259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8" name="Picture 7" descr="A couple of girls holding books&#10;&#10;Description automatically generated">
            <a:extLst>
              <a:ext uri="{FF2B5EF4-FFF2-40B4-BE49-F238E27FC236}">
                <a16:creationId xmlns:a16="http://schemas.microsoft.com/office/drawing/2014/main" id="{F11B4384-33EE-D160-0F44-2DDFE6625D4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624358" y="-347649"/>
            <a:ext cx="2235438" cy="1783551"/>
          </a:xfrm>
          <a:prstGeom prst="rect">
            <a:avLst/>
          </a:prstGeom>
        </p:spPr>
      </p:pic>
      <p:pic>
        <p:nvPicPr>
          <p:cNvPr id="13" name="Ariette - Various Artists - Hòa Tấu Của Bé - Various Artists - Album">
            <a:hlinkClick r:id="" action="ppaction://media"/>
            <a:extLst>
              <a:ext uri="{FF2B5EF4-FFF2-40B4-BE49-F238E27FC236}">
                <a16:creationId xmlns:a16="http://schemas.microsoft.com/office/drawing/2014/main" id="{6CA6F953-0C2F-98CB-559A-459DC3663C5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7402736" y="8307083"/>
            <a:ext cx="1189037" cy="1189037"/>
          </a:xfrm>
          <a:prstGeom prst="rect">
            <a:avLst/>
          </a:prstGeom>
        </p:spPr>
      </p:pic>
      <p:grpSp>
        <p:nvGrpSpPr>
          <p:cNvPr id="47" name="Group 46">
            <a:extLst>
              <a:ext uri="{FF2B5EF4-FFF2-40B4-BE49-F238E27FC236}">
                <a16:creationId xmlns:a16="http://schemas.microsoft.com/office/drawing/2014/main" id="{7292C878-B72E-D925-3ADB-DD41160A546B}"/>
              </a:ext>
            </a:extLst>
          </p:cNvPr>
          <p:cNvGrpSpPr/>
          <p:nvPr/>
        </p:nvGrpSpPr>
        <p:grpSpPr>
          <a:xfrm>
            <a:off x="2119620" y="1638300"/>
            <a:ext cx="4816420" cy="3607337"/>
            <a:chOff x="2183710" y="3622324"/>
            <a:chExt cx="4648200" cy="3624150"/>
          </a:xfrm>
        </p:grpSpPr>
        <p:pic>
          <p:nvPicPr>
            <p:cNvPr id="48" name="Picture 47">
              <a:extLst>
                <a:ext uri="{FF2B5EF4-FFF2-40B4-BE49-F238E27FC236}">
                  <a16:creationId xmlns:a16="http://schemas.microsoft.com/office/drawing/2014/main" id="{601127BB-A0BE-5589-24C9-1F250E19658A}"/>
                </a:ext>
              </a:extLst>
            </p:cNvPr>
            <p:cNvPicPr>
              <a:picLocks noChangeAspect="1"/>
            </p:cNvPicPr>
            <p:nvPr/>
          </p:nvPicPr>
          <p:blipFill rotWithShape="1">
            <a:blip r:embed="rId15"/>
            <a:srcRect t="4459" r="8061"/>
            <a:stretch/>
          </p:blipFill>
          <p:spPr>
            <a:xfrm>
              <a:off x="2183710"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9" name="Picture 48">
              <a:extLst>
                <a:ext uri="{FF2B5EF4-FFF2-40B4-BE49-F238E27FC236}">
                  <a16:creationId xmlns:a16="http://schemas.microsoft.com/office/drawing/2014/main" id="{F7F92EF2-4969-9DA3-6112-F37EDA4C367C}"/>
                </a:ext>
              </a:extLst>
            </p:cNvPr>
            <p:cNvPicPr>
              <a:picLocks noChangeAspect="1"/>
            </p:cNvPicPr>
            <p:nvPr/>
          </p:nvPicPr>
          <p:blipFill>
            <a:blip r:embed="rId16">
              <a:extLst>
                <a:ext uri="{28A0092B-C50C-407E-A947-70E740481C1C}">
                  <a14:useLocalDpi xmlns:a14="http://schemas.microsoft.com/office/drawing/2010/main" val="0"/>
                </a:ext>
              </a:extLst>
            </a:blip>
            <a:srcRect t="3265" b="3265"/>
            <a:stretch/>
          </p:blipFill>
          <p:spPr>
            <a:xfrm>
              <a:off x="2362200" y="3735672"/>
              <a:ext cx="4267200" cy="33128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50" name="Group 49">
            <a:extLst>
              <a:ext uri="{FF2B5EF4-FFF2-40B4-BE49-F238E27FC236}">
                <a16:creationId xmlns:a16="http://schemas.microsoft.com/office/drawing/2014/main" id="{1608091B-F536-228D-B8B3-68619C5E4573}"/>
              </a:ext>
            </a:extLst>
          </p:cNvPr>
          <p:cNvGrpSpPr/>
          <p:nvPr/>
        </p:nvGrpSpPr>
        <p:grpSpPr>
          <a:xfrm>
            <a:off x="7185342" y="1593522"/>
            <a:ext cx="4947465" cy="3717922"/>
            <a:chOff x="7225955" y="3622324"/>
            <a:chExt cx="4648200" cy="3624150"/>
          </a:xfrm>
        </p:grpSpPr>
        <p:pic>
          <p:nvPicPr>
            <p:cNvPr id="51" name="Picture 50">
              <a:extLst>
                <a:ext uri="{FF2B5EF4-FFF2-40B4-BE49-F238E27FC236}">
                  <a16:creationId xmlns:a16="http://schemas.microsoft.com/office/drawing/2014/main" id="{F549F24D-4A34-ECB1-C0E4-4DDCC1163D7F}"/>
                </a:ext>
              </a:extLst>
            </p:cNvPr>
            <p:cNvPicPr>
              <a:picLocks noChangeAspect="1"/>
            </p:cNvPicPr>
            <p:nvPr/>
          </p:nvPicPr>
          <p:blipFill rotWithShape="1">
            <a:blip r:embed="rId15"/>
            <a:srcRect t="4459" r="8061"/>
            <a:stretch/>
          </p:blipFill>
          <p:spPr>
            <a:xfrm>
              <a:off x="7225955"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2" name="Picture 51">
              <a:extLst>
                <a:ext uri="{FF2B5EF4-FFF2-40B4-BE49-F238E27FC236}">
                  <a16:creationId xmlns:a16="http://schemas.microsoft.com/office/drawing/2014/main" id="{C9C3E890-E3A6-B20A-A68F-DB7F5220F046}"/>
                </a:ext>
              </a:extLst>
            </p:cNvPr>
            <p:cNvPicPr>
              <a:picLocks noChangeAspect="1"/>
            </p:cNvPicPr>
            <p:nvPr/>
          </p:nvPicPr>
          <p:blipFill>
            <a:blip r:embed="rId17">
              <a:extLst>
                <a:ext uri="{28A0092B-C50C-407E-A947-70E740481C1C}">
                  <a14:useLocalDpi xmlns:a14="http://schemas.microsoft.com/office/drawing/2010/main" val="0"/>
                </a:ext>
              </a:extLst>
            </a:blip>
            <a:srcRect t="4693" b="4693"/>
            <a:stretch/>
          </p:blipFill>
          <p:spPr>
            <a:xfrm>
              <a:off x="7391401" y="3772935"/>
              <a:ext cx="4353474" cy="32755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53" name="Group 52">
            <a:extLst>
              <a:ext uri="{FF2B5EF4-FFF2-40B4-BE49-F238E27FC236}">
                <a16:creationId xmlns:a16="http://schemas.microsoft.com/office/drawing/2014/main" id="{29407C93-A490-D7B1-8C7E-C34427439B62}"/>
              </a:ext>
            </a:extLst>
          </p:cNvPr>
          <p:cNvGrpSpPr/>
          <p:nvPr/>
        </p:nvGrpSpPr>
        <p:grpSpPr>
          <a:xfrm>
            <a:off x="12451399" y="1520371"/>
            <a:ext cx="5069146" cy="3627701"/>
            <a:chOff x="12268200" y="3535304"/>
            <a:chExt cx="4648200" cy="3624150"/>
          </a:xfrm>
        </p:grpSpPr>
        <p:pic>
          <p:nvPicPr>
            <p:cNvPr id="54" name="Picture 53">
              <a:extLst>
                <a:ext uri="{FF2B5EF4-FFF2-40B4-BE49-F238E27FC236}">
                  <a16:creationId xmlns:a16="http://schemas.microsoft.com/office/drawing/2014/main" id="{87C44889-6074-24D2-1FA9-B01DDD8B754D}"/>
                </a:ext>
              </a:extLst>
            </p:cNvPr>
            <p:cNvPicPr>
              <a:picLocks noChangeAspect="1"/>
            </p:cNvPicPr>
            <p:nvPr/>
          </p:nvPicPr>
          <p:blipFill rotWithShape="1">
            <a:blip r:embed="rId15"/>
            <a:srcRect t="4459" r="8061"/>
            <a:stretch/>
          </p:blipFill>
          <p:spPr>
            <a:xfrm>
              <a:off x="12268200" y="353530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5" name="Picture 54">
              <a:extLst>
                <a:ext uri="{FF2B5EF4-FFF2-40B4-BE49-F238E27FC236}">
                  <a16:creationId xmlns:a16="http://schemas.microsoft.com/office/drawing/2014/main" id="{1EE77622-9ACA-202D-B7A0-3E74A12043A0}"/>
                </a:ext>
              </a:extLst>
            </p:cNvPr>
            <p:cNvPicPr>
              <a:picLocks noChangeAspect="1"/>
            </p:cNvPicPr>
            <p:nvPr/>
          </p:nvPicPr>
          <p:blipFill>
            <a:blip r:embed="rId18">
              <a:extLst>
                <a:ext uri="{28A0092B-C50C-407E-A947-70E740481C1C}">
                  <a14:useLocalDpi xmlns:a14="http://schemas.microsoft.com/office/drawing/2010/main" val="0"/>
                </a:ext>
              </a:extLst>
            </a:blip>
            <a:srcRect t="5609" b="5609"/>
            <a:stretch/>
          </p:blipFill>
          <p:spPr>
            <a:xfrm>
              <a:off x="12518946" y="3772935"/>
              <a:ext cx="4168854" cy="30979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56" name="Group 55">
            <a:extLst>
              <a:ext uri="{FF2B5EF4-FFF2-40B4-BE49-F238E27FC236}">
                <a16:creationId xmlns:a16="http://schemas.microsoft.com/office/drawing/2014/main" id="{414CFAE9-13CD-BCD6-ECAA-3BE84B01E2FE}"/>
              </a:ext>
            </a:extLst>
          </p:cNvPr>
          <p:cNvGrpSpPr/>
          <p:nvPr/>
        </p:nvGrpSpPr>
        <p:grpSpPr>
          <a:xfrm>
            <a:off x="2214427" y="6036693"/>
            <a:ext cx="4577498" cy="3607337"/>
            <a:chOff x="2183710" y="3622324"/>
            <a:chExt cx="4648200" cy="3624150"/>
          </a:xfrm>
        </p:grpSpPr>
        <p:pic>
          <p:nvPicPr>
            <p:cNvPr id="57" name="Picture 56">
              <a:extLst>
                <a:ext uri="{FF2B5EF4-FFF2-40B4-BE49-F238E27FC236}">
                  <a16:creationId xmlns:a16="http://schemas.microsoft.com/office/drawing/2014/main" id="{6E6C1643-37A2-58CA-802B-7CCEAA560D1A}"/>
                </a:ext>
              </a:extLst>
            </p:cNvPr>
            <p:cNvPicPr>
              <a:picLocks noChangeAspect="1"/>
            </p:cNvPicPr>
            <p:nvPr/>
          </p:nvPicPr>
          <p:blipFill rotWithShape="1">
            <a:blip r:embed="rId15"/>
            <a:srcRect t="4459" r="8061"/>
            <a:stretch/>
          </p:blipFill>
          <p:spPr>
            <a:xfrm>
              <a:off x="2183710"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8" name="Picture 57">
              <a:extLst>
                <a:ext uri="{FF2B5EF4-FFF2-40B4-BE49-F238E27FC236}">
                  <a16:creationId xmlns:a16="http://schemas.microsoft.com/office/drawing/2014/main" id="{E665BD1D-CDA2-DB54-8FF3-54B67E68C057}"/>
                </a:ext>
              </a:extLst>
            </p:cNvPr>
            <p:cNvPicPr>
              <a:picLocks noChangeAspect="1"/>
            </p:cNvPicPr>
            <p:nvPr/>
          </p:nvPicPr>
          <p:blipFill>
            <a:blip r:embed="rId19">
              <a:extLst>
                <a:ext uri="{28A0092B-C50C-407E-A947-70E740481C1C}">
                  <a14:useLocalDpi xmlns:a14="http://schemas.microsoft.com/office/drawing/2010/main" val="0"/>
                </a:ext>
              </a:extLst>
            </a:blip>
            <a:srcRect t="2601" b="2601"/>
            <a:stretch/>
          </p:blipFill>
          <p:spPr>
            <a:xfrm>
              <a:off x="2362200" y="3709210"/>
              <a:ext cx="4343400" cy="34502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59" name="Group 58">
            <a:extLst>
              <a:ext uri="{FF2B5EF4-FFF2-40B4-BE49-F238E27FC236}">
                <a16:creationId xmlns:a16="http://schemas.microsoft.com/office/drawing/2014/main" id="{9A4A99AD-4319-9201-41D3-0E2FD675797F}"/>
              </a:ext>
            </a:extLst>
          </p:cNvPr>
          <p:cNvGrpSpPr/>
          <p:nvPr/>
        </p:nvGrpSpPr>
        <p:grpSpPr>
          <a:xfrm>
            <a:off x="7249125" y="5981401"/>
            <a:ext cx="4892020" cy="3717922"/>
            <a:chOff x="7225955" y="3622324"/>
            <a:chExt cx="4648200" cy="3624150"/>
          </a:xfrm>
        </p:grpSpPr>
        <p:pic>
          <p:nvPicPr>
            <p:cNvPr id="60" name="Picture 59">
              <a:extLst>
                <a:ext uri="{FF2B5EF4-FFF2-40B4-BE49-F238E27FC236}">
                  <a16:creationId xmlns:a16="http://schemas.microsoft.com/office/drawing/2014/main" id="{FCC7F226-2372-2B40-61A5-3BCDBAD7C816}"/>
                </a:ext>
              </a:extLst>
            </p:cNvPr>
            <p:cNvPicPr>
              <a:picLocks noChangeAspect="1"/>
            </p:cNvPicPr>
            <p:nvPr/>
          </p:nvPicPr>
          <p:blipFill rotWithShape="1">
            <a:blip r:embed="rId15"/>
            <a:srcRect t="4459" r="8061"/>
            <a:stretch/>
          </p:blipFill>
          <p:spPr>
            <a:xfrm>
              <a:off x="7225955"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 name="Picture 60">
              <a:extLst>
                <a:ext uri="{FF2B5EF4-FFF2-40B4-BE49-F238E27FC236}">
                  <a16:creationId xmlns:a16="http://schemas.microsoft.com/office/drawing/2014/main" id="{E7713415-84F9-3EFC-F370-7AC2ED3E132C}"/>
                </a:ext>
              </a:extLst>
            </p:cNvPr>
            <p:cNvPicPr>
              <a:picLocks noChangeAspect="1"/>
            </p:cNvPicPr>
            <p:nvPr/>
          </p:nvPicPr>
          <p:blipFill>
            <a:blip r:embed="rId20">
              <a:extLst>
                <a:ext uri="{28A0092B-C50C-407E-A947-70E740481C1C}">
                  <a14:useLocalDpi xmlns:a14="http://schemas.microsoft.com/office/drawing/2010/main" val="0"/>
                </a:ext>
              </a:extLst>
            </a:blip>
            <a:srcRect t="3263" b="3263"/>
            <a:stretch/>
          </p:blipFill>
          <p:spPr>
            <a:xfrm>
              <a:off x="7392479" y="3709210"/>
              <a:ext cx="4342321" cy="33815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62" name="Group 61">
            <a:extLst>
              <a:ext uri="{FF2B5EF4-FFF2-40B4-BE49-F238E27FC236}">
                <a16:creationId xmlns:a16="http://schemas.microsoft.com/office/drawing/2014/main" id="{94E6DC77-66BE-28BB-C4AC-CC3A1A7C59C7}"/>
              </a:ext>
            </a:extLst>
          </p:cNvPr>
          <p:cNvGrpSpPr/>
          <p:nvPr/>
        </p:nvGrpSpPr>
        <p:grpSpPr>
          <a:xfrm>
            <a:off x="12569209" y="5981401"/>
            <a:ext cx="4833527" cy="3520720"/>
            <a:chOff x="12268200" y="3535304"/>
            <a:chExt cx="4648200" cy="3624150"/>
          </a:xfrm>
        </p:grpSpPr>
        <p:pic>
          <p:nvPicPr>
            <p:cNvPr id="63" name="Picture 62">
              <a:extLst>
                <a:ext uri="{FF2B5EF4-FFF2-40B4-BE49-F238E27FC236}">
                  <a16:creationId xmlns:a16="http://schemas.microsoft.com/office/drawing/2014/main" id="{7AFFA693-8B56-804D-A21F-414C98ED27A2}"/>
                </a:ext>
              </a:extLst>
            </p:cNvPr>
            <p:cNvPicPr>
              <a:picLocks noChangeAspect="1"/>
            </p:cNvPicPr>
            <p:nvPr/>
          </p:nvPicPr>
          <p:blipFill rotWithShape="1">
            <a:blip r:embed="rId15"/>
            <a:srcRect t="4459" r="8061"/>
            <a:stretch/>
          </p:blipFill>
          <p:spPr>
            <a:xfrm>
              <a:off x="12268200" y="353530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4" name="Picture 63">
              <a:extLst>
                <a:ext uri="{FF2B5EF4-FFF2-40B4-BE49-F238E27FC236}">
                  <a16:creationId xmlns:a16="http://schemas.microsoft.com/office/drawing/2014/main" id="{1E83E028-5E8A-E6E1-C3A4-36B187DF75CC}"/>
                </a:ext>
              </a:extLst>
            </p:cNvPr>
            <p:cNvPicPr>
              <a:picLocks noChangeAspect="1"/>
            </p:cNvPicPr>
            <p:nvPr/>
          </p:nvPicPr>
          <p:blipFill>
            <a:blip r:embed="rId21">
              <a:extLst>
                <a:ext uri="{28A0092B-C50C-407E-A947-70E740481C1C}">
                  <a14:useLocalDpi xmlns:a14="http://schemas.microsoft.com/office/drawing/2010/main" val="0"/>
                </a:ext>
              </a:extLst>
            </a:blip>
            <a:srcRect t="4253" b="4253"/>
            <a:stretch/>
          </p:blipFill>
          <p:spPr>
            <a:xfrm>
              <a:off x="12386200" y="3622324"/>
              <a:ext cx="4377800" cy="33499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1628324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7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78FC9B-F153-2C09-3EAF-FBE211E2F55A}"/>
              </a:ext>
            </a:extLst>
          </p:cNvPr>
          <p:cNvPicPr>
            <a:picLocks noChangeAspect="1"/>
          </p:cNvPicPr>
          <p:nvPr/>
        </p:nvPicPr>
        <p:blipFill>
          <a:blip r:embed="rId3"/>
          <a:stretch>
            <a:fillRect/>
          </a:stretch>
        </p:blipFill>
        <p:spPr>
          <a:xfrm>
            <a:off x="0" y="24183"/>
            <a:ext cx="18358753" cy="10300917"/>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674068" y="8437056"/>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4"/>
            <a:stretch>
              <a:fillRect/>
            </a:stretch>
          </a:blipFill>
        </p:spPr>
        <p:txBody>
          <a:bodyPr/>
          <a:lstStyle/>
          <a:p>
            <a:endParaRPr lang="en-US"/>
          </a:p>
        </p:txBody>
      </p:sp>
      <p:sp>
        <p:nvSpPr>
          <p:cNvPr id="10" name="Freeform 10"/>
          <p:cNvSpPr/>
          <p:nvPr/>
        </p:nvSpPr>
        <p:spPr>
          <a:xfrm rot="1700274">
            <a:off x="-380223" y="-357703"/>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5"/>
            <a:stretch>
              <a:fillRect/>
            </a:stretch>
          </a:blipFill>
        </p:spPr>
        <p:txBody>
          <a:bodyPr/>
          <a:lstStyle/>
          <a:p>
            <a:endParaRPr lang="en-US"/>
          </a:p>
        </p:txBody>
      </p:sp>
      <p:sp>
        <p:nvSpPr>
          <p:cNvPr id="12" name="Freeform 12"/>
          <p:cNvSpPr/>
          <p:nvPr/>
        </p:nvSpPr>
        <p:spPr>
          <a:xfrm>
            <a:off x="-2513458" y="844248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6"/>
            <a:stretch>
              <a:fillRect/>
            </a:stretch>
          </a:blipFill>
        </p:spPr>
        <p:txBody>
          <a:bodyPr/>
          <a:lstStyle/>
          <a:p>
            <a:endParaRPr lang="en-US"/>
          </a:p>
        </p:txBody>
      </p:sp>
      <p:sp>
        <p:nvSpPr>
          <p:cNvPr id="11" name="Freeform 11"/>
          <p:cNvSpPr/>
          <p:nvPr/>
        </p:nvSpPr>
        <p:spPr>
          <a:xfrm rot="20668598">
            <a:off x="16243815" y="-298401"/>
            <a:ext cx="2329159" cy="2059850"/>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7"/>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2809245" y="1257300"/>
            <a:ext cx="12502456" cy="1107996"/>
          </a:xfrm>
          <a:prstGeom prst="rect">
            <a:avLst/>
          </a:prstGeom>
        </p:spPr>
        <p:txBody>
          <a:bodyPr wrap="square" lIns="0" tIns="0" rIns="0" bIns="0" rtlCol="0" anchor="t">
            <a:spAutoFit/>
          </a:bodyPr>
          <a:lstStyle/>
          <a:p>
            <a:pPr algn="ctr">
              <a:spcBef>
                <a:spcPct val="0"/>
              </a:spcBef>
            </a:pPr>
            <a:r>
              <a:rPr lang="en-US" sz="7200" dirty="0">
                <a:solidFill>
                  <a:srgbClr val="0070C0"/>
                </a:solidFill>
                <a:latin typeface="Modern Love" panose="04090805081005020601" pitchFamily="82" charset="0"/>
              </a:rPr>
              <a:t>Let's play!</a:t>
            </a:r>
          </a:p>
        </p:txBody>
      </p:sp>
      <p:grpSp>
        <p:nvGrpSpPr>
          <p:cNvPr id="26" name="Group 25">
            <a:extLst>
              <a:ext uri="{FF2B5EF4-FFF2-40B4-BE49-F238E27FC236}">
                <a16:creationId xmlns:a16="http://schemas.microsoft.com/office/drawing/2014/main" id="{5980EFB0-8ADE-D9E3-8BD5-31FAD4854726}"/>
              </a:ext>
            </a:extLst>
          </p:cNvPr>
          <p:cNvGrpSpPr/>
          <p:nvPr/>
        </p:nvGrpSpPr>
        <p:grpSpPr>
          <a:xfrm>
            <a:off x="2683320" y="2180630"/>
            <a:ext cx="5893594" cy="7026293"/>
            <a:chOff x="2683320" y="2180630"/>
            <a:chExt cx="5893594" cy="7026293"/>
          </a:xfrm>
        </p:grpSpPr>
        <p:sp>
          <p:nvSpPr>
            <p:cNvPr id="5" name="Freeform 2">
              <a:extLst>
                <a:ext uri="{FF2B5EF4-FFF2-40B4-BE49-F238E27FC236}">
                  <a16:creationId xmlns:a16="http://schemas.microsoft.com/office/drawing/2014/main" id="{15FE6D36-C710-EFA3-D9BA-D5B22B8B4575}"/>
                </a:ext>
              </a:extLst>
            </p:cNvPr>
            <p:cNvSpPr/>
            <p:nvPr/>
          </p:nvSpPr>
          <p:spPr>
            <a:xfrm>
              <a:off x="2683320" y="5092123"/>
              <a:ext cx="5893594" cy="4114800"/>
            </a:xfrm>
            <a:custGeom>
              <a:avLst/>
              <a:gdLst/>
              <a:ahLst/>
              <a:cxnLst/>
              <a:rect l="l" t="t" r="r" b="b"/>
              <a:pathLst>
                <a:path w="5893594" h="4114800">
                  <a:moveTo>
                    <a:pt x="0" y="0"/>
                  </a:moveTo>
                  <a:lnTo>
                    <a:pt x="5893593" y="0"/>
                  </a:lnTo>
                  <a:lnTo>
                    <a:pt x="5893593"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8" name="Freeform 4">
              <a:extLst>
                <a:ext uri="{FF2B5EF4-FFF2-40B4-BE49-F238E27FC236}">
                  <a16:creationId xmlns:a16="http://schemas.microsoft.com/office/drawing/2014/main" id="{EF694F32-1086-2302-04E5-47D284E93997}"/>
                </a:ext>
              </a:extLst>
            </p:cNvPr>
            <p:cNvSpPr/>
            <p:nvPr/>
          </p:nvSpPr>
          <p:spPr>
            <a:xfrm>
              <a:off x="3580769" y="2180630"/>
              <a:ext cx="2049348" cy="4794034"/>
            </a:xfrm>
            <a:custGeom>
              <a:avLst/>
              <a:gdLst/>
              <a:ahLst/>
              <a:cxnLst/>
              <a:rect l="l" t="t" r="r" b="b"/>
              <a:pathLst>
                <a:path w="2208465" h="5773766">
                  <a:moveTo>
                    <a:pt x="0" y="0"/>
                  </a:moveTo>
                  <a:lnTo>
                    <a:pt x="2208465" y="0"/>
                  </a:lnTo>
                  <a:lnTo>
                    <a:pt x="2208465" y="5773765"/>
                  </a:lnTo>
                  <a:lnTo>
                    <a:pt x="0" y="5773765"/>
                  </a:lnTo>
                  <a:lnTo>
                    <a:pt x="0" y="0"/>
                  </a:lnTo>
                  <a:close/>
                </a:path>
              </a:pathLst>
            </a:custGeom>
            <a:blipFill>
              <a:blip r:embed="rId10"/>
              <a:stretch>
                <a:fillRect/>
              </a:stretch>
            </a:blipFill>
          </p:spPr>
          <p:txBody>
            <a:bodyPr/>
            <a:lstStyle/>
            <a:p>
              <a:endParaRPr lang="en-US"/>
            </a:p>
          </p:txBody>
        </p:sp>
      </p:grpSp>
      <p:grpSp>
        <p:nvGrpSpPr>
          <p:cNvPr id="27" name="Group 26">
            <a:extLst>
              <a:ext uri="{FF2B5EF4-FFF2-40B4-BE49-F238E27FC236}">
                <a16:creationId xmlns:a16="http://schemas.microsoft.com/office/drawing/2014/main" id="{75D7943E-5D10-2D47-5B98-5C1E33F738F5}"/>
              </a:ext>
            </a:extLst>
          </p:cNvPr>
          <p:cNvGrpSpPr/>
          <p:nvPr/>
        </p:nvGrpSpPr>
        <p:grpSpPr>
          <a:xfrm>
            <a:off x="10905512" y="2963690"/>
            <a:ext cx="6177192" cy="5964578"/>
            <a:chOff x="10905512" y="2963690"/>
            <a:chExt cx="6177192" cy="5964578"/>
          </a:xfrm>
        </p:grpSpPr>
        <p:sp>
          <p:nvSpPr>
            <p:cNvPr id="17" name="Freeform 3">
              <a:extLst>
                <a:ext uri="{FF2B5EF4-FFF2-40B4-BE49-F238E27FC236}">
                  <a16:creationId xmlns:a16="http://schemas.microsoft.com/office/drawing/2014/main" id="{E426839A-B26F-F14E-72A8-E57DD8BA52A1}"/>
                </a:ext>
              </a:extLst>
            </p:cNvPr>
            <p:cNvSpPr/>
            <p:nvPr/>
          </p:nvSpPr>
          <p:spPr>
            <a:xfrm>
              <a:off x="13537632" y="2963690"/>
              <a:ext cx="1702368" cy="3890039"/>
            </a:xfrm>
            <a:custGeom>
              <a:avLst/>
              <a:gdLst/>
              <a:ahLst/>
              <a:cxnLst/>
              <a:rect l="l" t="t" r="r" b="b"/>
              <a:pathLst>
                <a:path w="1738503" h="4114800">
                  <a:moveTo>
                    <a:pt x="0" y="0"/>
                  </a:moveTo>
                  <a:lnTo>
                    <a:pt x="1738503" y="0"/>
                  </a:lnTo>
                  <a:lnTo>
                    <a:pt x="1738503"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grpSp>
          <p:nvGrpSpPr>
            <p:cNvPr id="25" name="Group 24">
              <a:extLst>
                <a:ext uri="{FF2B5EF4-FFF2-40B4-BE49-F238E27FC236}">
                  <a16:creationId xmlns:a16="http://schemas.microsoft.com/office/drawing/2014/main" id="{A70A3D2C-81F6-F2E5-008B-20CC3F9B30C8}"/>
                </a:ext>
              </a:extLst>
            </p:cNvPr>
            <p:cNvGrpSpPr/>
            <p:nvPr/>
          </p:nvGrpSpPr>
          <p:grpSpPr>
            <a:xfrm>
              <a:off x="10905512" y="6362700"/>
              <a:ext cx="6177192" cy="2565568"/>
              <a:chOff x="10905512" y="6362700"/>
              <a:chExt cx="6177192" cy="2565568"/>
            </a:xfrm>
          </p:grpSpPr>
          <p:sp>
            <p:nvSpPr>
              <p:cNvPr id="20" name="Freeform 5">
                <a:extLst>
                  <a:ext uri="{FF2B5EF4-FFF2-40B4-BE49-F238E27FC236}">
                    <a16:creationId xmlns:a16="http://schemas.microsoft.com/office/drawing/2014/main" id="{D4872C41-8118-10F4-FF6D-A82CECEA46E7}"/>
                  </a:ext>
                </a:extLst>
              </p:cNvPr>
              <p:cNvSpPr/>
              <p:nvPr/>
            </p:nvSpPr>
            <p:spPr>
              <a:xfrm rot="5400000">
                <a:off x="15098193" y="6843420"/>
                <a:ext cx="2465231" cy="1503791"/>
              </a:xfrm>
              <a:custGeom>
                <a:avLst/>
                <a:gdLst/>
                <a:ahLst/>
                <a:cxnLst/>
                <a:rect l="l" t="t" r="r" b="b"/>
                <a:pathLst>
                  <a:path w="2465231" h="1503791">
                    <a:moveTo>
                      <a:pt x="0" y="0"/>
                    </a:moveTo>
                    <a:lnTo>
                      <a:pt x="2465232" y="0"/>
                    </a:lnTo>
                    <a:lnTo>
                      <a:pt x="2465232" y="1503791"/>
                    </a:lnTo>
                    <a:lnTo>
                      <a:pt x="0" y="1503791"/>
                    </a:lnTo>
                    <a:lnTo>
                      <a:pt x="0" y="0"/>
                    </a:lnTo>
                    <a:close/>
                  </a:path>
                </a:pathLst>
              </a:custGeom>
              <a:blipFill>
                <a:blip r:embed="rId13"/>
                <a:stretch>
                  <a:fillRect/>
                </a:stretch>
              </a:blipFill>
            </p:spPr>
            <p:txBody>
              <a:bodyPr/>
              <a:lstStyle/>
              <a:p>
                <a:endParaRPr lang="en-US"/>
              </a:p>
            </p:txBody>
          </p:sp>
          <p:sp>
            <p:nvSpPr>
              <p:cNvPr id="21" name="TextBox 6">
                <a:extLst>
                  <a:ext uri="{FF2B5EF4-FFF2-40B4-BE49-F238E27FC236}">
                    <a16:creationId xmlns:a16="http://schemas.microsoft.com/office/drawing/2014/main" id="{F5A89B22-1A3A-3554-D143-8F4F7BF0B200}"/>
                  </a:ext>
                </a:extLst>
              </p:cNvPr>
              <p:cNvSpPr txBox="1"/>
              <p:nvPr/>
            </p:nvSpPr>
            <p:spPr>
              <a:xfrm>
                <a:off x="10905512" y="6674178"/>
                <a:ext cx="4720102" cy="2254090"/>
              </a:xfrm>
              <a:prstGeom prst="rect">
                <a:avLst/>
              </a:prstGeom>
            </p:spPr>
            <p:txBody>
              <a:bodyPr lIns="0" tIns="0" rIns="0" bIns="0" rtlCol="0" anchor="t">
                <a:spAutoFit/>
              </a:bodyPr>
              <a:lstStyle/>
              <a:p>
                <a:pPr marL="0" lvl="0" indent="0" algn="ctr">
                  <a:lnSpc>
                    <a:spcPts val="18734"/>
                  </a:lnSpc>
                  <a:spcBef>
                    <a:spcPct val="0"/>
                  </a:spcBef>
                </a:pPr>
                <a:r>
                  <a:rPr lang="en-US" sz="13381" dirty="0">
                    <a:solidFill>
                      <a:srgbClr val="000000"/>
                    </a:solidFill>
                    <a:latin typeface="Redkits"/>
                  </a:rPr>
                  <a:t>sit down</a:t>
                </a:r>
              </a:p>
            </p:txBody>
          </p:sp>
        </p:grpSp>
      </p:grpSp>
    </p:spTree>
    <p:extLst>
      <p:ext uri="{BB962C8B-B14F-4D97-AF65-F5344CB8AC3E}">
        <p14:creationId xmlns:p14="http://schemas.microsoft.com/office/powerpoint/2010/main" val="3874216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79170" y="1714500"/>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1607892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85800"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37026" y="1374752"/>
            <a:ext cx="2013948" cy="1817588"/>
          </a:xfrm>
          <a:custGeom>
            <a:avLst/>
            <a:gdLst/>
            <a:ahLst/>
            <a:cxnLst/>
            <a:rect l="l" t="t" r="r" b="b"/>
            <a:pathLst>
              <a:path w="2013948" h="1817588">
                <a:moveTo>
                  <a:pt x="0" y="0"/>
                </a:moveTo>
                <a:lnTo>
                  <a:pt x="2013948" y="0"/>
                </a:lnTo>
                <a:lnTo>
                  <a:pt x="2013948" y="1817588"/>
                </a:lnTo>
                <a:lnTo>
                  <a:pt x="0" y="181758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634687" y="2729126"/>
            <a:ext cx="6607873" cy="2916538"/>
          </a:xfrm>
          <a:prstGeom prst="rect">
            <a:avLst/>
          </a:prstGeom>
        </p:spPr>
        <p:txBody>
          <a:bodyPr lIns="0" tIns="0" rIns="0" bIns="0" rtlCol="0" anchor="t">
            <a:spAutoFit/>
          </a:bodyPr>
          <a:lstStyle/>
          <a:p>
            <a:pPr marL="0" lvl="0" indent="0" algn="ctr">
              <a:lnSpc>
                <a:spcPts val="24045"/>
              </a:lnSpc>
              <a:spcBef>
                <a:spcPct val="0"/>
              </a:spcBef>
            </a:pPr>
            <a:r>
              <a:rPr lang="en-US" sz="17175" u="none" dirty="0">
                <a:solidFill>
                  <a:srgbClr val="00B050"/>
                </a:solidFill>
                <a:latin typeface="Margin"/>
              </a:rPr>
              <a:t>03</a:t>
            </a:r>
          </a:p>
        </p:txBody>
      </p:sp>
      <p:sp>
        <p:nvSpPr>
          <p:cNvPr id="8" name="TextBox 8"/>
          <p:cNvSpPr txBox="1"/>
          <p:nvPr/>
        </p:nvSpPr>
        <p:spPr>
          <a:xfrm>
            <a:off x="2034631" y="5143500"/>
            <a:ext cx="14218738" cy="1504258"/>
          </a:xfrm>
          <a:prstGeom prst="rect">
            <a:avLst/>
          </a:prstGeom>
        </p:spPr>
        <p:txBody>
          <a:bodyPr wrap="square" lIns="0" tIns="0" rIns="0" bIns="0" rtlCol="0" anchor="t">
            <a:spAutoFit/>
          </a:bodyPr>
          <a:lstStyle/>
          <a:p>
            <a:pPr algn="ctr">
              <a:lnSpc>
                <a:spcPts val="11758"/>
              </a:lnSpc>
              <a:spcBef>
                <a:spcPct val="0"/>
              </a:spcBef>
            </a:pPr>
            <a:r>
              <a:rPr lang="en-US" sz="9600" dirty="0">
                <a:solidFill>
                  <a:srgbClr val="000000"/>
                </a:solidFill>
                <a:latin typeface="Aharoni" panose="02010803020104030203" pitchFamily="2" charset="-79"/>
                <a:cs typeface="Aharoni" panose="02010803020104030203" pitchFamily="2" charset="-79"/>
              </a:rPr>
              <a:t>Read and circle.</a:t>
            </a:r>
          </a:p>
        </p:txBody>
      </p:sp>
    </p:spTree>
    <p:extLst>
      <p:ext uri="{BB962C8B-B14F-4D97-AF65-F5344CB8AC3E}">
        <p14:creationId xmlns:p14="http://schemas.microsoft.com/office/powerpoint/2010/main" val="3246765123"/>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5" name="camera.wav"/>
          </p:st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26362-D15D-8F1A-1D0C-1920873CE0DC}"/>
              </a:ext>
            </a:extLst>
          </p:cNvPr>
          <p:cNvPicPr>
            <a:picLocks noChangeAspect="1"/>
          </p:cNvPicPr>
          <p:nvPr/>
        </p:nvPicPr>
        <p:blipFill>
          <a:blip r:embed="rId4"/>
          <a:stretch>
            <a:fillRect/>
          </a:stretch>
        </p:blipFill>
        <p:spPr>
          <a:xfrm>
            <a:off x="-55888" y="-53667"/>
            <a:ext cx="18343888" cy="1103879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5" name="Freeform 10">
            <a:extLst>
              <a:ext uri="{FF2B5EF4-FFF2-40B4-BE49-F238E27FC236}">
                <a16:creationId xmlns:a16="http://schemas.microsoft.com/office/drawing/2014/main" id="{FD335BB3-F7F2-C6DA-2DBC-67B2164CF230}"/>
              </a:ext>
            </a:extLst>
          </p:cNvPr>
          <p:cNvSpPr/>
          <p:nvPr/>
        </p:nvSpPr>
        <p:spPr>
          <a:xfrm rot="1275997">
            <a:off x="15237417" y="-136256"/>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5"/>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5228390" y="9008680"/>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6"/>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1371600" y="8469235"/>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7"/>
            <a:stretch>
              <a:fillRect/>
            </a:stretch>
          </a:blipFill>
        </p:spPr>
        <p:txBody>
          <a:bodyPr/>
          <a:lstStyle/>
          <a:p>
            <a:endParaRPr lang="en-US"/>
          </a:p>
        </p:txBody>
      </p:sp>
      <p:sp>
        <p:nvSpPr>
          <p:cNvPr id="11" name="TextBox 15">
            <a:extLst>
              <a:ext uri="{FF2B5EF4-FFF2-40B4-BE49-F238E27FC236}">
                <a16:creationId xmlns:a16="http://schemas.microsoft.com/office/drawing/2014/main" id="{7BDDE4A6-B292-85C4-9E96-8513F3AA9E0B}"/>
              </a:ext>
            </a:extLst>
          </p:cNvPr>
          <p:cNvSpPr txBox="1"/>
          <p:nvPr/>
        </p:nvSpPr>
        <p:spPr>
          <a:xfrm>
            <a:off x="4285454" y="915348"/>
            <a:ext cx="98661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READ and CIRCLE. </a:t>
            </a:r>
          </a:p>
        </p:txBody>
      </p:sp>
      <p:grpSp>
        <p:nvGrpSpPr>
          <p:cNvPr id="19" name="Group 18">
            <a:extLst>
              <a:ext uri="{FF2B5EF4-FFF2-40B4-BE49-F238E27FC236}">
                <a16:creationId xmlns:a16="http://schemas.microsoft.com/office/drawing/2014/main" id="{898C9E8D-1345-F4B3-A1E3-D50DD68994B9}"/>
              </a:ext>
            </a:extLst>
          </p:cNvPr>
          <p:cNvGrpSpPr/>
          <p:nvPr/>
        </p:nvGrpSpPr>
        <p:grpSpPr>
          <a:xfrm>
            <a:off x="5334000" y="2563671"/>
            <a:ext cx="7780454" cy="3994198"/>
            <a:chOff x="4038600" y="2476501"/>
            <a:chExt cx="9181519" cy="4733904"/>
          </a:xfrm>
        </p:grpSpPr>
        <p:pic>
          <p:nvPicPr>
            <p:cNvPr id="22" name="Picture 21">
              <a:extLst>
                <a:ext uri="{FF2B5EF4-FFF2-40B4-BE49-F238E27FC236}">
                  <a16:creationId xmlns:a16="http://schemas.microsoft.com/office/drawing/2014/main" id="{340974B0-3568-6424-B096-340B3C9C4294}"/>
                </a:ext>
              </a:extLst>
            </p:cNvPr>
            <p:cNvPicPr>
              <a:picLocks noChangeAspect="1"/>
            </p:cNvPicPr>
            <p:nvPr/>
          </p:nvPicPr>
          <p:blipFill rotWithShape="1">
            <a:blip r:embed="rId8"/>
            <a:srcRect t="4459" r="8061"/>
            <a:stretch/>
          </p:blipFill>
          <p:spPr>
            <a:xfrm>
              <a:off x="4038600" y="2476501"/>
              <a:ext cx="9181519" cy="4733904"/>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a:extLst>
                <a:ext uri="{FF2B5EF4-FFF2-40B4-BE49-F238E27FC236}">
                  <a16:creationId xmlns:a16="http://schemas.microsoft.com/office/drawing/2014/main" id="{44F0B760-DB99-D18D-3784-D5FA52CBCDF5}"/>
                </a:ext>
              </a:extLst>
            </p:cNvPr>
            <p:cNvPicPr>
              <a:picLocks noChangeAspect="1"/>
            </p:cNvPicPr>
            <p:nvPr/>
          </p:nvPicPr>
          <p:blipFill>
            <a:blip r:embed="rId9">
              <a:extLst>
                <a:ext uri="{28A0092B-C50C-407E-A947-70E740481C1C}">
                  <a14:useLocalDpi xmlns:a14="http://schemas.microsoft.com/office/drawing/2010/main" val="0"/>
                </a:ext>
              </a:extLst>
            </a:blip>
            <a:srcRect l="3397" r="3397"/>
            <a:stretch/>
          </p:blipFill>
          <p:spPr>
            <a:xfrm>
              <a:off x="4188468" y="2628901"/>
              <a:ext cx="8868342" cy="4419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14" name="Freeform 9">
            <a:extLst>
              <a:ext uri="{FF2B5EF4-FFF2-40B4-BE49-F238E27FC236}">
                <a16:creationId xmlns:a16="http://schemas.microsoft.com/office/drawing/2014/main" id="{AC03EBA1-DC70-629A-4454-B971B3942FED}"/>
              </a:ext>
            </a:extLst>
          </p:cNvPr>
          <p:cNvSpPr/>
          <p:nvPr/>
        </p:nvSpPr>
        <p:spPr>
          <a:xfrm rot="-412981">
            <a:off x="4696518" y="2176418"/>
            <a:ext cx="1528961" cy="1715599"/>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10"/>
            <a:stretch>
              <a:fillRect/>
            </a:stretch>
          </a:blipFill>
        </p:spPr>
        <p:txBody>
          <a:bodyPr/>
          <a:lstStyle/>
          <a:p>
            <a:endParaRPr lang="en-US"/>
          </a:p>
        </p:txBody>
      </p:sp>
      <p:sp>
        <p:nvSpPr>
          <p:cNvPr id="28" name="TextBox 2">
            <a:extLst>
              <a:ext uri="{FF2B5EF4-FFF2-40B4-BE49-F238E27FC236}">
                <a16:creationId xmlns:a16="http://schemas.microsoft.com/office/drawing/2014/main" id="{C9E158B9-B5F6-B639-4CED-358B63607E9C}"/>
              </a:ext>
            </a:extLst>
          </p:cNvPr>
          <p:cNvSpPr txBox="1"/>
          <p:nvPr/>
        </p:nvSpPr>
        <p:spPr>
          <a:xfrm>
            <a:off x="804796" y="4449816"/>
            <a:ext cx="16175717" cy="1965923"/>
          </a:xfrm>
          <a:prstGeom prst="rect">
            <a:avLst/>
          </a:prstGeom>
        </p:spPr>
        <p:txBody>
          <a:bodyPr lIns="0" tIns="0" rIns="0" bIns="0" rtlCol="0" anchor="t">
            <a:spAutoFit/>
          </a:bodyPr>
          <a:lstStyle/>
          <a:p>
            <a:pPr marL="2587706" lvl="1" indent="-1293853" algn="ctr">
              <a:lnSpc>
                <a:spcPts val="16779"/>
              </a:lnSpc>
              <a:spcBef>
                <a:spcPct val="0"/>
              </a:spcBef>
              <a:buFont typeface="Arial"/>
              <a:buChar char="•"/>
            </a:pPr>
            <a:endParaRPr lang="en-US" sz="11985" dirty="0">
              <a:solidFill>
                <a:srgbClr val="000000"/>
              </a:solidFill>
              <a:latin typeface="Charcoal Font TH"/>
            </a:endParaRPr>
          </a:p>
        </p:txBody>
      </p:sp>
      <p:grpSp>
        <p:nvGrpSpPr>
          <p:cNvPr id="7" name="Group 6">
            <a:extLst>
              <a:ext uri="{FF2B5EF4-FFF2-40B4-BE49-F238E27FC236}">
                <a16:creationId xmlns:a16="http://schemas.microsoft.com/office/drawing/2014/main" id="{B49BB374-D47D-BDFB-1407-8A7A30C46434}"/>
              </a:ext>
            </a:extLst>
          </p:cNvPr>
          <p:cNvGrpSpPr/>
          <p:nvPr/>
        </p:nvGrpSpPr>
        <p:grpSpPr>
          <a:xfrm>
            <a:off x="643798" y="6575728"/>
            <a:ext cx="17094180" cy="2195473"/>
            <a:chOff x="975246" y="7018828"/>
            <a:chExt cx="16446535" cy="1895418"/>
          </a:xfrm>
        </p:grpSpPr>
        <p:sp>
          <p:nvSpPr>
            <p:cNvPr id="27" name="Freeform 13">
              <a:extLst>
                <a:ext uri="{FF2B5EF4-FFF2-40B4-BE49-F238E27FC236}">
                  <a16:creationId xmlns:a16="http://schemas.microsoft.com/office/drawing/2014/main" id="{29BB1436-E1CD-0E5F-DD0C-6A42A01CF325}"/>
                </a:ext>
              </a:extLst>
            </p:cNvPr>
            <p:cNvSpPr/>
            <p:nvPr/>
          </p:nvSpPr>
          <p:spPr>
            <a:xfrm>
              <a:off x="975246" y="7018828"/>
              <a:ext cx="16106640" cy="1895418"/>
            </a:xfrm>
            <a:custGeom>
              <a:avLst/>
              <a:gdLst/>
              <a:ahLst/>
              <a:cxnLst/>
              <a:rect l="l" t="t" r="r" b="b"/>
              <a:pathLst>
                <a:path w="7063953" h="2807921">
                  <a:moveTo>
                    <a:pt x="0" y="0"/>
                  </a:moveTo>
                  <a:lnTo>
                    <a:pt x="7063953" y="0"/>
                  </a:lnTo>
                  <a:lnTo>
                    <a:pt x="7063953" y="2807921"/>
                  </a:lnTo>
                  <a:lnTo>
                    <a:pt x="0" y="2807921"/>
                  </a:lnTo>
                  <a:lnTo>
                    <a:pt x="0" y="0"/>
                  </a:lnTo>
                  <a:close/>
                </a:path>
              </a:pathLst>
            </a:custGeom>
            <a:blipFill>
              <a:blip r:embed="rId11"/>
              <a:stretch>
                <a:fillRect/>
              </a:stretch>
            </a:blipFill>
          </p:spPr>
          <p:txBody>
            <a:bodyPr/>
            <a:lstStyle/>
            <a:p>
              <a:endParaRPr lang="en-US"/>
            </a:p>
          </p:txBody>
        </p:sp>
        <p:sp>
          <p:nvSpPr>
            <p:cNvPr id="5" name="Rectangle 4">
              <a:extLst>
                <a:ext uri="{FF2B5EF4-FFF2-40B4-BE49-F238E27FC236}">
                  <a16:creationId xmlns:a16="http://schemas.microsoft.com/office/drawing/2014/main" id="{8C0C73FA-3BE3-707E-5564-1A79D0A0515E}"/>
                </a:ext>
              </a:extLst>
            </p:cNvPr>
            <p:cNvSpPr/>
            <p:nvPr/>
          </p:nvSpPr>
          <p:spPr>
            <a:xfrm>
              <a:off x="1028436" y="7420425"/>
              <a:ext cx="16393345" cy="1036280"/>
            </a:xfrm>
            <a:prstGeom prst="rect">
              <a:avLst/>
            </a:prstGeom>
            <a:noFill/>
          </p:spPr>
          <p:txBody>
            <a:bodyPr wrap="none" lIns="91440" tIns="45720" rIns="91440" bIns="45720">
              <a:spAutoFit/>
            </a:bodyPr>
            <a:lstStyle/>
            <a:p>
              <a:pPr algn="ctr"/>
              <a:r>
                <a:rPr lang="en-US" sz="7200" b="1" cap="none" spc="0" dirty="0">
                  <a:ln w="0"/>
                  <a:solidFill>
                    <a:schemeClr val="tx1"/>
                  </a:solidFill>
                  <a:latin typeface="Arial" panose="020B0604020202020204" pitchFamily="34" charset="0"/>
                  <a:cs typeface="Arial" panose="020B0604020202020204" pitchFamily="34" charset="0"/>
                </a:rPr>
                <a:t>1</a:t>
              </a:r>
              <a:r>
                <a:rPr lang="en-US" sz="7200" b="0" cap="none" spc="0" dirty="0">
                  <a:ln w="0"/>
                  <a:solidFill>
                    <a:schemeClr val="tx1"/>
                  </a:solidFill>
                  <a:latin typeface="Arial" panose="020B0604020202020204" pitchFamily="34" charset="0"/>
                  <a:cs typeface="Arial" panose="020B0604020202020204" pitchFamily="34" charset="0"/>
                </a:rPr>
                <a:t>. </a:t>
              </a:r>
              <a:r>
                <a:rPr lang="en-US" sz="6600" b="0" cap="none" spc="0" dirty="0">
                  <a:ln w="0"/>
                  <a:solidFill>
                    <a:schemeClr val="tx1"/>
                  </a:solidFill>
                  <a:latin typeface="Arial" panose="020B0604020202020204" pitchFamily="34" charset="0"/>
                  <a:cs typeface="Arial" panose="020B0604020202020204" pitchFamily="34" charset="0"/>
                </a:rPr>
                <a:t>This is Sally. She’s from Britain / America. </a:t>
              </a:r>
            </a:p>
          </p:txBody>
        </p:sp>
      </p:grpSp>
      <p:sp>
        <p:nvSpPr>
          <p:cNvPr id="8" name="Oval 7">
            <a:extLst>
              <a:ext uri="{FF2B5EF4-FFF2-40B4-BE49-F238E27FC236}">
                <a16:creationId xmlns:a16="http://schemas.microsoft.com/office/drawing/2014/main" id="{49FF4C18-4658-DAD0-81CD-0FB9E92D238D}"/>
              </a:ext>
            </a:extLst>
          </p:cNvPr>
          <p:cNvSpPr/>
          <p:nvPr/>
        </p:nvSpPr>
        <p:spPr>
          <a:xfrm>
            <a:off x="13843016" y="6749778"/>
            <a:ext cx="3504556" cy="2058531"/>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3302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subTnLst>
                                    <p:audio>
                                      <p:cMediaNode>
                                        <p:cTn display="0" masterRel="sameClick">
                                          <p:stCondLst>
                                            <p:cond evt="begin" delay="0">
                                              <p:tn val="22"/>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49991" y="9004670"/>
            <a:ext cx="2408301" cy="823840"/>
          </a:xfrm>
          <a:custGeom>
            <a:avLst/>
            <a:gdLst/>
            <a:ahLst/>
            <a:cxnLst/>
            <a:rect l="l" t="t" r="r" b="b"/>
            <a:pathLst>
              <a:path w="2408301" h="823840">
                <a:moveTo>
                  <a:pt x="0" y="0"/>
                </a:moveTo>
                <a:lnTo>
                  <a:pt x="2408300" y="0"/>
                </a:lnTo>
                <a:lnTo>
                  <a:pt x="2408300" y="823840"/>
                </a:lnTo>
                <a:lnTo>
                  <a:pt x="0" y="823840"/>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5338586" y="954290"/>
            <a:ext cx="10609129" cy="1815882"/>
          </a:xfrm>
          <a:prstGeom prst="rect">
            <a:avLst/>
          </a:prstGeom>
        </p:spPr>
        <p:txBody>
          <a:bodyPr wrap="square" lIns="0" tIns="0" rIns="0" bIns="0" rtlCol="0" anchor="t">
            <a:spAutoFit/>
          </a:bodyPr>
          <a:lstStyle/>
          <a:p>
            <a:pPr algn="ctr"/>
            <a:r>
              <a:rPr lang="en-US" sz="11800" dirty="0">
                <a:solidFill>
                  <a:srgbClr val="C00000"/>
                </a:solidFill>
                <a:latin typeface="Margin"/>
              </a:rPr>
              <a:t>My foreign friends</a:t>
            </a:r>
          </a:p>
        </p:txBody>
      </p:sp>
      <p:sp>
        <p:nvSpPr>
          <p:cNvPr id="8" name="TextBox 8"/>
          <p:cNvSpPr txBox="1"/>
          <p:nvPr/>
        </p:nvSpPr>
        <p:spPr>
          <a:xfrm>
            <a:off x="1073024" y="1777201"/>
            <a:ext cx="5326078" cy="749501"/>
          </a:xfrm>
          <a:prstGeom prst="rect">
            <a:avLst/>
          </a:prstGeom>
        </p:spPr>
        <p:txBody>
          <a:bodyPr lIns="0" tIns="0" rIns="0" bIns="0" rtlCol="0" anchor="t">
            <a:spAutoFit/>
          </a:bodyPr>
          <a:lstStyle/>
          <a:p>
            <a:pPr algn="ctr">
              <a:lnSpc>
                <a:spcPts val="5490"/>
              </a:lnSpc>
              <a:spcBef>
                <a:spcPct val="0"/>
              </a:spcBef>
            </a:pPr>
            <a:r>
              <a:rPr lang="en-US" sz="6600" b="1" dirty="0">
                <a:solidFill>
                  <a:srgbClr val="000000"/>
                </a:solidFill>
                <a:latin typeface="Abadi" panose="020B0604020104020204" pitchFamily="34" charset="0"/>
              </a:rPr>
              <a:t>Unit 3</a:t>
            </a:r>
          </a:p>
        </p:txBody>
      </p:sp>
      <p:grpSp>
        <p:nvGrpSpPr>
          <p:cNvPr id="9" name="Group 9"/>
          <p:cNvGrpSpPr>
            <a:grpSpLocks noChangeAspect="1"/>
          </p:cNvGrpSpPr>
          <p:nvPr/>
        </p:nvGrpSpPr>
        <p:grpSpPr>
          <a:xfrm rot="-838566">
            <a:off x="3062652" y="3365949"/>
            <a:ext cx="5656670" cy="5656395"/>
            <a:chOff x="0" y="0"/>
            <a:chExt cx="14840029" cy="14839308"/>
          </a:xfrm>
        </p:grpSpPr>
        <p:sp>
          <p:nvSpPr>
            <p:cNvPr id="10" name="Freeform 10"/>
            <p:cNvSpPr/>
            <p:nvPr/>
          </p:nvSpPr>
          <p:spPr>
            <a:xfrm>
              <a:off x="0" y="0"/>
              <a:ext cx="14840029" cy="14839308"/>
            </a:xfrm>
            <a:custGeom>
              <a:avLst/>
              <a:gdLst/>
              <a:ahLst/>
              <a:cxnLst/>
              <a:rect l="l" t="t" r="r" b="b"/>
              <a:pathLst>
                <a:path w="14840029" h="14839308">
                  <a:moveTo>
                    <a:pt x="5030685" y="14080051"/>
                  </a:moveTo>
                  <a:cubicBezTo>
                    <a:pt x="5725149" y="14591945"/>
                    <a:pt x="6579284" y="14839308"/>
                    <a:pt x="7419981" y="14839308"/>
                  </a:cubicBezTo>
                  <a:cubicBezTo>
                    <a:pt x="8260799" y="14839308"/>
                    <a:pt x="9114977" y="14591875"/>
                    <a:pt x="9809345" y="14080051"/>
                  </a:cubicBezTo>
                  <a:cubicBezTo>
                    <a:pt x="10497982" y="13572451"/>
                    <a:pt x="12953750" y="11811354"/>
                    <a:pt x="14464441" y="11280167"/>
                  </a:cubicBezTo>
                  <a:cubicBezTo>
                    <a:pt x="14689463" y="11201044"/>
                    <a:pt x="14840029" y="10988500"/>
                    <a:pt x="14840029" y="10749972"/>
                  </a:cubicBezTo>
                  <a:lnTo>
                    <a:pt x="14840029" y="4090057"/>
                  </a:lnTo>
                  <a:cubicBezTo>
                    <a:pt x="14840029" y="3851529"/>
                    <a:pt x="14689463" y="3638984"/>
                    <a:pt x="14464441" y="3559862"/>
                  </a:cubicBezTo>
                  <a:cubicBezTo>
                    <a:pt x="13179228" y="3107957"/>
                    <a:pt x="11577449" y="1998488"/>
                    <a:pt x="10416573" y="1190535"/>
                  </a:cubicBezTo>
                  <a:cubicBezTo>
                    <a:pt x="9900958" y="831672"/>
                    <a:pt x="9414773" y="489759"/>
                    <a:pt x="9141391" y="367410"/>
                  </a:cubicBezTo>
                  <a:cubicBezTo>
                    <a:pt x="8593979" y="122422"/>
                    <a:pt x="8006889" y="0"/>
                    <a:pt x="7420015" y="0"/>
                  </a:cubicBezTo>
                  <a:cubicBezTo>
                    <a:pt x="6833126" y="0"/>
                    <a:pt x="6246035" y="122429"/>
                    <a:pt x="5698638" y="367410"/>
                  </a:cubicBezTo>
                  <a:cubicBezTo>
                    <a:pt x="5387932" y="506463"/>
                    <a:pt x="4877203" y="867427"/>
                    <a:pt x="4338181" y="1244650"/>
                  </a:cubicBezTo>
                  <a:cubicBezTo>
                    <a:pt x="3194272" y="2045189"/>
                    <a:pt x="1675689" y="3102723"/>
                    <a:pt x="375587" y="3559863"/>
                  </a:cubicBezTo>
                  <a:cubicBezTo>
                    <a:pt x="150566" y="3638984"/>
                    <a:pt x="0" y="3851530"/>
                    <a:pt x="0" y="4090057"/>
                  </a:cubicBezTo>
                  <a:lnTo>
                    <a:pt x="0" y="10749972"/>
                  </a:lnTo>
                  <a:cubicBezTo>
                    <a:pt x="0" y="10988498"/>
                    <a:pt x="150566" y="11201044"/>
                    <a:pt x="375589" y="11280167"/>
                  </a:cubicBezTo>
                  <a:cubicBezTo>
                    <a:pt x="1886280" y="11811356"/>
                    <a:pt x="4342047" y="13572451"/>
                    <a:pt x="5030685" y="14080051"/>
                  </a:cubicBezTo>
                  <a:close/>
                </a:path>
              </a:pathLst>
            </a:custGeom>
            <a:solidFill>
              <a:srgbClr val="000000"/>
            </a:solidFill>
          </p:spPr>
          <p:txBody>
            <a:bodyPr/>
            <a:lstStyle/>
            <a:p>
              <a:endParaRPr lang="en-US"/>
            </a:p>
          </p:txBody>
        </p:sp>
        <p:sp>
          <p:nvSpPr>
            <p:cNvPr id="11" name="Freeform 11"/>
            <p:cNvSpPr/>
            <p:nvPr/>
          </p:nvSpPr>
          <p:spPr>
            <a:xfrm>
              <a:off x="200382" y="200383"/>
              <a:ext cx="14439264" cy="14438543"/>
            </a:xfrm>
            <a:custGeom>
              <a:avLst/>
              <a:gdLst/>
              <a:ahLst/>
              <a:cxnLst/>
              <a:rect l="l" t="t" r="r" b="b"/>
              <a:pathLst>
                <a:path w="14439264" h="14438543">
                  <a:moveTo>
                    <a:pt x="4949197" y="13718369"/>
                  </a:moveTo>
                  <a:cubicBezTo>
                    <a:pt x="5605560" y="14202178"/>
                    <a:pt x="6416909" y="14438544"/>
                    <a:pt x="7219599" y="14438544"/>
                  </a:cubicBezTo>
                  <a:cubicBezTo>
                    <a:pt x="8022407" y="14438544"/>
                    <a:pt x="8833798" y="14202110"/>
                    <a:pt x="9490067" y="13718369"/>
                  </a:cubicBezTo>
                  <a:cubicBezTo>
                    <a:pt x="10171566" y="13216029"/>
                    <a:pt x="12652840" y="11433910"/>
                    <a:pt x="14197590" y="10890747"/>
                  </a:cubicBezTo>
                  <a:cubicBezTo>
                    <a:pt x="14342381" y="10839835"/>
                    <a:pt x="14439264" y="10703072"/>
                    <a:pt x="14439264" y="10549591"/>
                  </a:cubicBezTo>
                  <a:lnTo>
                    <a:pt x="14439264" y="3889674"/>
                  </a:lnTo>
                  <a:cubicBezTo>
                    <a:pt x="14439264" y="3736191"/>
                    <a:pt x="14342381" y="3599429"/>
                    <a:pt x="14197590" y="3548517"/>
                  </a:cubicBezTo>
                  <a:cubicBezTo>
                    <a:pt x="12881168" y="3085639"/>
                    <a:pt x="11255058" y="1957329"/>
                    <a:pt x="10101724" y="1154622"/>
                  </a:cubicBezTo>
                  <a:cubicBezTo>
                    <a:pt x="9574718" y="787833"/>
                    <a:pt x="9110291" y="462322"/>
                    <a:pt x="8859153" y="349928"/>
                  </a:cubicBezTo>
                  <a:cubicBezTo>
                    <a:pt x="8337819" y="116610"/>
                    <a:pt x="7778655" y="0"/>
                    <a:pt x="7219633" y="0"/>
                  </a:cubicBezTo>
                  <a:cubicBezTo>
                    <a:pt x="6660597" y="0"/>
                    <a:pt x="6101433" y="116618"/>
                    <a:pt x="5580112" y="349928"/>
                  </a:cubicBezTo>
                  <a:cubicBezTo>
                    <a:pt x="5291820" y="478949"/>
                    <a:pt x="4802382" y="823753"/>
                    <a:pt x="4252692" y="1208439"/>
                  </a:cubicBezTo>
                  <a:cubicBezTo>
                    <a:pt x="3115578" y="2004224"/>
                    <a:pt x="1573030" y="3080387"/>
                    <a:pt x="241674" y="3548517"/>
                  </a:cubicBezTo>
                  <a:cubicBezTo>
                    <a:pt x="96883" y="3599429"/>
                    <a:pt x="0" y="3736193"/>
                    <a:pt x="0" y="3889674"/>
                  </a:cubicBezTo>
                  <a:lnTo>
                    <a:pt x="0" y="10549589"/>
                  </a:lnTo>
                  <a:cubicBezTo>
                    <a:pt x="0" y="10703069"/>
                    <a:pt x="96883" y="10839833"/>
                    <a:pt x="241674" y="10890745"/>
                  </a:cubicBezTo>
                  <a:cubicBezTo>
                    <a:pt x="1786425" y="11433909"/>
                    <a:pt x="4267698" y="13216029"/>
                    <a:pt x="4949197" y="13718369"/>
                  </a:cubicBezTo>
                  <a:close/>
                </a:path>
              </a:pathLst>
            </a:custGeom>
            <a:solidFill>
              <a:srgbClr val="FDD23B"/>
            </a:solidFill>
          </p:spPr>
          <p:txBody>
            <a:bodyPr/>
            <a:lstStyle/>
            <a:p>
              <a:endParaRPr lang="en-US"/>
            </a:p>
          </p:txBody>
        </p:sp>
      </p:grpSp>
      <p:sp>
        <p:nvSpPr>
          <p:cNvPr id="13" name="TextBox 8">
            <a:extLst>
              <a:ext uri="{FF2B5EF4-FFF2-40B4-BE49-F238E27FC236}">
                <a16:creationId xmlns:a16="http://schemas.microsoft.com/office/drawing/2014/main" id="{41965F5D-6E2E-9A84-8A0E-CFC0DB901C82}"/>
              </a:ext>
            </a:extLst>
          </p:cNvPr>
          <p:cNvSpPr txBox="1"/>
          <p:nvPr/>
        </p:nvSpPr>
        <p:spPr>
          <a:xfrm>
            <a:off x="8153400" y="3084730"/>
            <a:ext cx="7696199" cy="749501"/>
          </a:xfrm>
          <a:prstGeom prst="rect">
            <a:avLst/>
          </a:prstGeom>
        </p:spPr>
        <p:txBody>
          <a:bodyPr wrap="square" lIns="0" tIns="0" rIns="0" bIns="0" rtlCol="0" anchor="t">
            <a:spAutoFit/>
          </a:bodyPr>
          <a:lstStyle/>
          <a:p>
            <a:pPr algn="ctr">
              <a:lnSpc>
                <a:spcPts val="5490"/>
              </a:lnSpc>
              <a:spcBef>
                <a:spcPct val="0"/>
              </a:spcBef>
            </a:pPr>
            <a:r>
              <a:rPr lang="en-US" sz="6600" b="1" dirty="0">
                <a:solidFill>
                  <a:srgbClr val="000000"/>
                </a:solidFill>
                <a:latin typeface="Abadi" panose="020B0604020104020204" pitchFamily="34" charset="0"/>
              </a:rPr>
              <a:t>Lesson 1 – Period 2</a:t>
            </a:r>
          </a:p>
        </p:txBody>
      </p:sp>
      <p:grpSp>
        <p:nvGrpSpPr>
          <p:cNvPr id="14" name="Group 9">
            <a:extLst>
              <a:ext uri="{FF2B5EF4-FFF2-40B4-BE49-F238E27FC236}">
                <a16:creationId xmlns:a16="http://schemas.microsoft.com/office/drawing/2014/main" id="{25E31931-DD76-8818-8AFB-75C35D5AB7AE}"/>
              </a:ext>
            </a:extLst>
          </p:cNvPr>
          <p:cNvGrpSpPr>
            <a:grpSpLocks noChangeAspect="1"/>
          </p:cNvGrpSpPr>
          <p:nvPr/>
        </p:nvGrpSpPr>
        <p:grpSpPr>
          <a:xfrm rot="1108849">
            <a:off x="9795851" y="4629625"/>
            <a:ext cx="4185935" cy="4185732"/>
            <a:chOff x="0" y="0"/>
            <a:chExt cx="14840029" cy="14839308"/>
          </a:xfrm>
        </p:grpSpPr>
        <p:sp>
          <p:nvSpPr>
            <p:cNvPr id="15" name="Freeform 10">
              <a:extLst>
                <a:ext uri="{FF2B5EF4-FFF2-40B4-BE49-F238E27FC236}">
                  <a16:creationId xmlns:a16="http://schemas.microsoft.com/office/drawing/2014/main" id="{81DBECF3-2484-9CD7-FC6F-658F98579296}"/>
                </a:ext>
              </a:extLst>
            </p:cNvPr>
            <p:cNvSpPr/>
            <p:nvPr/>
          </p:nvSpPr>
          <p:spPr>
            <a:xfrm>
              <a:off x="0" y="0"/>
              <a:ext cx="14840029" cy="14839308"/>
            </a:xfrm>
            <a:custGeom>
              <a:avLst/>
              <a:gdLst/>
              <a:ahLst/>
              <a:cxnLst/>
              <a:rect l="l" t="t" r="r" b="b"/>
              <a:pathLst>
                <a:path w="14840029" h="14839308">
                  <a:moveTo>
                    <a:pt x="5030685" y="14080051"/>
                  </a:moveTo>
                  <a:cubicBezTo>
                    <a:pt x="5725149" y="14591945"/>
                    <a:pt x="6579284" y="14839308"/>
                    <a:pt x="7419981" y="14839308"/>
                  </a:cubicBezTo>
                  <a:cubicBezTo>
                    <a:pt x="8260799" y="14839308"/>
                    <a:pt x="9114977" y="14591875"/>
                    <a:pt x="9809345" y="14080051"/>
                  </a:cubicBezTo>
                  <a:cubicBezTo>
                    <a:pt x="10497982" y="13572451"/>
                    <a:pt x="12953750" y="11811354"/>
                    <a:pt x="14464441" y="11280167"/>
                  </a:cubicBezTo>
                  <a:cubicBezTo>
                    <a:pt x="14689463" y="11201044"/>
                    <a:pt x="14840029" y="10988500"/>
                    <a:pt x="14840029" y="10749972"/>
                  </a:cubicBezTo>
                  <a:lnTo>
                    <a:pt x="14840029" y="4090057"/>
                  </a:lnTo>
                  <a:cubicBezTo>
                    <a:pt x="14840029" y="3851529"/>
                    <a:pt x="14689463" y="3638984"/>
                    <a:pt x="14464441" y="3559862"/>
                  </a:cubicBezTo>
                  <a:cubicBezTo>
                    <a:pt x="13179228" y="3107957"/>
                    <a:pt x="11577449" y="1998488"/>
                    <a:pt x="10416573" y="1190535"/>
                  </a:cubicBezTo>
                  <a:cubicBezTo>
                    <a:pt x="9900958" y="831672"/>
                    <a:pt x="9414773" y="489759"/>
                    <a:pt x="9141391" y="367410"/>
                  </a:cubicBezTo>
                  <a:cubicBezTo>
                    <a:pt x="8593979" y="122422"/>
                    <a:pt x="8006889" y="0"/>
                    <a:pt x="7420015" y="0"/>
                  </a:cubicBezTo>
                  <a:cubicBezTo>
                    <a:pt x="6833126" y="0"/>
                    <a:pt x="6246035" y="122429"/>
                    <a:pt x="5698638" y="367410"/>
                  </a:cubicBezTo>
                  <a:cubicBezTo>
                    <a:pt x="5387932" y="506463"/>
                    <a:pt x="4877203" y="867427"/>
                    <a:pt x="4338181" y="1244650"/>
                  </a:cubicBezTo>
                  <a:cubicBezTo>
                    <a:pt x="3194272" y="2045189"/>
                    <a:pt x="1675689" y="3102723"/>
                    <a:pt x="375587" y="3559863"/>
                  </a:cubicBezTo>
                  <a:cubicBezTo>
                    <a:pt x="150566" y="3638984"/>
                    <a:pt x="0" y="3851530"/>
                    <a:pt x="0" y="4090057"/>
                  </a:cubicBezTo>
                  <a:lnTo>
                    <a:pt x="0" y="10749972"/>
                  </a:lnTo>
                  <a:cubicBezTo>
                    <a:pt x="0" y="10988498"/>
                    <a:pt x="150566" y="11201044"/>
                    <a:pt x="375589" y="11280167"/>
                  </a:cubicBezTo>
                  <a:cubicBezTo>
                    <a:pt x="1886280" y="11811356"/>
                    <a:pt x="4342047" y="13572451"/>
                    <a:pt x="5030685" y="14080051"/>
                  </a:cubicBezTo>
                  <a:close/>
                </a:path>
              </a:pathLst>
            </a:custGeom>
            <a:solidFill>
              <a:srgbClr val="000000"/>
            </a:solidFill>
          </p:spPr>
          <p:txBody>
            <a:bodyPr/>
            <a:lstStyle/>
            <a:p>
              <a:endParaRPr lang="en-US"/>
            </a:p>
          </p:txBody>
        </p:sp>
        <p:sp>
          <p:nvSpPr>
            <p:cNvPr id="16" name="Freeform 11">
              <a:extLst>
                <a:ext uri="{FF2B5EF4-FFF2-40B4-BE49-F238E27FC236}">
                  <a16:creationId xmlns:a16="http://schemas.microsoft.com/office/drawing/2014/main" id="{F47AD5F2-4D07-A582-15D2-FCD4B0B10C47}"/>
                </a:ext>
              </a:extLst>
            </p:cNvPr>
            <p:cNvSpPr/>
            <p:nvPr/>
          </p:nvSpPr>
          <p:spPr>
            <a:xfrm>
              <a:off x="200382" y="200383"/>
              <a:ext cx="14439264" cy="14438543"/>
            </a:xfrm>
            <a:custGeom>
              <a:avLst/>
              <a:gdLst/>
              <a:ahLst/>
              <a:cxnLst/>
              <a:rect l="l" t="t" r="r" b="b"/>
              <a:pathLst>
                <a:path w="14439264" h="14438543">
                  <a:moveTo>
                    <a:pt x="4949197" y="13718369"/>
                  </a:moveTo>
                  <a:cubicBezTo>
                    <a:pt x="5605560" y="14202178"/>
                    <a:pt x="6416909" y="14438544"/>
                    <a:pt x="7219599" y="14438544"/>
                  </a:cubicBezTo>
                  <a:cubicBezTo>
                    <a:pt x="8022407" y="14438544"/>
                    <a:pt x="8833798" y="14202110"/>
                    <a:pt x="9490067" y="13718369"/>
                  </a:cubicBezTo>
                  <a:cubicBezTo>
                    <a:pt x="10171566" y="13216029"/>
                    <a:pt x="12652840" y="11433910"/>
                    <a:pt x="14197590" y="10890747"/>
                  </a:cubicBezTo>
                  <a:cubicBezTo>
                    <a:pt x="14342381" y="10839835"/>
                    <a:pt x="14439264" y="10703072"/>
                    <a:pt x="14439264" y="10549591"/>
                  </a:cubicBezTo>
                  <a:lnTo>
                    <a:pt x="14439264" y="3889674"/>
                  </a:lnTo>
                  <a:cubicBezTo>
                    <a:pt x="14439264" y="3736191"/>
                    <a:pt x="14342381" y="3599429"/>
                    <a:pt x="14197590" y="3548517"/>
                  </a:cubicBezTo>
                  <a:cubicBezTo>
                    <a:pt x="12881168" y="3085639"/>
                    <a:pt x="11255058" y="1957329"/>
                    <a:pt x="10101724" y="1154622"/>
                  </a:cubicBezTo>
                  <a:cubicBezTo>
                    <a:pt x="9574718" y="787833"/>
                    <a:pt x="9110291" y="462322"/>
                    <a:pt x="8859153" y="349928"/>
                  </a:cubicBezTo>
                  <a:cubicBezTo>
                    <a:pt x="8337819" y="116610"/>
                    <a:pt x="7778655" y="0"/>
                    <a:pt x="7219633" y="0"/>
                  </a:cubicBezTo>
                  <a:cubicBezTo>
                    <a:pt x="6660597" y="0"/>
                    <a:pt x="6101433" y="116618"/>
                    <a:pt x="5580112" y="349928"/>
                  </a:cubicBezTo>
                  <a:cubicBezTo>
                    <a:pt x="5291820" y="478949"/>
                    <a:pt x="4802382" y="823753"/>
                    <a:pt x="4252692" y="1208439"/>
                  </a:cubicBezTo>
                  <a:cubicBezTo>
                    <a:pt x="3115578" y="2004224"/>
                    <a:pt x="1573030" y="3080387"/>
                    <a:pt x="241674" y="3548517"/>
                  </a:cubicBezTo>
                  <a:cubicBezTo>
                    <a:pt x="96883" y="3599429"/>
                    <a:pt x="0" y="3736193"/>
                    <a:pt x="0" y="3889674"/>
                  </a:cubicBezTo>
                  <a:lnTo>
                    <a:pt x="0" y="10549589"/>
                  </a:lnTo>
                  <a:cubicBezTo>
                    <a:pt x="0" y="10703069"/>
                    <a:pt x="96883" y="10839833"/>
                    <a:pt x="241674" y="10890745"/>
                  </a:cubicBezTo>
                  <a:cubicBezTo>
                    <a:pt x="1786425" y="11433909"/>
                    <a:pt x="4267698" y="13216029"/>
                    <a:pt x="4949197" y="13718369"/>
                  </a:cubicBezTo>
                  <a:close/>
                </a:path>
              </a:pathLst>
            </a:custGeom>
            <a:solidFill>
              <a:srgbClr val="FDD23B"/>
            </a:solidFill>
          </p:spPr>
          <p:txBody>
            <a:bodyPr/>
            <a:lstStyle/>
            <a:p>
              <a:endParaRPr lang="en-US"/>
            </a:p>
          </p:txBody>
        </p:sp>
      </p:grpSp>
      <p:pic>
        <p:nvPicPr>
          <p:cNvPr id="17" name="Picture 16">
            <a:extLst>
              <a:ext uri="{FF2B5EF4-FFF2-40B4-BE49-F238E27FC236}">
                <a16:creationId xmlns:a16="http://schemas.microsoft.com/office/drawing/2014/main" id="{52A6BC57-C728-3EDA-3C3C-EB780C88C754}"/>
              </a:ext>
            </a:extLst>
          </p:cNvPr>
          <p:cNvPicPr>
            <a:picLocks noChangeAspect="1"/>
          </p:cNvPicPr>
          <p:nvPr/>
        </p:nvPicPr>
        <p:blipFill>
          <a:blip r:embed="rId7">
            <a:extLst>
              <a:ext uri="{28A0092B-C50C-407E-A947-70E740481C1C}">
                <a14:useLocalDpi xmlns:a14="http://schemas.microsoft.com/office/drawing/2010/main" val="0"/>
              </a:ext>
            </a:extLst>
          </a:blip>
          <a:srcRect t="2040" b="2040"/>
          <a:stretch/>
        </p:blipFill>
        <p:spPr>
          <a:xfrm rot="20505332">
            <a:off x="3147061" y="3915082"/>
            <a:ext cx="5338399" cy="4396327"/>
          </a:xfrm>
          <a:prstGeom prst="ellipse">
            <a:avLst/>
          </a:prstGeom>
          <a:ln>
            <a:noFill/>
          </a:ln>
          <a:effectLst>
            <a:softEdge rad="112500"/>
          </a:effectLst>
        </p:spPr>
      </p:pic>
      <p:pic>
        <p:nvPicPr>
          <p:cNvPr id="21" name="Picture 20">
            <a:extLst>
              <a:ext uri="{FF2B5EF4-FFF2-40B4-BE49-F238E27FC236}">
                <a16:creationId xmlns:a16="http://schemas.microsoft.com/office/drawing/2014/main" id="{BBCBBA1B-8B45-BE4D-9A0E-EE966CA44645}"/>
              </a:ext>
            </a:extLst>
          </p:cNvPr>
          <p:cNvPicPr>
            <a:picLocks noChangeAspect="1"/>
          </p:cNvPicPr>
          <p:nvPr/>
        </p:nvPicPr>
        <p:blipFill>
          <a:blip r:embed="rId8">
            <a:extLst>
              <a:ext uri="{28A0092B-C50C-407E-A947-70E740481C1C}">
                <a14:useLocalDpi xmlns:a14="http://schemas.microsoft.com/office/drawing/2010/main" val="0"/>
              </a:ext>
            </a:extLst>
          </a:blip>
          <a:srcRect l="11885" r="11885"/>
          <a:stretch/>
        </p:blipFill>
        <p:spPr>
          <a:xfrm rot="1327102">
            <a:off x="9897847" y="5183367"/>
            <a:ext cx="4060220" cy="3078249"/>
          </a:xfrm>
          <a:prstGeom prst="ellipse">
            <a:avLst/>
          </a:prstGeom>
          <a:ln>
            <a:noFill/>
          </a:ln>
          <a:effectLst>
            <a:softEdge rad="112500"/>
          </a:effectLst>
        </p:spPr>
      </p:pic>
      <p:pic>
        <p:nvPicPr>
          <p:cNvPr id="12" name="Track 25">
            <a:hlinkClick r:id="" action="ppaction://media"/>
            <a:extLst>
              <a:ext uri="{FF2B5EF4-FFF2-40B4-BE49-F238E27FC236}">
                <a16:creationId xmlns:a16="http://schemas.microsoft.com/office/drawing/2014/main" id="{D32F1E65-EA3C-1804-69E0-446690E6F132}"/>
              </a:ext>
            </a:extLst>
          </p:cNvPr>
          <p:cNvPicPr>
            <a:picLocks noChangeAspect="1"/>
          </p:cNvPicPr>
          <p:nvPr>
            <a:audioFile r:link="rId1"/>
            <p:extLst>
              <p:ext uri="{DAA4B4D4-6D71-4841-9C94-3DE7FCFB9230}">
                <p14:media xmlns:p14="http://schemas.microsoft.com/office/powerpoint/2010/main" r:embed="rId2">
                  <p14:trim end="31181.8437"/>
                </p14:media>
              </p:ext>
            </p:extLst>
          </p:nvPr>
        </p:nvPicPr>
        <p:blipFill>
          <a:blip r:embed="rId9">
            <a:duotone>
              <a:prstClr val="black"/>
              <a:schemeClr val="accent1">
                <a:tint val="45000"/>
                <a:satMod val="400000"/>
              </a:schemeClr>
            </a:duotone>
          </a:blip>
          <a:stretch>
            <a:fillRect/>
          </a:stretch>
        </p:blipFill>
        <p:spPr>
          <a:xfrm>
            <a:off x="18669000" y="1562100"/>
            <a:ext cx="1255728" cy="1255728"/>
          </a:xfrm>
          <a:prstGeom prst="rect">
            <a:avLst/>
          </a:prstGeom>
          <a:effectLst>
            <a:glow rad="228600">
              <a:schemeClr val="accent2">
                <a:satMod val="175000"/>
                <a:alpha val="40000"/>
              </a:schemeClr>
            </a:glow>
          </a:effectLst>
        </p:spPr>
      </p:pic>
    </p:spTree>
  </p:cSld>
  <p:clrMapOvr>
    <a:masterClrMapping/>
  </p:clrMapOvr>
  <mc:AlternateContent xmlns:mc="http://schemas.openxmlformats.org/markup-compatibility/2006" xmlns:p14="http://schemas.microsoft.com/office/powerpoint/2010/main">
    <mc:Choice Requires="p14">
      <p:transition spd="slow" p14:dur="1500">
        <p:random/>
        <p:sndAc>
          <p:stSnd>
            <p:snd r:embed="rId4" name="chimes.wav"/>
          </p:stSnd>
        </p:sndAc>
      </p:transition>
    </mc:Choice>
    <mc:Fallback xmlns="">
      <p:transition spd="slow">
        <p:random/>
        <p:sndAc>
          <p:stSnd>
            <p:snd r:embed="rId1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9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2E85493-6DA8-DB74-759F-D7DB58A9AE72}"/>
              </a:ext>
            </a:extLst>
          </p:cNvPr>
          <p:cNvPicPr>
            <a:picLocks noChangeAspect="1"/>
          </p:cNvPicPr>
          <p:nvPr/>
        </p:nvPicPr>
        <p:blipFill>
          <a:blip r:embed="rId5"/>
          <a:stretch>
            <a:fillRect/>
          </a:stretch>
        </p:blipFill>
        <p:spPr>
          <a:xfrm>
            <a:off x="0" y="71102"/>
            <a:ext cx="18322636" cy="10287000"/>
          </a:xfrm>
          <a:prstGeom prst="rect">
            <a:avLst/>
          </a:prstGeom>
        </p:spPr>
      </p:pic>
      <p:grpSp>
        <p:nvGrpSpPr>
          <p:cNvPr id="2" name="Group 2"/>
          <p:cNvGrpSpPr/>
          <p:nvPr/>
        </p:nvGrpSpPr>
        <p:grpSpPr>
          <a:xfrm>
            <a:off x="891175" y="952500"/>
            <a:ext cx="16505649" cy="842215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pic>
        <p:nvPicPr>
          <p:cNvPr id="7" name="Picture 6">
            <a:extLst>
              <a:ext uri="{FF2B5EF4-FFF2-40B4-BE49-F238E27FC236}">
                <a16:creationId xmlns:a16="http://schemas.microsoft.com/office/drawing/2014/main" id="{080A32FE-62D9-69C3-62A9-D8EEFC2CBDB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69839" y="1018796"/>
            <a:ext cx="16505649" cy="8902777"/>
          </a:xfrm>
          <a:prstGeom prst="rect">
            <a:avLst/>
          </a:prstGeom>
          <a:ln w="76200" cap="sq" cmpd="thickThin">
            <a:solidFill>
              <a:srgbClr val="C00000"/>
            </a:solidFill>
            <a:prstDash val="solid"/>
            <a:miter lim="800000"/>
          </a:ln>
          <a:effectLst>
            <a:glow rad="228600">
              <a:schemeClr val="accent5">
                <a:satMod val="175000"/>
                <a:alpha val="40000"/>
              </a:schemeClr>
            </a:glow>
            <a:innerShdw blurRad="76200">
              <a:srgbClr val="000000"/>
            </a:innerShdw>
          </a:effectLst>
        </p:spPr>
      </p:pic>
      <p:sp>
        <p:nvSpPr>
          <p:cNvPr id="8" name="TextBox 15">
            <a:extLst>
              <a:ext uri="{FF2B5EF4-FFF2-40B4-BE49-F238E27FC236}">
                <a16:creationId xmlns:a16="http://schemas.microsoft.com/office/drawing/2014/main" id="{1C15B04E-9867-4B05-25DF-413C500C60B2}"/>
              </a:ext>
            </a:extLst>
          </p:cNvPr>
          <p:cNvSpPr txBox="1"/>
          <p:nvPr/>
        </p:nvSpPr>
        <p:spPr>
          <a:xfrm>
            <a:off x="3073183" y="-71102"/>
            <a:ext cx="98661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READ and CIRCLE. </a:t>
            </a:r>
          </a:p>
        </p:txBody>
      </p:sp>
      <p:sp>
        <p:nvSpPr>
          <p:cNvPr id="14" name="TextBox 9">
            <a:extLst>
              <a:ext uri="{FF2B5EF4-FFF2-40B4-BE49-F238E27FC236}">
                <a16:creationId xmlns:a16="http://schemas.microsoft.com/office/drawing/2014/main" id="{AA64E1AF-1C35-4AE9-35BA-DB763A38219C}"/>
              </a:ext>
            </a:extLst>
          </p:cNvPr>
          <p:cNvSpPr txBox="1"/>
          <p:nvPr/>
        </p:nvSpPr>
        <p:spPr>
          <a:xfrm>
            <a:off x="14220755" y="2518208"/>
            <a:ext cx="1628845" cy="2508379"/>
          </a:xfrm>
          <a:prstGeom prst="rect">
            <a:avLst/>
          </a:prstGeom>
        </p:spPr>
        <p:txBody>
          <a:bodyPr wrap="square" lIns="0" tIns="0" rIns="0" bIns="0" rtlCol="0" anchor="t">
            <a:spAutoFit/>
          </a:bodyPr>
          <a:lstStyle/>
          <a:p>
            <a:pPr algn="ctr"/>
            <a:r>
              <a:rPr lang="en-US" sz="4800" dirty="0">
                <a:solidFill>
                  <a:srgbClr val="FFFFFF"/>
                </a:solidFill>
                <a:latin typeface="Nunito Bold"/>
              </a:rPr>
              <a:t>Page</a:t>
            </a:r>
            <a:r>
              <a:rPr lang="en-US" sz="4800" b="1" dirty="0">
                <a:solidFill>
                  <a:srgbClr val="FFFFFF"/>
                </a:solidFill>
                <a:latin typeface="Nunito Bold"/>
              </a:rPr>
              <a:t> </a:t>
            </a:r>
          </a:p>
          <a:p>
            <a:pPr algn="ctr"/>
            <a:r>
              <a:rPr lang="en-US" sz="11500" b="1" dirty="0">
                <a:solidFill>
                  <a:schemeClr val="bg1"/>
                </a:solidFill>
                <a:latin typeface="Nunito Bold"/>
              </a:rPr>
              <a:t>23</a:t>
            </a:r>
          </a:p>
        </p:txBody>
      </p:sp>
      <p:pic>
        <p:nvPicPr>
          <p:cNvPr id="15" name="Valse Favorite - Various Artists - Hòa Tấu Của Bé - Various Artists - Album">
            <a:hlinkClick r:id="" action="ppaction://media"/>
            <a:extLst>
              <a:ext uri="{FF2B5EF4-FFF2-40B4-BE49-F238E27FC236}">
                <a16:creationId xmlns:a16="http://schemas.microsoft.com/office/drawing/2014/main" id="{4B28A9CB-BA27-6537-4B95-D61B4D27A4FD}"/>
              </a:ext>
            </a:extLst>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accent2">
                <a:tint val="45000"/>
                <a:satMod val="400000"/>
              </a:schemeClr>
            </a:duotone>
          </a:blip>
          <a:stretch>
            <a:fillRect/>
          </a:stretch>
        </p:blipFill>
        <p:spPr>
          <a:xfrm>
            <a:off x="12276139" y="225608"/>
            <a:ext cx="899636" cy="899636"/>
          </a:xfrm>
          <a:prstGeom prst="rect">
            <a:avLst/>
          </a:prstGeom>
          <a:effectLst>
            <a:glow rad="228600">
              <a:schemeClr val="accent3">
                <a:satMod val="175000"/>
                <a:alpha val="40000"/>
              </a:schemeClr>
            </a:glow>
          </a:effectLst>
        </p:spPr>
      </p:pic>
      <p:sp>
        <p:nvSpPr>
          <p:cNvPr id="12" name="Freeform 12"/>
          <p:cNvSpPr/>
          <p:nvPr/>
        </p:nvSpPr>
        <p:spPr>
          <a:xfrm rot="-350457">
            <a:off x="-1675507" y="22144"/>
            <a:ext cx="3185849" cy="2206200"/>
          </a:xfrm>
          <a:custGeom>
            <a:avLst/>
            <a:gdLst/>
            <a:ahLst/>
            <a:cxnLst/>
            <a:rect l="l" t="t" r="r" b="b"/>
            <a:pathLst>
              <a:path w="3185849" h="2206200">
                <a:moveTo>
                  <a:pt x="0" y="0"/>
                </a:moveTo>
                <a:lnTo>
                  <a:pt x="3185848" y="0"/>
                </a:lnTo>
                <a:lnTo>
                  <a:pt x="3185848" y="2206200"/>
                </a:lnTo>
                <a:lnTo>
                  <a:pt x="0" y="2206200"/>
                </a:lnTo>
                <a:lnTo>
                  <a:pt x="0" y="0"/>
                </a:lnTo>
                <a:close/>
              </a:path>
            </a:pathLst>
          </a:custGeom>
          <a:blipFill>
            <a:blip r:embed="rId8"/>
            <a:stretch>
              <a:fillRect/>
            </a:stretch>
          </a:blipFill>
        </p:spPr>
        <p:txBody>
          <a:bodyPr/>
          <a:lstStyle/>
          <a:p>
            <a:endParaRPr lang="en-US"/>
          </a:p>
        </p:txBody>
      </p:sp>
      <p:sp>
        <p:nvSpPr>
          <p:cNvPr id="5" name="Freeform 5"/>
          <p:cNvSpPr/>
          <p:nvPr/>
        </p:nvSpPr>
        <p:spPr>
          <a:xfrm rot="1462213">
            <a:off x="15804721" y="381370"/>
            <a:ext cx="2725847" cy="596009"/>
          </a:xfrm>
          <a:custGeom>
            <a:avLst/>
            <a:gdLst/>
            <a:ahLst/>
            <a:cxnLst/>
            <a:rect l="l" t="t" r="r" b="b"/>
            <a:pathLst>
              <a:path w="4953527" h="1075328">
                <a:moveTo>
                  <a:pt x="0" y="0"/>
                </a:moveTo>
                <a:lnTo>
                  <a:pt x="4953528" y="0"/>
                </a:lnTo>
                <a:lnTo>
                  <a:pt x="4953528" y="1075328"/>
                </a:lnTo>
                <a:lnTo>
                  <a:pt x="0" y="1075328"/>
                </a:lnTo>
                <a:lnTo>
                  <a:pt x="0" y="0"/>
                </a:lnTo>
                <a:close/>
              </a:path>
            </a:pathLst>
          </a:custGeom>
          <a:blipFill>
            <a:blip r:embed="rId9"/>
            <a:stretch>
              <a:fillRect/>
            </a:stretch>
          </a:blipFill>
        </p:spPr>
        <p:txBody>
          <a:bodyPr/>
          <a:lstStyle/>
          <a:p>
            <a:endParaRPr lang="en-US"/>
          </a:p>
        </p:txBody>
      </p:sp>
      <p:sp>
        <p:nvSpPr>
          <p:cNvPr id="11" name="Freeform 11"/>
          <p:cNvSpPr/>
          <p:nvPr/>
        </p:nvSpPr>
        <p:spPr>
          <a:xfrm rot="-2069043">
            <a:off x="16734737" y="9047086"/>
            <a:ext cx="1324174" cy="949085"/>
          </a:xfrm>
          <a:custGeom>
            <a:avLst/>
            <a:gdLst/>
            <a:ahLst/>
            <a:cxnLst/>
            <a:rect l="l" t="t" r="r" b="b"/>
            <a:pathLst>
              <a:path w="2950690" h="2781026">
                <a:moveTo>
                  <a:pt x="0" y="0"/>
                </a:moveTo>
                <a:lnTo>
                  <a:pt x="2950690" y="0"/>
                </a:lnTo>
                <a:lnTo>
                  <a:pt x="2950690" y="2781026"/>
                </a:lnTo>
                <a:lnTo>
                  <a:pt x="0" y="2781026"/>
                </a:lnTo>
                <a:lnTo>
                  <a:pt x="0" y="0"/>
                </a:lnTo>
                <a:close/>
              </a:path>
            </a:pathLst>
          </a:custGeom>
          <a:blipFill>
            <a:blip r:embed="rId10"/>
            <a:stretch>
              <a:fillRect/>
            </a:stretch>
          </a:blipFill>
        </p:spPr>
        <p:txBody>
          <a:bodyPr/>
          <a:lstStyle/>
          <a:p>
            <a:endParaRPr lang="en-US"/>
          </a:p>
        </p:txBody>
      </p:sp>
      <p:sp>
        <p:nvSpPr>
          <p:cNvPr id="10" name="Freeform 10"/>
          <p:cNvSpPr/>
          <p:nvPr/>
        </p:nvSpPr>
        <p:spPr>
          <a:xfrm>
            <a:off x="76752" y="8887526"/>
            <a:ext cx="1356734" cy="1054547"/>
          </a:xfrm>
          <a:custGeom>
            <a:avLst/>
            <a:gdLst/>
            <a:ahLst/>
            <a:cxnLst/>
            <a:rect l="l" t="t" r="r" b="b"/>
            <a:pathLst>
              <a:path w="1830991" h="1766906">
                <a:moveTo>
                  <a:pt x="0" y="0"/>
                </a:moveTo>
                <a:lnTo>
                  <a:pt x="1830991" y="0"/>
                </a:lnTo>
                <a:lnTo>
                  <a:pt x="1830991" y="1766906"/>
                </a:lnTo>
                <a:lnTo>
                  <a:pt x="0" y="1766906"/>
                </a:lnTo>
                <a:lnTo>
                  <a:pt x="0" y="0"/>
                </a:lnTo>
                <a:close/>
              </a:path>
            </a:pathLst>
          </a:custGeom>
          <a:blipFill>
            <a:blip r:embed="rId11"/>
            <a:stretch>
              <a:fillRect/>
            </a:stretch>
          </a:blipFill>
        </p:spPr>
        <p:txBody>
          <a:bodyPr/>
          <a:lstStyle/>
          <a:p>
            <a:endParaRPr lang="en-US"/>
          </a:p>
        </p:txBody>
      </p:sp>
    </p:spTree>
    <p:extLst>
      <p:ext uri="{BB962C8B-B14F-4D97-AF65-F5344CB8AC3E}">
        <p14:creationId xmlns:p14="http://schemas.microsoft.com/office/powerpoint/2010/main" val="2541114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48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D23B"/>
        </a:solidFill>
        <a:effectLst/>
      </p:bgPr>
    </p:bg>
    <p:spTree>
      <p:nvGrpSpPr>
        <p:cNvPr id="1" name=""/>
        <p:cNvGrpSpPr/>
        <p:nvPr/>
      </p:nvGrpSpPr>
      <p:grpSpPr>
        <a:xfrm>
          <a:off x="0" y="0"/>
          <a:ext cx="0" cy="0"/>
          <a:chOff x="0" y="0"/>
          <a:chExt cx="0" cy="0"/>
        </a:xfrm>
      </p:grpSpPr>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5"/>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6"/>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7"/>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8"/>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174438"/>
            <a:ext cx="81533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SWAP YOUR BOOKS</a:t>
            </a:r>
          </a:p>
        </p:txBody>
      </p:sp>
      <p:pic>
        <p:nvPicPr>
          <p:cNvPr id="5" name="Picture 4" descr="A couple of girls holding books&#10;&#10;Description automatically generated">
            <a:extLst>
              <a:ext uri="{FF2B5EF4-FFF2-40B4-BE49-F238E27FC236}">
                <a16:creationId xmlns:a16="http://schemas.microsoft.com/office/drawing/2014/main" id="{4DD11475-E8D2-AAC7-D66D-C4AB74478C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69604" y="1430166"/>
            <a:ext cx="9246540" cy="7377381"/>
          </a:xfrm>
          <a:prstGeom prst="rect">
            <a:avLst/>
          </a:prstGeom>
        </p:spPr>
      </p:pic>
      <p:pic>
        <p:nvPicPr>
          <p:cNvPr id="6" name="cartoon-intro-13087">
            <a:hlinkClick r:id="" action="ppaction://media"/>
            <a:extLst>
              <a:ext uri="{FF2B5EF4-FFF2-40B4-BE49-F238E27FC236}">
                <a16:creationId xmlns:a16="http://schemas.microsoft.com/office/drawing/2014/main" id="{8F3A3686-9AEF-D3C4-0970-5899A94F458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571075" y="3762715"/>
            <a:ext cx="1493837" cy="14938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718228E-743E-5D87-090E-16D5B73786FA}"/>
              </a:ext>
            </a:extLst>
          </p:cNvPr>
          <p:cNvPicPr>
            <a:picLocks noChangeAspect="1"/>
          </p:cNvPicPr>
          <p:nvPr/>
        </p:nvPicPr>
        <p:blipFill>
          <a:blip r:embed="rId4"/>
          <a:stretch>
            <a:fillRect/>
          </a:stretch>
        </p:blipFill>
        <p:spPr>
          <a:xfrm>
            <a:off x="15240" y="20854"/>
            <a:ext cx="18358753" cy="10300917"/>
          </a:xfrm>
          <a:prstGeom prst="rect">
            <a:avLst/>
          </a:prstGeom>
        </p:spPr>
      </p:pic>
      <p:grpSp>
        <p:nvGrpSpPr>
          <p:cNvPr id="2" name="Group 2"/>
          <p:cNvGrpSpPr/>
          <p:nvPr/>
        </p:nvGrpSpPr>
        <p:grpSpPr>
          <a:xfrm>
            <a:off x="781445" y="877598"/>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5" name="Freeform 10">
            <a:extLst>
              <a:ext uri="{FF2B5EF4-FFF2-40B4-BE49-F238E27FC236}">
                <a16:creationId xmlns:a16="http://schemas.microsoft.com/office/drawing/2014/main" id="{FD335BB3-F7F2-C6DA-2DBC-67B2164CF230}"/>
              </a:ext>
            </a:extLst>
          </p:cNvPr>
          <p:cNvSpPr/>
          <p:nvPr/>
        </p:nvSpPr>
        <p:spPr>
          <a:xfrm rot="1275997">
            <a:off x="15583158" y="-222902"/>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5"/>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5228390" y="9008680"/>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6"/>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237064" y="157496"/>
            <a:ext cx="1768956" cy="1379430"/>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7"/>
            <a:stretch>
              <a:fillRect/>
            </a:stretch>
          </a:blipFill>
        </p:spPr>
        <p:txBody>
          <a:bodyPr/>
          <a:lstStyle/>
          <a:p>
            <a:endParaRPr lang="en-US"/>
          </a:p>
        </p:txBody>
      </p:sp>
      <p:sp>
        <p:nvSpPr>
          <p:cNvPr id="11" name="TextBox 15">
            <a:extLst>
              <a:ext uri="{FF2B5EF4-FFF2-40B4-BE49-F238E27FC236}">
                <a16:creationId xmlns:a16="http://schemas.microsoft.com/office/drawing/2014/main" id="{7BDDE4A6-B292-85C4-9E96-8513F3AA9E0B}"/>
              </a:ext>
            </a:extLst>
          </p:cNvPr>
          <p:cNvSpPr txBox="1"/>
          <p:nvPr/>
        </p:nvSpPr>
        <p:spPr>
          <a:xfrm>
            <a:off x="3343703" y="-237850"/>
            <a:ext cx="11179809"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Let’s CHECK your ANSWERS. </a:t>
            </a:r>
          </a:p>
        </p:txBody>
      </p:sp>
      <p:sp>
        <p:nvSpPr>
          <p:cNvPr id="28" name="TextBox 2">
            <a:extLst>
              <a:ext uri="{FF2B5EF4-FFF2-40B4-BE49-F238E27FC236}">
                <a16:creationId xmlns:a16="http://schemas.microsoft.com/office/drawing/2014/main" id="{C9E158B9-B5F6-B639-4CED-358B63607E9C}"/>
              </a:ext>
            </a:extLst>
          </p:cNvPr>
          <p:cNvSpPr txBox="1"/>
          <p:nvPr/>
        </p:nvSpPr>
        <p:spPr>
          <a:xfrm>
            <a:off x="804796" y="4449816"/>
            <a:ext cx="16175717" cy="1965923"/>
          </a:xfrm>
          <a:prstGeom prst="rect">
            <a:avLst/>
          </a:prstGeom>
        </p:spPr>
        <p:txBody>
          <a:bodyPr lIns="0" tIns="0" rIns="0" bIns="0" rtlCol="0" anchor="t">
            <a:spAutoFit/>
          </a:bodyPr>
          <a:lstStyle/>
          <a:p>
            <a:pPr marL="2587706" lvl="1" indent="-1293853" algn="ctr">
              <a:lnSpc>
                <a:spcPts val="16779"/>
              </a:lnSpc>
              <a:spcBef>
                <a:spcPct val="0"/>
              </a:spcBef>
              <a:buFont typeface="Arial"/>
              <a:buChar char="•"/>
            </a:pPr>
            <a:endParaRPr lang="en-US" sz="11985" dirty="0">
              <a:solidFill>
                <a:srgbClr val="000000"/>
              </a:solidFill>
              <a:latin typeface="Charcoal Font TH"/>
            </a:endParaRPr>
          </a:p>
        </p:txBody>
      </p:sp>
      <p:grpSp>
        <p:nvGrpSpPr>
          <p:cNvPr id="12" name="Group 11">
            <a:extLst>
              <a:ext uri="{FF2B5EF4-FFF2-40B4-BE49-F238E27FC236}">
                <a16:creationId xmlns:a16="http://schemas.microsoft.com/office/drawing/2014/main" id="{71BDFE8E-93FB-1201-8654-3DB24CBBF8CA}"/>
              </a:ext>
            </a:extLst>
          </p:cNvPr>
          <p:cNvGrpSpPr/>
          <p:nvPr/>
        </p:nvGrpSpPr>
        <p:grpSpPr>
          <a:xfrm>
            <a:off x="5156983" y="1390926"/>
            <a:ext cx="7780454" cy="4876399"/>
            <a:chOff x="5334000" y="2563671"/>
            <a:chExt cx="7780454" cy="3994198"/>
          </a:xfrm>
        </p:grpSpPr>
        <p:pic>
          <p:nvPicPr>
            <p:cNvPr id="22" name="Picture 21">
              <a:extLst>
                <a:ext uri="{FF2B5EF4-FFF2-40B4-BE49-F238E27FC236}">
                  <a16:creationId xmlns:a16="http://schemas.microsoft.com/office/drawing/2014/main" id="{340974B0-3568-6424-B096-340B3C9C4294}"/>
                </a:ext>
              </a:extLst>
            </p:cNvPr>
            <p:cNvPicPr>
              <a:picLocks noChangeAspect="1"/>
            </p:cNvPicPr>
            <p:nvPr/>
          </p:nvPicPr>
          <p:blipFill rotWithShape="1">
            <a:blip r:embed="rId8"/>
            <a:srcRect t="4459" r="8061"/>
            <a:stretch/>
          </p:blipFill>
          <p:spPr>
            <a:xfrm>
              <a:off x="5334000" y="2563671"/>
              <a:ext cx="7780454" cy="3994198"/>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827345B3-A434-FC3F-58A4-471A33C5E75C}"/>
                </a:ext>
              </a:extLst>
            </p:cNvPr>
            <p:cNvPicPr>
              <a:picLocks noChangeAspect="1"/>
            </p:cNvPicPr>
            <p:nvPr/>
          </p:nvPicPr>
          <p:blipFill>
            <a:blip r:embed="rId9">
              <a:extLst>
                <a:ext uri="{28A0092B-C50C-407E-A947-70E740481C1C}">
                  <a14:useLocalDpi xmlns:a14="http://schemas.microsoft.com/office/drawing/2010/main" val="0"/>
                </a:ext>
              </a:extLst>
            </a:blip>
            <a:srcRect l="4874" r="4874"/>
            <a:stretch/>
          </p:blipFill>
          <p:spPr>
            <a:xfrm>
              <a:off x="5562601" y="2739813"/>
              <a:ext cx="7391399" cy="36419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4" name="Group 23">
            <a:extLst>
              <a:ext uri="{FF2B5EF4-FFF2-40B4-BE49-F238E27FC236}">
                <a16:creationId xmlns:a16="http://schemas.microsoft.com/office/drawing/2014/main" id="{7681F997-60A5-1D00-EA00-01F739E9BC3B}"/>
              </a:ext>
            </a:extLst>
          </p:cNvPr>
          <p:cNvGrpSpPr/>
          <p:nvPr/>
        </p:nvGrpSpPr>
        <p:grpSpPr>
          <a:xfrm>
            <a:off x="180623" y="6703378"/>
            <a:ext cx="17926753" cy="2636520"/>
            <a:chOff x="180623" y="6703378"/>
            <a:chExt cx="17926753" cy="2636520"/>
          </a:xfrm>
        </p:grpSpPr>
        <p:sp>
          <p:nvSpPr>
            <p:cNvPr id="21" name="Freeform 2">
              <a:extLst>
                <a:ext uri="{FF2B5EF4-FFF2-40B4-BE49-F238E27FC236}">
                  <a16:creationId xmlns:a16="http://schemas.microsoft.com/office/drawing/2014/main" id="{81C772C3-233F-A3FB-D00D-D5BAE7EA9F6E}"/>
                </a:ext>
              </a:extLst>
            </p:cNvPr>
            <p:cNvSpPr/>
            <p:nvPr/>
          </p:nvSpPr>
          <p:spPr>
            <a:xfrm>
              <a:off x="180623" y="6703378"/>
              <a:ext cx="17926753" cy="2636520"/>
            </a:xfrm>
            <a:custGeom>
              <a:avLst/>
              <a:gdLst/>
              <a:ahLst/>
              <a:cxnLst/>
              <a:rect l="l" t="t" r="r" b="b"/>
              <a:pathLst>
                <a:path w="7315200" h="2636520">
                  <a:moveTo>
                    <a:pt x="0" y="0"/>
                  </a:moveTo>
                  <a:lnTo>
                    <a:pt x="7315200" y="0"/>
                  </a:lnTo>
                  <a:lnTo>
                    <a:pt x="7315200" y="2636520"/>
                  </a:lnTo>
                  <a:lnTo>
                    <a:pt x="0" y="26365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3" name="Rectangle 22">
              <a:extLst>
                <a:ext uri="{FF2B5EF4-FFF2-40B4-BE49-F238E27FC236}">
                  <a16:creationId xmlns:a16="http://schemas.microsoft.com/office/drawing/2014/main" id="{56982FD9-5C38-6385-41E4-C62BF2E99B5C}"/>
                </a:ext>
              </a:extLst>
            </p:cNvPr>
            <p:cNvSpPr/>
            <p:nvPr/>
          </p:nvSpPr>
          <p:spPr>
            <a:xfrm>
              <a:off x="1890980" y="7386816"/>
              <a:ext cx="15278285" cy="1200329"/>
            </a:xfrm>
            <a:prstGeom prst="rect">
              <a:avLst/>
            </a:prstGeom>
            <a:noFill/>
          </p:spPr>
          <p:txBody>
            <a:bodyPr wrap="none" lIns="91440" tIns="45720" rIns="91440" bIns="45720">
              <a:spAutoFit/>
            </a:bodyPr>
            <a:lstStyle/>
            <a:p>
              <a:pPr algn="ctr"/>
              <a:r>
                <a:rPr lang="en-US" sz="7200" b="1" cap="none" spc="0" dirty="0">
                  <a:ln w="0"/>
                  <a:solidFill>
                    <a:schemeClr val="bg1"/>
                  </a:solidFill>
                  <a:latin typeface="Arial" panose="020B0604020202020204" pitchFamily="34" charset="0"/>
                  <a:cs typeface="Arial" panose="020B0604020202020204" pitchFamily="34" charset="0"/>
                </a:rPr>
                <a:t>2</a:t>
              </a:r>
              <a:r>
                <a:rPr lang="en-US" sz="7200" b="0" cap="none" spc="0" dirty="0">
                  <a:ln w="0"/>
                  <a:solidFill>
                    <a:schemeClr val="bg1"/>
                  </a:solidFill>
                  <a:latin typeface="Arial" panose="020B0604020202020204" pitchFamily="34" charset="0"/>
                  <a:cs typeface="Arial" panose="020B0604020202020204" pitchFamily="34" charset="0"/>
                </a:rPr>
                <a:t>.</a:t>
              </a:r>
              <a:r>
                <a:rPr lang="en-US" sz="6600" b="0" cap="none" spc="0" dirty="0">
                  <a:ln w="0"/>
                  <a:solidFill>
                    <a:schemeClr val="bg1"/>
                  </a:solidFill>
                  <a:latin typeface="Arial" panose="020B0604020202020204" pitchFamily="34" charset="0"/>
                  <a:cs typeface="Arial" panose="020B0604020202020204" pitchFamily="34" charset="0"/>
                </a:rPr>
                <a:t> This is </a:t>
              </a:r>
              <a:r>
                <a:rPr lang="en-US" sz="6600" b="0" cap="none" spc="0" dirty="0" err="1">
                  <a:ln w="0"/>
                  <a:solidFill>
                    <a:schemeClr val="bg1"/>
                  </a:solidFill>
                  <a:latin typeface="Arial" panose="020B0604020202020204" pitchFamily="34" charset="0"/>
                  <a:cs typeface="Arial" panose="020B0604020202020204" pitchFamily="34" charset="0"/>
                </a:rPr>
                <a:t>Afen</a:t>
              </a:r>
              <a:r>
                <a:rPr lang="en-US" sz="6600" b="0" cap="none" spc="0" dirty="0">
                  <a:ln w="0"/>
                  <a:solidFill>
                    <a:schemeClr val="bg1"/>
                  </a:solidFill>
                  <a:latin typeface="Arial" panose="020B0604020202020204" pitchFamily="34" charset="0"/>
                  <a:cs typeface="Arial" panose="020B0604020202020204" pitchFamily="34" charset="0"/>
                </a:rPr>
                <a:t>. He’s Malaysian / British. </a:t>
              </a:r>
            </a:p>
          </p:txBody>
        </p:sp>
      </p:grpSp>
      <p:sp>
        <p:nvSpPr>
          <p:cNvPr id="8" name="Oval 7">
            <a:extLst>
              <a:ext uri="{FF2B5EF4-FFF2-40B4-BE49-F238E27FC236}">
                <a16:creationId xmlns:a16="http://schemas.microsoft.com/office/drawing/2014/main" id="{49FF4C18-4658-DAD0-81CD-0FB9E92D238D}"/>
              </a:ext>
            </a:extLst>
          </p:cNvPr>
          <p:cNvSpPr/>
          <p:nvPr/>
        </p:nvSpPr>
        <p:spPr>
          <a:xfrm>
            <a:off x="9628091" y="7000471"/>
            <a:ext cx="4164109" cy="2087023"/>
          </a:xfrm>
          <a:prstGeom prst="ellipse">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585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0AD715-86DF-8DED-B55B-D760D05422AF}"/>
              </a:ext>
            </a:extLst>
          </p:cNvPr>
          <p:cNvPicPr>
            <a:picLocks noChangeAspect="1"/>
          </p:cNvPicPr>
          <p:nvPr/>
        </p:nvPicPr>
        <p:blipFill>
          <a:blip r:embed="rId4"/>
          <a:stretch>
            <a:fillRect/>
          </a:stretch>
        </p:blipFill>
        <p:spPr>
          <a:xfrm>
            <a:off x="0" y="16764"/>
            <a:ext cx="18288000" cy="10321314"/>
          </a:xfrm>
          <a:prstGeom prst="rect">
            <a:avLst/>
          </a:prstGeom>
        </p:spPr>
      </p:pic>
      <p:grpSp>
        <p:nvGrpSpPr>
          <p:cNvPr id="2" name="Group 2"/>
          <p:cNvGrpSpPr/>
          <p:nvPr/>
        </p:nvGrpSpPr>
        <p:grpSpPr>
          <a:xfrm>
            <a:off x="379450" y="1107713"/>
            <a:ext cx="1752909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5" name="Freeform 10">
            <a:extLst>
              <a:ext uri="{FF2B5EF4-FFF2-40B4-BE49-F238E27FC236}">
                <a16:creationId xmlns:a16="http://schemas.microsoft.com/office/drawing/2014/main" id="{FD335BB3-F7F2-C6DA-2DBC-67B2164CF230}"/>
              </a:ext>
            </a:extLst>
          </p:cNvPr>
          <p:cNvSpPr/>
          <p:nvPr/>
        </p:nvSpPr>
        <p:spPr>
          <a:xfrm rot="1275997">
            <a:off x="16846370" y="9105339"/>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5"/>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1622707" y="-777996"/>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6"/>
            <a:stretch>
              <a:fillRect/>
            </a:stretch>
          </a:blipFill>
        </p:spPr>
        <p:txBody>
          <a:bodyPr/>
          <a:lstStyle/>
          <a:p>
            <a:endParaRPr lang="en-US"/>
          </a:p>
        </p:txBody>
      </p:sp>
      <p:sp>
        <p:nvSpPr>
          <p:cNvPr id="11" name="TextBox 15">
            <a:extLst>
              <a:ext uri="{FF2B5EF4-FFF2-40B4-BE49-F238E27FC236}">
                <a16:creationId xmlns:a16="http://schemas.microsoft.com/office/drawing/2014/main" id="{7BDDE4A6-B292-85C4-9E96-8513F3AA9E0B}"/>
              </a:ext>
            </a:extLst>
          </p:cNvPr>
          <p:cNvSpPr txBox="1"/>
          <p:nvPr/>
        </p:nvSpPr>
        <p:spPr>
          <a:xfrm>
            <a:off x="3302749" y="-98189"/>
            <a:ext cx="11179809"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Let’s CHECK your ANSWERS. </a:t>
            </a:r>
          </a:p>
        </p:txBody>
      </p:sp>
      <p:sp>
        <p:nvSpPr>
          <p:cNvPr id="28" name="TextBox 2">
            <a:extLst>
              <a:ext uri="{FF2B5EF4-FFF2-40B4-BE49-F238E27FC236}">
                <a16:creationId xmlns:a16="http://schemas.microsoft.com/office/drawing/2014/main" id="{C9E158B9-B5F6-B639-4CED-358B63607E9C}"/>
              </a:ext>
            </a:extLst>
          </p:cNvPr>
          <p:cNvSpPr txBox="1"/>
          <p:nvPr/>
        </p:nvSpPr>
        <p:spPr>
          <a:xfrm>
            <a:off x="804796" y="4449816"/>
            <a:ext cx="16175717" cy="1965923"/>
          </a:xfrm>
          <a:prstGeom prst="rect">
            <a:avLst/>
          </a:prstGeom>
        </p:spPr>
        <p:txBody>
          <a:bodyPr lIns="0" tIns="0" rIns="0" bIns="0" rtlCol="0" anchor="t">
            <a:spAutoFit/>
          </a:bodyPr>
          <a:lstStyle/>
          <a:p>
            <a:pPr marL="2587706" lvl="1" indent="-1293853" algn="ctr">
              <a:lnSpc>
                <a:spcPts val="16779"/>
              </a:lnSpc>
              <a:spcBef>
                <a:spcPct val="0"/>
              </a:spcBef>
              <a:buFont typeface="Arial"/>
              <a:buChar char="•"/>
            </a:pPr>
            <a:endParaRPr lang="en-US" sz="11985" dirty="0">
              <a:solidFill>
                <a:srgbClr val="000000"/>
              </a:solidFill>
              <a:latin typeface="Charcoal Font TH"/>
            </a:endParaRPr>
          </a:p>
        </p:txBody>
      </p:sp>
      <p:grpSp>
        <p:nvGrpSpPr>
          <p:cNvPr id="9" name="Group 8">
            <a:extLst>
              <a:ext uri="{FF2B5EF4-FFF2-40B4-BE49-F238E27FC236}">
                <a16:creationId xmlns:a16="http://schemas.microsoft.com/office/drawing/2014/main" id="{3E2B9850-1B9D-4F13-74F9-043018C186ED}"/>
              </a:ext>
            </a:extLst>
          </p:cNvPr>
          <p:cNvGrpSpPr/>
          <p:nvPr/>
        </p:nvGrpSpPr>
        <p:grpSpPr>
          <a:xfrm>
            <a:off x="379450" y="6974725"/>
            <a:ext cx="17529099" cy="3563494"/>
            <a:chOff x="379450" y="6675735"/>
            <a:chExt cx="17529099" cy="3563494"/>
          </a:xfrm>
        </p:grpSpPr>
        <p:sp>
          <p:nvSpPr>
            <p:cNvPr id="7" name="Freeform 7">
              <a:extLst>
                <a:ext uri="{FF2B5EF4-FFF2-40B4-BE49-F238E27FC236}">
                  <a16:creationId xmlns:a16="http://schemas.microsoft.com/office/drawing/2014/main" id="{83448376-D81F-6AC7-AAF6-0C553B039C36}"/>
                </a:ext>
              </a:extLst>
            </p:cNvPr>
            <p:cNvSpPr/>
            <p:nvPr/>
          </p:nvSpPr>
          <p:spPr>
            <a:xfrm>
              <a:off x="379450" y="6675735"/>
              <a:ext cx="17529099" cy="3563494"/>
            </a:xfrm>
            <a:custGeom>
              <a:avLst/>
              <a:gdLst/>
              <a:ahLst/>
              <a:cxnLst/>
              <a:rect l="l" t="t" r="r" b="b"/>
              <a:pathLst>
                <a:path w="7295798" h="2530730">
                  <a:moveTo>
                    <a:pt x="0" y="0"/>
                  </a:moveTo>
                  <a:lnTo>
                    <a:pt x="7295798" y="0"/>
                  </a:lnTo>
                  <a:lnTo>
                    <a:pt x="7295798" y="2530730"/>
                  </a:lnTo>
                  <a:lnTo>
                    <a:pt x="0" y="2530730"/>
                  </a:lnTo>
                  <a:lnTo>
                    <a:pt x="0" y="0"/>
                  </a:lnTo>
                  <a:close/>
                </a:path>
              </a:pathLst>
            </a:custGeom>
            <a:blipFill>
              <a:blip r:embed="rId7"/>
              <a:stretch>
                <a:fillRect/>
              </a:stretch>
            </a:blipFill>
          </p:spPr>
          <p:txBody>
            <a:bodyPr/>
            <a:lstStyle/>
            <a:p>
              <a:endParaRPr lang="en-US"/>
            </a:p>
          </p:txBody>
        </p:sp>
        <p:sp>
          <p:nvSpPr>
            <p:cNvPr id="23" name="Rectangle 22">
              <a:extLst>
                <a:ext uri="{FF2B5EF4-FFF2-40B4-BE49-F238E27FC236}">
                  <a16:creationId xmlns:a16="http://schemas.microsoft.com/office/drawing/2014/main" id="{56982FD9-5C38-6385-41E4-C62BF2E99B5C}"/>
                </a:ext>
              </a:extLst>
            </p:cNvPr>
            <p:cNvSpPr/>
            <p:nvPr/>
          </p:nvSpPr>
          <p:spPr>
            <a:xfrm>
              <a:off x="2066491" y="7061516"/>
              <a:ext cx="15642231" cy="2215991"/>
            </a:xfrm>
            <a:prstGeom prst="rect">
              <a:avLst/>
            </a:prstGeom>
            <a:noFill/>
          </p:spPr>
          <p:txBody>
            <a:bodyPr wrap="none" lIns="91440" tIns="45720" rIns="91440" bIns="45720">
              <a:spAutoFit/>
            </a:bodyPr>
            <a:lstStyle/>
            <a:p>
              <a:r>
                <a:rPr lang="en-US" sz="7200" b="1" cap="none" spc="0" dirty="0">
                  <a:ln w="0"/>
                  <a:latin typeface="Arial" panose="020B0604020202020204" pitchFamily="34" charset="0"/>
                  <a:cs typeface="Arial" panose="020B0604020202020204" pitchFamily="34" charset="0"/>
                </a:rPr>
                <a:t>3</a:t>
              </a:r>
              <a:r>
                <a:rPr lang="en-US" sz="7200" b="0" cap="none" spc="0" dirty="0">
                  <a:ln w="0"/>
                  <a:latin typeface="Arial" panose="020B0604020202020204" pitchFamily="34" charset="0"/>
                  <a:cs typeface="Arial" panose="020B0604020202020204" pitchFamily="34" charset="0"/>
                </a:rPr>
                <a:t>.</a:t>
              </a:r>
              <a:r>
                <a:rPr lang="en-US" sz="6600" b="0" cap="none" spc="0" dirty="0">
                  <a:ln w="0"/>
                  <a:latin typeface="Arial" panose="020B0604020202020204" pitchFamily="34" charset="0"/>
                  <a:cs typeface="Arial" panose="020B0604020202020204" pitchFamily="34" charset="0"/>
                </a:rPr>
                <a:t> A: What nationality / Where is Sakura?</a:t>
              </a:r>
            </a:p>
            <a:p>
              <a:r>
                <a:rPr lang="en-US" sz="6600" dirty="0">
                  <a:ln w="0"/>
                  <a:latin typeface="Arial" panose="020B0604020202020204" pitchFamily="34" charset="0"/>
                  <a:cs typeface="Arial" panose="020B0604020202020204" pitchFamily="34" charset="0"/>
                </a:rPr>
                <a:t>    B: She’s Indian / Japanese. </a:t>
              </a:r>
              <a:endParaRPr lang="en-US" sz="6600" b="0" cap="none" spc="0" dirty="0">
                <a:ln w="0"/>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A0C6FD87-40BD-3A4F-FE88-7274D24F2108}"/>
              </a:ext>
            </a:extLst>
          </p:cNvPr>
          <p:cNvGrpSpPr/>
          <p:nvPr/>
        </p:nvGrpSpPr>
        <p:grpSpPr>
          <a:xfrm>
            <a:off x="3908632" y="515957"/>
            <a:ext cx="13527295" cy="5933352"/>
            <a:chOff x="5334000" y="1847301"/>
            <a:chExt cx="11554526" cy="4710568"/>
          </a:xfrm>
        </p:grpSpPr>
        <p:pic>
          <p:nvPicPr>
            <p:cNvPr id="22" name="Picture 21">
              <a:extLst>
                <a:ext uri="{FF2B5EF4-FFF2-40B4-BE49-F238E27FC236}">
                  <a16:creationId xmlns:a16="http://schemas.microsoft.com/office/drawing/2014/main" id="{340974B0-3568-6424-B096-340B3C9C4294}"/>
                </a:ext>
              </a:extLst>
            </p:cNvPr>
            <p:cNvPicPr>
              <a:picLocks noChangeAspect="1"/>
            </p:cNvPicPr>
            <p:nvPr/>
          </p:nvPicPr>
          <p:blipFill rotWithShape="1">
            <a:blip r:embed="rId8"/>
            <a:srcRect t="4459" r="8061"/>
            <a:stretch/>
          </p:blipFill>
          <p:spPr>
            <a:xfrm>
              <a:off x="5334000" y="2563671"/>
              <a:ext cx="7780454" cy="3994198"/>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a:extLst>
                <a:ext uri="{FF2B5EF4-FFF2-40B4-BE49-F238E27FC236}">
                  <a16:creationId xmlns:a16="http://schemas.microsoft.com/office/drawing/2014/main" id="{C93EF506-559B-64F3-50E3-9922EBC30397}"/>
                </a:ext>
              </a:extLst>
            </p:cNvPr>
            <p:cNvPicPr>
              <a:picLocks noChangeAspect="1"/>
            </p:cNvPicPr>
            <p:nvPr/>
          </p:nvPicPr>
          <p:blipFill>
            <a:blip r:embed="rId9">
              <a:extLst>
                <a:ext uri="{28A0092B-C50C-407E-A947-70E740481C1C}">
                  <a14:useLocalDpi xmlns:a14="http://schemas.microsoft.com/office/drawing/2010/main" val="0"/>
                </a:ext>
              </a:extLst>
            </a:blip>
            <a:srcRect l="5441" r="5441"/>
            <a:stretch/>
          </p:blipFill>
          <p:spPr>
            <a:xfrm>
              <a:off x="5557792" y="2705100"/>
              <a:ext cx="7320008" cy="37106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Freeform 9">
              <a:extLst>
                <a:ext uri="{FF2B5EF4-FFF2-40B4-BE49-F238E27FC236}">
                  <a16:creationId xmlns:a16="http://schemas.microsoft.com/office/drawing/2014/main" id="{AC03EBA1-DC70-629A-4454-B971B3942FED}"/>
                </a:ext>
              </a:extLst>
            </p:cNvPr>
            <p:cNvSpPr/>
            <p:nvPr/>
          </p:nvSpPr>
          <p:spPr>
            <a:xfrm rot="21187019">
              <a:off x="15359565" y="1847301"/>
              <a:ext cx="1528961" cy="1715599"/>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10"/>
              <a:stretch>
                <a:fillRect/>
              </a:stretch>
            </a:blipFill>
          </p:spPr>
          <p:txBody>
            <a:bodyPr/>
            <a:lstStyle/>
            <a:p>
              <a:endParaRPr lang="en-US"/>
            </a:p>
          </p:txBody>
        </p:sp>
      </p:grpSp>
      <p:sp>
        <p:nvSpPr>
          <p:cNvPr id="8" name="Oval 7">
            <a:extLst>
              <a:ext uri="{FF2B5EF4-FFF2-40B4-BE49-F238E27FC236}">
                <a16:creationId xmlns:a16="http://schemas.microsoft.com/office/drawing/2014/main" id="{49FF4C18-4658-DAD0-81CD-0FB9E92D238D}"/>
              </a:ext>
            </a:extLst>
          </p:cNvPr>
          <p:cNvSpPr/>
          <p:nvPr/>
        </p:nvSpPr>
        <p:spPr>
          <a:xfrm>
            <a:off x="3908632" y="7029402"/>
            <a:ext cx="6454568" cy="1839314"/>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5538B62-56E7-E9DB-FFF5-792C1CB8A975}"/>
              </a:ext>
            </a:extLst>
          </p:cNvPr>
          <p:cNvSpPr/>
          <p:nvPr/>
        </p:nvSpPr>
        <p:spPr>
          <a:xfrm>
            <a:off x="9308321" y="8420100"/>
            <a:ext cx="4102879" cy="1373633"/>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347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3" name="wind.wav"/>
                                        </p:tgtEl>
                                      </p:cMediaNode>
                                    </p:audio>
                                  </p:sub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heel(1)">
                                      <p:cBhvr>
                                        <p:cTn id="24" dur="20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CB67A5-EB73-A4EA-9D78-148EA78A1526}"/>
              </a:ext>
            </a:extLst>
          </p:cNvPr>
          <p:cNvPicPr>
            <a:picLocks noChangeAspect="1"/>
          </p:cNvPicPr>
          <p:nvPr/>
        </p:nvPicPr>
        <p:blipFill>
          <a:blip r:embed="rId4"/>
          <a:stretch>
            <a:fillRect/>
          </a:stretch>
        </p:blipFill>
        <p:spPr>
          <a:xfrm>
            <a:off x="-34636" y="0"/>
            <a:ext cx="18322636" cy="10287000"/>
          </a:xfrm>
          <a:prstGeom prst="rect">
            <a:avLst/>
          </a:prstGeom>
        </p:spPr>
      </p:pic>
      <p:grpSp>
        <p:nvGrpSpPr>
          <p:cNvPr id="2" name="Group 2"/>
          <p:cNvGrpSpPr/>
          <p:nvPr/>
        </p:nvGrpSpPr>
        <p:grpSpPr>
          <a:xfrm>
            <a:off x="804796" y="1129187"/>
            <a:ext cx="16505649" cy="8245461"/>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5" name="Freeform 10">
            <a:extLst>
              <a:ext uri="{FF2B5EF4-FFF2-40B4-BE49-F238E27FC236}">
                <a16:creationId xmlns:a16="http://schemas.microsoft.com/office/drawing/2014/main" id="{FD335BB3-F7F2-C6DA-2DBC-67B2164CF230}"/>
              </a:ext>
            </a:extLst>
          </p:cNvPr>
          <p:cNvSpPr/>
          <p:nvPr/>
        </p:nvSpPr>
        <p:spPr>
          <a:xfrm rot="1275997">
            <a:off x="16846370" y="9105339"/>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5"/>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1622707" y="-777996"/>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6"/>
            <a:stretch>
              <a:fillRect/>
            </a:stretch>
          </a:blipFill>
        </p:spPr>
        <p:txBody>
          <a:bodyPr/>
          <a:lstStyle/>
          <a:p>
            <a:endParaRPr lang="en-US"/>
          </a:p>
        </p:txBody>
      </p:sp>
      <p:sp>
        <p:nvSpPr>
          <p:cNvPr id="11" name="TextBox 15">
            <a:extLst>
              <a:ext uri="{FF2B5EF4-FFF2-40B4-BE49-F238E27FC236}">
                <a16:creationId xmlns:a16="http://schemas.microsoft.com/office/drawing/2014/main" id="{7BDDE4A6-B292-85C4-9E96-8513F3AA9E0B}"/>
              </a:ext>
            </a:extLst>
          </p:cNvPr>
          <p:cNvSpPr txBox="1"/>
          <p:nvPr/>
        </p:nvSpPr>
        <p:spPr>
          <a:xfrm>
            <a:off x="3467715" y="-2048"/>
            <a:ext cx="11179809"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Let’s CHECK your ANSWERS. </a:t>
            </a:r>
          </a:p>
        </p:txBody>
      </p:sp>
      <p:sp>
        <p:nvSpPr>
          <p:cNvPr id="28" name="TextBox 2">
            <a:extLst>
              <a:ext uri="{FF2B5EF4-FFF2-40B4-BE49-F238E27FC236}">
                <a16:creationId xmlns:a16="http://schemas.microsoft.com/office/drawing/2014/main" id="{C9E158B9-B5F6-B639-4CED-358B63607E9C}"/>
              </a:ext>
            </a:extLst>
          </p:cNvPr>
          <p:cNvSpPr txBox="1"/>
          <p:nvPr/>
        </p:nvSpPr>
        <p:spPr>
          <a:xfrm>
            <a:off x="804796" y="4449816"/>
            <a:ext cx="16175717" cy="1965923"/>
          </a:xfrm>
          <a:prstGeom prst="rect">
            <a:avLst/>
          </a:prstGeom>
        </p:spPr>
        <p:txBody>
          <a:bodyPr lIns="0" tIns="0" rIns="0" bIns="0" rtlCol="0" anchor="t">
            <a:spAutoFit/>
          </a:bodyPr>
          <a:lstStyle/>
          <a:p>
            <a:pPr marL="2587706" lvl="1" indent="-1293853" algn="ctr">
              <a:lnSpc>
                <a:spcPts val="16779"/>
              </a:lnSpc>
              <a:spcBef>
                <a:spcPct val="0"/>
              </a:spcBef>
              <a:buFont typeface="Arial"/>
              <a:buChar char="•"/>
            </a:pPr>
            <a:endParaRPr lang="en-US" sz="11985" dirty="0">
              <a:solidFill>
                <a:srgbClr val="000000"/>
              </a:solidFill>
              <a:latin typeface="Charcoal Font TH"/>
            </a:endParaRPr>
          </a:p>
        </p:txBody>
      </p:sp>
      <p:grpSp>
        <p:nvGrpSpPr>
          <p:cNvPr id="13" name="Group 12">
            <a:extLst>
              <a:ext uri="{FF2B5EF4-FFF2-40B4-BE49-F238E27FC236}">
                <a16:creationId xmlns:a16="http://schemas.microsoft.com/office/drawing/2014/main" id="{B36572D3-933A-AD05-BF91-7BAF738C65E3}"/>
              </a:ext>
            </a:extLst>
          </p:cNvPr>
          <p:cNvGrpSpPr/>
          <p:nvPr/>
        </p:nvGrpSpPr>
        <p:grpSpPr>
          <a:xfrm>
            <a:off x="4397296" y="166484"/>
            <a:ext cx="13438408" cy="6322464"/>
            <a:chOff x="5334000" y="1527891"/>
            <a:chExt cx="12012978" cy="5029978"/>
          </a:xfrm>
        </p:grpSpPr>
        <p:pic>
          <p:nvPicPr>
            <p:cNvPr id="22" name="Picture 21">
              <a:extLst>
                <a:ext uri="{FF2B5EF4-FFF2-40B4-BE49-F238E27FC236}">
                  <a16:creationId xmlns:a16="http://schemas.microsoft.com/office/drawing/2014/main" id="{340974B0-3568-6424-B096-340B3C9C4294}"/>
                </a:ext>
              </a:extLst>
            </p:cNvPr>
            <p:cNvPicPr>
              <a:picLocks noChangeAspect="1"/>
            </p:cNvPicPr>
            <p:nvPr/>
          </p:nvPicPr>
          <p:blipFill rotWithShape="1">
            <a:blip r:embed="rId7"/>
            <a:srcRect t="4459" r="8061"/>
            <a:stretch/>
          </p:blipFill>
          <p:spPr>
            <a:xfrm>
              <a:off x="5334000" y="2563671"/>
              <a:ext cx="7780454" cy="3994198"/>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B18C1BB1-976E-6E20-2AAC-231548749A3A}"/>
                </a:ext>
              </a:extLst>
            </p:cNvPr>
            <p:cNvPicPr>
              <a:picLocks noChangeAspect="1"/>
            </p:cNvPicPr>
            <p:nvPr/>
          </p:nvPicPr>
          <p:blipFill>
            <a:blip r:embed="rId8">
              <a:extLst>
                <a:ext uri="{28A0092B-C50C-407E-A947-70E740481C1C}">
                  <a14:useLocalDpi xmlns:a14="http://schemas.microsoft.com/office/drawing/2010/main" val="0"/>
                </a:ext>
              </a:extLst>
            </a:blip>
            <a:srcRect l="6074" r="6074"/>
            <a:stretch/>
          </p:blipFill>
          <p:spPr>
            <a:xfrm>
              <a:off x="5562600" y="2675332"/>
              <a:ext cx="7395884" cy="37017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Freeform 9">
              <a:extLst>
                <a:ext uri="{FF2B5EF4-FFF2-40B4-BE49-F238E27FC236}">
                  <a16:creationId xmlns:a16="http://schemas.microsoft.com/office/drawing/2014/main" id="{AC03EBA1-DC70-629A-4454-B971B3942FED}"/>
                </a:ext>
              </a:extLst>
            </p:cNvPr>
            <p:cNvSpPr/>
            <p:nvPr/>
          </p:nvSpPr>
          <p:spPr>
            <a:xfrm rot="21187019">
              <a:off x="15818017" y="1527891"/>
              <a:ext cx="1528961" cy="1715599"/>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9"/>
              <a:stretch>
                <a:fillRect/>
              </a:stretch>
            </a:blipFill>
          </p:spPr>
          <p:txBody>
            <a:bodyPr/>
            <a:lstStyle/>
            <a:p>
              <a:endParaRPr lang="en-US" dirty="0"/>
            </a:p>
          </p:txBody>
        </p:sp>
      </p:grpSp>
      <p:grpSp>
        <p:nvGrpSpPr>
          <p:cNvPr id="20" name="Group 19">
            <a:extLst>
              <a:ext uri="{FF2B5EF4-FFF2-40B4-BE49-F238E27FC236}">
                <a16:creationId xmlns:a16="http://schemas.microsoft.com/office/drawing/2014/main" id="{02E2DD04-EC56-418B-715E-9C00D6379751}"/>
              </a:ext>
            </a:extLst>
          </p:cNvPr>
          <p:cNvGrpSpPr/>
          <p:nvPr/>
        </p:nvGrpSpPr>
        <p:grpSpPr>
          <a:xfrm>
            <a:off x="-192906" y="6853092"/>
            <a:ext cx="18673811" cy="3181843"/>
            <a:chOff x="-192906" y="6853092"/>
            <a:chExt cx="18673811" cy="3181843"/>
          </a:xfrm>
        </p:grpSpPr>
        <p:sp>
          <p:nvSpPr>
            <p:cNvPr id="16" name="Freeform 8">
              <a:extLst>
                <a:ext uri="{FF2B5EF4-FFF2-40B4-BE49-F238E27FC236}">
                  <a16:creationId xmlns:a16="http://schemas.microsoft.com/office/drawing/2014/main" id="{5A8799BB-C6A9-4249-D512-5DD6959C0DF8}"/>
                </a:ext>
              </a:extLst>
            </p:cNvPr>
            <p:cNvSpPr/>
            <p:nvPr/>
          </p:nvSpPr>
          <p:spPr>
            <a:xfrm>
              <a:off x="-192906" y="6853092"/>
              <a:ext cx="18673811" cy="3181843"/>
            </a:xfrm>
            <a:custGeom>
              <a:avLst/>
              <a:gdLst/>
              <a:ahLst/>
              <a:cxnLst/>
              <a:rect l="l" t="t" r="r" b="b"/>
              <a:pathLst>
                <a:path w="8846073" h="1901906">
                  <a:moveTo>
                    <a:pt x="0" y="0"/>
                  </a:moveTo>
                  <a:lnTo>
                    <a:pt x="8846073" y="0"/>
                  </a:lnTo>
                  <a:lnTo>
                    <a:pt x="8846073" y="1901906"/>
                  </a:lnTo>
                  <a:lnTo>
                    <a:pt x="0" y="1901906"/>
                  </a:lnTo>
                  <a:lnTo>
                    <a:pt x="0" y="0"/>
                  </a:lnTo>
                  <a:close/>
                </a:path>
              </a:pathLst>
            </a:custGeom>
            <a:blipFill>
              <a:blip r:embed="rId10"/>
              <a:stretch>
                <a:fillRect/>
              </a:stretch>
            </a:blipFill>
          </p:spPr>
          <p:txBody>
            <a:bodyPr/>
            <a:lstStyle/>
            <a:p>
              <a:endParaRPr lang="en-US"/>
            </a:p>
          </p:txBody>
        </p:sp>
        <p:sp>
          <p:nvSpPr>
            <p:cNvPr id="23" name="Rectangle 22">
              <a:extLst>
                <a:ext uri="{FF2B5EF4-FFF2-40B4-BE49-F238E27FC236}">
                  <a16:creationId xmlns:a16="http://schemas.microsoft.com/office/drawing/2014/main" id="{56982FD9-5C38-6385-41E4-C62BF2E99B5C}"/>
                </a:ext>
              </a:extLst>
            </p:cNvPr>
            <p:cNvSpPr/>
            <p:nvPr/>
          </p:nvSpPr>
          <p:spPr>
            <a:xfrm>
              <a:off x="2008147" y="6941821"/>
              <a:ext cx="14751089" cy="2215991"/>
            </a:xfrm>
            <a:prstGeom prst="rect">
              <a:avLst/>
            </a:prstGeom>
            <a:noFill/>
          </p:spPr>
          <p:txBody>
            <a:bodyPr wrap="none" lIns="91440" tIns="45720" rIns="91440" bIns="45720">
              <a:spAutoFit/>
            </a:bodyPr>
            <a:lstStyle/>
            <a:p>
              <a:r>
                <a:rPr lang="en-US" sz="7200" b="1" cap="none" spc="0" dirty="0">
                  <a:ln w="0"/>
                  <a:solidFill>
                    <a:schemeClr val="bg1"/>
                  </a:solidFill>
                  <a:latin typeface="Arial" panose="020B0604020202020204" pitchFamily="34" charset="0"/>
                  <a:cs typeface="Arial" panose="020B0604020202020204" pitchFamily="34" charset="0"/>
                </a:rPr>
                <a:t>4</a:t>
              </a:r>
              <a:r>
                <a:rPr lang="en-US" sz="7200" b="0" cap="none" spc="0" dirty="0">
                  <a:ln w="0"/>
                  <a:solidFill>
                    <a:schemeClr val="bg1"/>
                  </a:solidFill>
                  <a:latin typeface="Arial" panose="020B0604020202020204" pitchFamily="34" charset="0"/>
                  <a:cs typeface="Arial" panose="020B0604020202020204" pitchFamily="34" charset="0"/>
                </a:rPr>
                <a:t>.</a:t>
              </a:r>
              <a:r>
                <a:rPr lang="en-US" sz="6600" b="0" cap="none" spc="0" dirty="0">
                  <a:ln w="0"/>
                  <a:solidFill>
                    <a:schemeClr val="bg1"/>
                  </a:solidFill>
                  <a:latin typeface="Arial" panose="020B0604020202020204" pitchFamily="34" charset="0"/>
                  <a:cs typeface="Arial" panose="020B0604020202020204" pitchFamily="34" charset="0"/>
                </a:rPr>
                <a:t> A: What nationality is / was Tommy?</a:t>
              </a:r>
            </a:p>
            <a:p>
              <a:r>
                <a:rPr lang="en-US" sz="6600" dirty="0">
                  <a:ln w="0"/>
                  <a:solidFill>
                    <a:schemeClr val="bg1"/>
                  </a:solidFill>
                  <a:latin typeface="Arial" panose="020B0604020202020204" pitchFamily="34" charset="0"/>
                  <a:cs typeface="Arial" panose="020B0604020202020204" pitchFamily="34" charset="0"/>
                </a:rPr>
                <a:t>    B: He’s Australian / Chinese. </a:t>
              </a:r>
              <a:endParaRPr lang="en-US" sz="6600" b="0" cap="none" spc="0" dirty="0">
                <a:ln w="0"/>
                <a:solidFill>
                  <a:schemeClr val="bg1"/>
                </a:solidFill>
                <a:latin typeface="Arial" panose="020B0604020202020204" pitchFamily="34" charset="0"/>
                <a:cs typeface="Arial" panose="020B0604020202020204" pitchFamily="34" charset="0"/>
              </a:endParaRPr>
            </a:p>
          </p:txBody>
        </p:sp>
      </p:grpSp>
      <p:sp>
        <p:nvSpPr>
          <p:cNvPr id="8" name="Oval 7">
            <a:extLst>
              <a:ext uri="{FF2B5EF4-FFF2-40B4-BE49-F238E27FC236}">
                <a16:creationId xmlns:a16="http://schemas.microsoft.com/office/drawing/2014/main" id="{49FF4C18-4658-DAD0-81CD-0FB9E92D238D}"/>
              </a:ext>
            </a:extLst>
          </p:cNvPr>
          <p:cNvSpPr/>
          <p:nvPr/>
        </p:nvSpPr>
        <p:spPr>
          <a:xfrm>
            <a:off x="10070530" y="7087425"/>
            <a:ext cx="1130870" cy="1046034"/>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5538B62-56E7-E9DB-FFF5-792C1CB8A975}"/>
              </a:ext>
            </a:extLst>
          </p:cNvPr>
          <p:cNvSpPr/>
          <p:nvPr/>
        </p:nvSpPr>
        <p:spPr>
          <a:xfrm>
            <a:off x="5642993" y="7958908"/>
            <a:ext cx="4263007" cy="1504470"/>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5788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3" name="wind.wav"/>
                                        </p:tgtEl>
                                      </p:cMediaNode>
                                    </p:audio>
                                  </p:sub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heel(1)">
                                      <p:cBhvr>
                                        <p:cTn id="24" dur="20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78FC9B-F153-2C09-3EAF-FBE211E2F55A}"/>
              </a:ext>
            </a:extLst>
          </p:cNvPr>
          <p:cNvPicPr>
            <a:picLocks noChangeAspect="1"/>
          </p:cNvPicPr>
          <p:nvPr/>
        </p:nvPicPr>
        <p:blipFill>
          <a:blip r:embed="rId3"/>
          <a:stretch>
            <a:fillRect/>
          </a:stretch>
        </p:blipFill>
        <p:spPr>
          <a:xfrm>
            <a:off x="0" y="24183"/>
            <a:ext cx="18358753" cy="10300917"/>
          </a:xfrm>
          <a:prstGeom prst="rect">
            <a:avLst/>
          </a:prstGeom>
        </p:spPr>
      </p:pic>
      <p:grpSp>
        <p:nvGrpSpPr>
          <p:cNvPr id="2" name="Group 2"/>
          <p:cNvGrpSpPr/>
          <p:nvPr/>
        </p:nvGrpSpPr>
        <p:grpSpPr>
          <a:xfrm>
            <a:off x="783068"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562487" y="7992973"/>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4"/>
            <a:stretch>
              <a:fillRect/>
            </a:stretch>
          </a:blipFill>
        </p:spPr>
        <p:txBody>
          <a:bodyPr/>
          <a:lstStyle/>
          <a:p>
            <a:endParaRPr lang="en-US"/>
          </a:p>
        </p:txBody>
      </p:sp>
      <p:sp>
        <p:nvSpPr>
          <p:cNvPr id="10" name="Freeform 10"/>
          <p:cNvSpPr/>
          <p:nvPr/>
        </p:nvSpPr>
        <p:spPr>
          <a:xfrm rot="1700274">
            <a:off x="-380223" y="-357703"/>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5"/>
            <a:stretch>
              <a:fillRect/>
            </a:stretch>
          </a:blipFill>
        </p:spPr>
        <p:txBody>
          <a:bodyPr/>
          <a:lstStyle/>
          <a:p>
            <a:endParaRPr lang="en-US"/>
          </a:p>
        </p:txBody>
      </p:sp>
      <p:sp>
        <p:nvSpPr>
          <p:cNvPr id="12" name="Freeform 12"/>
          <p:cNvSpPr/>
          <p:nvPr/>
        </p:nvSpPr>
        <p:spPr>
          <a:xfrm>
            <a:off x="-2513458" y="844248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6"/>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783068" y="3959330"/>
            <a:ext cx="6578581" cy="1346522"/>
          </a:xfrm>
          <a:prstGeom prst="rect">
            <a:avLst/>
          </a:prstGeom>
        </p:spPr>
        <p:txBody>
          <a:bodyPr wrap="square" lIns="0" tIns="0" rIns="0" bIns="0" rtlCol="0" anchor="t">
            <a:spAutoFit/>
          </a:bodyPr>
          <a:lstStyle/>
          <a:p>
            <a:pPr marL="0" lvl="0" indent="0" algn="ctr">
              <a:lnSpc>
                <a:spcPts val="10500"/>
              </a:lnSpc>
              <a:spcBef>
                <a:spcPct val="0"/>
              </a:spcBef>
            </a:pPr>
            <a:r>
              <a:rPr lang="en-US" sz="8800" dirty="0">
                <a:solidFill>
                  <a:srgbClr val="000000"/>
                </a:solidFill>
                <a:latin typeface="Margin"/>
              </a:rPr>
              <a:t>LET’S SPIN! </a:t>
            </a:r>
          </a:p>
        </p:txBody>
      </p:sp>
      <p:sp>
        <p:nvSpPr>
          <p:cNvPr id="11" name="Freeform 11"/>
          <p:cNvSpPr/>
          <p:nvPr/>
        </p:nvSpPr>
        <p:spPr>
          <a:xfrm rot="20668598">
            <a:off x="15742429" y="399465"/>
            <a:ext cx="2329159" cy="2059850"/>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7"/>
            <a:stretch>
              <a:fillRect/>
            </a:stretch>
          </a:blipFill>
        </p:spPr>
        <p:txBody>
          <a:bodyPr/>
          <a:lstStyle/>
          <a:p>
            <a:endParaRPr lang="en-US"/>
          </a:p>
        </p:txBody>
      </p:sp>
      <p:pic>
        <p:nvPicPr>
          <p:cNvPr id="5" name="Picture 4">
            <a:extLst>
              <a:ext uri="{FF2B5EF4-FFF2-40B4-BE49-F238E27FC236}">
                <a16:creationId xmlns:a16="http://schemas.microsoft.com/office/drawing/2014/main" id="{A55A7D51-A239-4BD4-B3CA-A5969A16C231}"/>
              </a:ext>
            </a:extLst>
          </p:cNvPr>
          <p:cNvPicPr>
            <a:picLocks noChangeAspect="1"/>
          </p:cNvPicPr>
          <p:nvPr/>
        </p:nvPicPr>
        <p:blipFill>
          <a:blip r:embed="rId8"/>
          <a:stretch>
            <a:fillRect/>
          </a:stretch>
        </p:blipFill>
        <p:spPr>
          <a:xfrm>
            <a:off x="7466660" y="1590131"/>
            <a:ext cx="7777078" cy="7106738"/>
          </a:xfrm>
          <a:prstGeom prst="rect">
            <a:avLst/>
          </a:prstGeom>
          <a:ln w="76200" cap="sq" cmpd="thickThin">
            <a:solidFill>
              <a:srgbClr val="00B050"/>
            </a:solidFill>
            <a:prstDash val="solid"/>
            <a:miter lim="800000"/>
          </a:ln>
          <a:effectLst>
            <a:glow rad="228600">
              <a:schemeClr val="accent2">
                <a:satMod val="175000"/>
                <a:alpha val="40000"/>
              </a:schemeClr>
            </a:glow>
            <a:innerShdw blurRad="76200">
              <a:srgbClr val="000000"/>
            </a:innerShdw>
          </a:effectLst>
        </p:spPr>
      </p:pic>
    </p:spTree>
    <p:extLst>
      <p:ext uri="{BB962C8B-B14F-4D97-AF65-F5344CB8AC3E}">
        <p14:creationId xmlns:p14="http://schemas.microsoft.com/office/powerpoint/2010/main" val="2908888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79170" y="1714500"/>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855466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85800"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37026" y="1374752"/>
            <a:ext cx="2013948" cy="1817588"/>
          </a:xfrm>
          <a:custGeom>
            <a:avLst/>
            <a:gdLst/>
            <a:ahLst/>
            <a:cxnLst/>
            <a:rect l="l" t="t" r="r" b="b"/>
            <a:pathLst>
              <a:path w="2013948" h="1817588">
                <a:moveTo>
                  <a:pt x="0" y="0"/>
                </a:moveTo>
                <a:lnTo>
                  <a:pt x="2013948" y="0"/>
                </a:lnTo>
                <a:lnTo>
                  <a:pt x="2013948" y="1817588"/>
                </a:lnTo>
                <a:lnTo>
                  <a:pt x="0" y="181758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634687" y="2628045"/>
            <a:ext cx="6607873" cy="2916538"/>
          </a:xfrm>
          <a:prstGeom prst="rect">
            <a:avLst/>
          </a:prstGeom>
        </p:spPr>
        <p:txBody>
          <a:bodyPr lIns="0" tIns="0" rIns="0" bIns="0" rtlCol="0" anchor="t">
            <a:spAutoFit/>
          </a:bodyPr>
          <a:lstStyle/>
          <a:p>
            <a:pPr marL="0" lvl="0" indent="0" algn="ctr">
              <a:lnSpc>
                <a:spcPts val="24045"/>
              </a:lnSpc>
              <a:spcBef>
                <a:spcPct val="0"/>
              </a:spcBef>
            </a:pPr>
            <a:r>
              <a:rPr lang="en-US" sz="17175" u="none" dirty="0">
                <a:solidFill>
                  <a:srgbClr val="00B050"/>
                </a:solidFill>
                <a:latin typeface="Margin"/>
              </a:rPr>
              <a:t>04</a:t>
            </a:r>
          </a:p>
        </p:txBody>
      </p:sp>
      <p:sp>
        <p:nvSpPr>
          <p:cNvPr id="8" name="TextBox 8"/>
          <p:cNvSpPr txBox="1"/>
          <p:nvPr/>
        </p:nvSpPr>
        <p:spPr>
          <a:xfrm>
            <a:off x="2034631" y="5053087"/>
            <a:ext cx="14218738" cy="1504258"/>
          </a:xfrm>
          <a:prstGeom prst="rect">
            <a:avLst/>
          </a:prstGeom>
        </p:spPr>
        <p:txBody>
          <a:bodyPr wrap="square" lIns="0" tIns="0" rIns="0" bIns="0" rtlCol="0" anchor="t">
            <a:spAutoFit/>
          </a:bodyPr>
          <a:lstStyle/>
          <a:p>
            <a:pPr algn="ctr">
              <a:lnSpc>
                <a:spcPts val="11758"/>
              </a:lnSpc>
              <a:spcBef>
                <a:spcPct val="0"/>
              </a:spcBef>
            </a:pPr>
            <a:r>
              <a:rPr lang="en-US" sz="9600" dirty="0">
                <a:solidFill>
                  <a:srgbClr val="000000"/>
                </a:solidFill>
                <a:latin typeface="Aharoni" panose="02010803020104030203" pitchFamily="2" charset="-79"/>
                <a:cs typeface="Aharoni" panose="02010803020104030203" pitchFamily="2" charset="-79"/>
              </a:rPr>
              <a:t>Let’s sing.</a:t>
            </a:r>
          </a:p>
        </p:txBody>
      </p:sp>
    </p:spTree>
    <p:extLst>
      <p:ext uri="{BB962C8B-B14F-4D97-AF65-F5344CB8AC3E}">
        <p14:creationId xmlns:p14="http://schemas.microsoft.com/office/powerpoint/2010/main" val="374338318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5" name="camera.wav"/>
          </p:st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4"/>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5"/>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6"/>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7"/>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8"/>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6124955" y="99540"/>
            <a:ext cx="5829301"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LOOK and SAY.</a:t>
            </a:r>
          </a:p>
        </p:txBody>
      </p:sp>
      <p:grpSp>
        <p:nvGrpSpPr>
          <p:cNvPr id="14" name="Group 13">
            <a:extLst>
              <a:ext uri="{FF2B5EF4-FFF2-40B4-BE49-F238E27FC236}">
                <a16:creationId xmlns:a16="http://schemas.microsoft.com/office/drawing/2014/main" id="{6D521252-AF3D-176E-5644-B62B8D10BF88}"/>
              </a:ext>
            </a:extLst>
          </p:cNvPr>
          <p:cNvGrpSpPr/>
          <p:nvPr/>
        </p:nvGrpSpPr>
        <p:grpSpPr>
          <a:xfrm>
            <a:off x="1108820" y="1355269"/>
            <a:ext cx="16412901" cy="7975840"/>
            <a:chOff x="1108820" y="2176477"/>
            <a:chExt cx="16412901" cy="6036759"/>
          </a:xfrm>
        </p:grpSpPr>
        <p:pic>
          <p:nvPicPr>
            <p:cNvPr id="7" name="Picture 6">
              <a:extLst>
                <a:ext uri="{FF2B5EF4-FFF2-40B4-BE49-F238E27FC236}">
                  <a16:creationId xmlns:a16="http://schemas.microsoft.com/office/drawing/2014/main" id="{10C7DB71-519E-2A4A-6812-6A0975921CC3}"/>
                </a:ext>
              </a:extLst>
            </p:cNvPr>
            <p:cNvPicPr>
              <a:picLocks noChangeAspect="1"/>
            </p:cNvPicPr>
            <p:nvPr/>
          </p:nvPicPr>
          <p:blipFill>
            <a:blip r:embed="rId9"/>
            <a:stretch>
              <a:fillRect/>
            </a:stretch>
          </p:blipFill>
          <p:spPr>
            <a:xfrm>
              <a:off x="1108820" y="2176477"/>
              <a:ext cx="16412901" cy="6036759"/>
            </a:xfrm>
            <a:prstGeom prst="roundRect">
              <a:avLst>
                <a:gd name="adj" fmla="val 4167"/>
              </a:avLst>
            </a:prstGeom>
            <a:solidFill>
              <a:srgbClr val="FFFFFF"/>
            </a:solidFill>
            <a:ln w="76200" cap="sq">
              <a:solidFill>
                <a:srgbClr val="0070C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Rectangle: Rounded Corners 12">
              <a:extLst>
                <a:ext uri="{FF2B5EF4-FFF2-40B4-BE49-F238E27FC236}">
                  <a16:creationId xmlns:a16="http://schemas.microsoft.com/office/drawing/2014/main" id="{9D9FA4ED-5391-F532-BCE5-46119C2EEFC1}"/>
                </a:ext>
              </a:extLst>
            </p:cNvPr>
            <p:cNvSpPr/>
            <p:nvPr/>
          </p:nvSpPr>
          <p:spPr>
            <a:xfrm>
              <a:off x="13563600" y="6286500"/>
              <a:ext cx="2604298" cy="65790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9E4185E2-09C3-CF74-3222-8629BC7A13F1}"/>
              </a:ext>
            </a:extLst>
          </p:cNvPr>
          <p:cNvGrpSpPr/>
          <p:nvPr/>
        </p:nvGrpSpPr>
        <p:grpSpPr>
          <a:xfrm>
            <a:off x="6857999" y="1454808"/>
            <a:ext cx="4805295" cy="1255729"/>
            <a:chOff x="6858000" y="1987252"/>
            <a:chExt cx="4800600" cy="1175048"/>
          </a:xfrm>
        </p:grpSpPr>
        <p:sp>
          <p:nvSpPr>
            <p:cNvPr id="15" name="Rectangle: Rounded Corners 14">
              <a:extLst>
                <a:ext uri="{FF2B5EF4-FFF2-40B4-BE49-F238E27FC236}">
                  <a16:creationId xmlns:a16="http://schemas.microsoft.com/office/drawing/2014/main" id="{85F98A9C-B43E-BA0A-E888-47A35200937B}"/>
                </a:ext>
              </a:extLst>
            </p:cNvPr>
            <p:cNvSpPr/>
            <p:nvPr/>
          </p:nvSpPr>
          <p:spPr>
            <a:xfrm>
              <a:off x="6858000" y="1987252"/>
              <a:ext cx="4800600" cy="1175048"/>
            </a:xfrm>
            <a:prstGeom prst="roundRect">
              <a:avLst/>
            </a:prstGeom>
            <a:solidFill>
              <a:schemeClr val="bg1"/>
            </a:solidFill>
            <a:ln w="76200">
              <a:solidFill>
                <a:srgbClr val="0070C0"/>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32E7E78-52F5-25B1-FD5C-49B50B89CE41}"/>
                </a:ext>
              </a:extLst>
            </p:cNvPr>
            <p:cNvSpPr/>
            <p:nvPr/>
          </p:nvSpPr>
          <p:spPr>
            <a:xfrm>
              <a:off x="7441199" y="2113111"/>
              <a:ext cx="3748142"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Congenial Black" panose="02000503040000020004" pitchFamily="2" charset="0"/>
                </a:rPr>
                <a:t>My friends</a:t>
              </a:r>
            </a:p>
          </p:txBody>
        </p:sp>
      </p:grpSp>
      <p:pic>
        <p:nvPicPr>
          <p:cNvPr id="18" name="Picture 17" descr="giphy">
            <a:extLst>
              <a:ext uri="{FF2B5EF4-FFF2-40B4-BE49-F238E27FC236}">
                <a16:creationId xmlns:a16="http://schemas.microsoft.com/office/drawing/2014/main" id="{75A09F48-BAD0-B590-6123-1C59D56983F2}"/>
              </a:ext>
            </a:extLst>
          </p:cNvPr>
          <p:cNvPicPr>
            <a:picLocks noChangeAspect="1"/>
          </p:cNvPicPr>
          <p:nvPr/>
        </p:nvPicPr>
        <p:blipFill>
          <a:blip r:embed="rId10"/>
          <a:stretch>
            <a:fillRect/>
          </a:stretch>
        </p:blipFill>
        <p:spPr>
          <a:xfrm>
            <a:off x="5277091" y="1716145"/>
            <a:ext cx="2023139" cy="790306"/>
          </a:xfrm>
          <a:prstGeom prst="rect">
            <a:avLst/>
          </a:prstGeom>
        </p:spPr>
      </p:pic>
    </p:spTree>
    <p:extLst>
      <p:ext uri="{BB962C8B-B14F-4D97-AF65-F5344CB8AC3E}">
        <p14:creationId xmlns:p14="http://schemas.microsoft.com/office/powerpoint/2010/main" val="1714919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6"/>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7"/>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8"/>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9"/>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10"/>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581648" y="47733"/>
            <a:ext cx="7124701"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LISTEN and POINT.</a:t>
            </a:r>
          </a:p>
        </p:txBody>
      </p:sp>
      <p:grpSp>
        <p:nvGrpSpPr>
          <p:cNvPr id="14" name="Group 13">
            <a:extLst>
              <a:ext uri="{FF2B5EF4-FFF2-40B4-BE49-F238E27FC236}">
                <a16:creationId xmlns:a16="http://schemas.microsoft.com/office/drawing/2014/main" id="{6D521252-AF3D-176E-5644-B62B8D10BF88}"/>
              </a:ext>
            </a:extLst>
          </p:cNvPr>
          <p:cNvGrpSpPr/>
          <p:nvPr/>
        </p:nvGrpSpPr>
        <p:grpSpPr>
          <a:xfrm>
            <a:off x="1066801" y="1702982"/>
            <a:ext cx="16159148" cy="7500800"/>
            <a:chOff x="1401927" y="2507406"/>
            <a:chExt cx="15484141" cy="5517189"/>
          </a:xfrm>
        </p:grpSpPr>
        <p:pic>
          <p:nvPicPr>
            <p:cNvPr id="7" name="Picture 6">
              <a:extLst>
                <a:ext uri="{FF2B5EF4-FFF2-40B4-BE49-F238E27FC236}">
                  <a16:creationId xmlns:a16="http://schemas.microsoft.com/office/drawing/2014/main" id="{10C7DB71-519E-2A4A-6812-6A0975921CC3}"/>
                </a:ext>
              </a:extLst>
            </p:cNvPr>
            <p:cNvPicPr>
              <a:picLocks noChangeAspect="1"/>
            </p:cNvPicPr>
            <p:nvPr/>
          </p:nvPicPr>
          <p:blipFill>
            <a:blip r:embed="rId11"/>
            <a:stretch>
              <a:fillRect/>
            </a:stretch>
          </p:blipFill>
          <p:spPr>
            <a:xfrm>
              <a:off x="1401927" y="2507406"/>
              <a:ext cx="15484141" cy="5517189"/>
            </a:xfrm>
            <a:prstGeom prst="roundRect">
              <a:avLst>
                <a:gd name="adj" fmla="val 4167"/>
              </a:avLst>
            </a:prstGeom>
            <a:solidFill>
              <a:srgbClr val="FFFFFF"/>
            </a:solidFill>
            <a:ln w="76200" cap="sq">
              <a:solidFill>
                <a:srgbClr val="0070C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Rectangle: Rounded Corners 12">
              <a:extLst>
                <a:ext uri="{FF2B5EF4-FFF2-40B4-BE49-F238E27FC236}">
                  <a16:creationId xmlns:a16="http://schemas.microsoft.com/office/drawing/2014/main" id="{9D9FA4ED-5391-F532-BCE5-46119C2EEFC1}"/>
                </a:ext>
              </a:extLst>
            </p:cNvPr>
            <p:cNvSpPr/>
            <p:nvPr/>
          </p:nvSpPr>
          <p:spPr>
            <a:xfrm>
              <a:off x="13220698" y="6286500"/>
              <a:ext cx="2476502" cy="6096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9E4185E2-09C3-CF74-3222-8629BC7A13F1}"/>
              </a:ext>
            </a:extLst>
          </p:cNvPr>
          <p:cNvGrpSpPr/>
          <p:nvPr/>
        </p:nvGrpSpPr>
        <p:grpSpPr>
          <a:xfrm>
            <a:off x="6886237" y="1784470"/>
            <a:ext cx="4800600" cy="1175048"/>
            <a:chOff x="6858000" y="1987252"/>
            <a:chExt cx="4800600" cy="1175048"/>
          </a:xfrm>
        </p:grpSpPr>
        <p:sp>
          <p:nvSpPr>
            <p:cNvPr id="15" name="Rectangle: Rounded Corners 14">
              <a:extLst>
                <a:ext uri="{FF2B5EF4-FFF2-40B4-BE49-F238E27FC236}">
                  <a16:creationId xmlns:a16="http://schemas.microsoft.com/office/drawing/2014/main" id="{85F98A9C-B43E-BA0A-E888-47A35200937B}"/>
                </a:ext>
              </a:extLst>
            </p:cNvPr>
            <p:cNvSpPr/>
            <p:nvPr/>
          </p:nvSpPr>
          <p:spPr>
            <a:xfrm>
              <a:off x="6858000" y="1987252"/>
              <a:ext cx="4800600" cy="1175048"/>
            </a:xfrm>
            <a:prstGeom prst="roundRect">
              <a:avLst/>
            </a:prstGeom>
            <a:solidFill>
              <a:schemeClr val="bg1"/>
            </a:solidFill>
            <a:ln w="76200">
              <a:solidFill>
                <a:srgbClr val="0070C0"/>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32E7E78-52F5-25B1-FD5C-49B50B89CE41}"/>
                </a:ext>
              </a:extLst>
            </p:cNvPr>
            <p:cNvSpPr/>
            <p:nvPr/>
          </p:nvSpPr>
          <p:spPr>
            <a:xfrm>
              <a:off x="7384229" y="2111643"/>
              <a:ext cx="3748142"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Congenial Black" panose="02000503040000020004" pitchFamily="2" charset="0"/>
                </a:rPr>
                <a:t>My friends</a:t>
              </a:r>
            </a:p>
          </p:txBody>
        </p:sp>
      </p:grpSp>
      <p:pic>
        <p:nvPicPr>
          <p:cNvPr id="18" name="Picture 17" descr="giphy">
            <a:extLst>
              <a:ext uri="{FF2B5EF4-FFF2-40B4-BE49-F238E27FC236}">
                <a16:creationId xmlns:a16="http://schemas.microsoft.com/office/drawing/2014/main" id="{75A09F48-BAD0-B590-6123-1C59D56983F2}"/>
              </a:ext>
            </a:extLst>
          </p:cNvPr>
          <p:cNvPicPr>
            <a:picLocks noChangeAspect="1"/>
          </p:cNvPicPr>
          <p:nvPr/>
        </p:nvPicPr>
        <p:blipFill>
          <a:blip r:embed="rId12"/>
          <a:stretch>
            <a:fillRect/>
          </a:stretch>
        </p:blipFill>
        <p:spPr>
          <a:xfrm>
            <a:off x="5374488" y="2146394"/>
            <a:ext cx="2023139" cy="790306"/>
          </a:xfrm>
          <a:prstGeom prst="rect">
            <a:avLst/>
          </a:prstGeom>
        </p:spPr>
      </p:pic>
      <p:pic>
        <p:nvPicPr>
          <p:cNvPr id="19" name="Picture 18" descr="1607050659_288351">
            <a:extLst>
              <a:ext uri="{FF2B5EF4-FFF2-40B4-BE49-F238E27FC236}">
                <a16:creationId xmlns:a16="http://schemas.microsoft.com/office/drawing/2014/main" id="{9FE3478B-107F-B090-0AED-301E03A0E2D8}"/>
              </a:ext>
            </a:extLst>
          </p:cNvPr>
          <p:cNvPicPr>
            <a:picLocks noChangeAspect="1"/>
          </p:cNvPicPr>
          <p:nvPr/>
        </p:nvPicPr>
        <p:blipFill>
          <a:blip r:embed="rId13"/>
          <a:stretch>
            <a:fillRect/>
          </a:stretch>
        </p:blipFill>
        <p:spPr>
          <a:xfrm>
            <a:off x="2635865" y="3428576"/>
            <a:ext cx="889327" cy="889327"/>
          </a:xfrm>
          <a:prstGeom prst="rect">
            <a:avLst/>
          </a:prstGeom>
        </p:spPr>
      </p:pic>
      <p:pic>
        <p:nvPicPr>
          <p:cNvPr id="24" name="Picture 23" descr="1607050659_288351">
            <a:extLst>
              <a:ext uri="{FF2B5EF4-FFF2-40B4-BE49-F238E27FC236}">
                <a16:creationId xmlns:a16="http://schemas.microsoft.com/office/drawing/2014/main" id="{69917729-69A7-42D9-8308-C456445CFD56}"/>
              </a:ext>
            </a:extLst>
          </p:cNvPr>
          <p:cNvPicPr>
            <a:picLocks noChangeAspect="1"/>
          </p:cNvPicPr>
          <p:nvPr/>
        </p:nvPicPr>
        <p:blipFill>
          <a:blip r:embed="rId13"/>
          <a:stretch>
            <a:fillRect/>
          </a:stretch>
        </p:blipFill>
        <p:spPr>
          <a:xfrm>
            <a:off x="2665439" y="2550741"/>
            <a:ext cx="889327" cy="889327"/>
          </a:xfrm>
          <a:prstGeom prst="rect">
            <a:avLst/>
          </a:prstGeom>
        </p:spPr>
      </p:pic>
      <p:pic>
        <p:nvPicPr>
          <p:cNvPr id="25" name="Picture 24" descr="1607050659_288351">
            <a:extLst>
              <a:ext uri="{FF2B5EF4-FFF2-40B4-BE49-F238E27FC236}">
                <a16:creationId xmlns:a16="http://schemas.microsoft.com/office/drawing/2014/main" id="{817BE7C7-ED55-493C-134A-7F715C0CED1A}"/>
              </a:ext>
            </a:extLst>
          </p:cNvPr>
          <p:cNvPicPr>
            <a:picLocks noChangeAspect="1"/>
          </p:cNvPicPr>
          <p:nvPr/>
        </p:nvPicPr>
        <p:blipFill>
          <a:blip r:embed="rId13"/>
          <a:stretch>
            <a:fillRect/>
          </a:stretch>
        </p:blipFill>
        <p:spPr>
          <a:xfrm>
            <a:off x="2637157" y="4194267"/>
            <a:ext cx="889327" cy="889327"/>
          </a:xfrm>
          <a:prstGeom prst="rect">
            <a:avLst/>
          </a:prstGeom>
        </p:spPr>
      </p:pic>
      <p:pic>
        <p:nvPicPr>
          <p:cNvPr id="26" name="Picture 25" descr="1607050659_288351">
            <a:extLst>
              <a:ext uri="{FF2B5EF4-FFF2-40B4-BE49-F238E27FC236}">
                <a16:creationId xmlns:a16="http://schemas.microsoft.com/office/drawing/2014/main" id="{11B864FA-664A-E847-F211-CEFDD130FECF}"/>
              </a:ext>
            </a:extLst>
          </p:cNvPr>
          <p:cNvPicPr>
            <a:picLocks noChangeAspect="1"/>
          </p:cNvPicPr>
          <p:nvPr/>
        </p:nvPicPr>
        <p:blipFill>
          <a:blip r:embed="rId13"/>
          <a:stretch>
            <a:fillRect/>
          </a:stretch>
        </p:blipFill>
        <p:spPr>
          <a:xfrm>
            <a:off x="2659015" y="5066765"/>
            <a:ext cx="889327" cy="889327"/>
          </a:xfrm>
          <a:prstGeom prst="rect">
            <a:avLst/>
          </a:prstGeom>
        </p:spPr>
      </p:pic>
      <p:pic>
        <p:nvPicPr>
          <p:cNvPr id="27" name="Picture 26" descr="1607050659_288351">
            <a:extLst>
              <a:ext uri="{FF2B5EF4-FFF2-40B4-BE49-F238E27FC236}">
                <a16:creationId xmlns:a16="http://schemas.microsoft.com/office/drawing/2014/main" id="{3C1CD8B6-4ED4-22FA-7621-8C4CD5A62439}"/>
              </a:ext>
            </a:extLst>
          </p:cNvPr>
          <p:cNvPicPr>
            <a:picLocks noChangeAspect="1"/>
          </p:cNvPicPr>
          <p:nvPr/>
        </p:nvPicPr>
        <p:blipFill>
          <a:blip r:embed="rId13"/>
          <a:stretch>
            <a:fillRect/>
          </a:stretch>
        </p:blipFill>
        <p:spPr>
          <a:xfrm>
            <a:off x="9370012" y="3149874"/>
            <a:ext cx="889327" cy="889327"/>
          </a:xfrm>
          <a:prstGeom prst="rect">
            <a:avLst/>
          </a:prstGeom>
        </p:spPr>
      </p:pic>
      <p:pic>
        <p:nvPicPr>
          <p:cNvPr id="28" name="Picture 27" descr="1607050659_288351">
            <a:extLst>
              <a:ext uri="{FF2B5EF4-FFF2-40B4-BE49-F238E27FC236}">
                <a16:creationId xmlns:a16="http://schemas.microsoft.com/office/drawing/2014/main" id="{90D17002-C356-47B2-BC4A-75A172349116}"/>
              </a:ext>
            </a:extLst>
          </p:cNvPr>
          <p:cNvPicPr>
            <a:picLocks noChangeAspect="1"/>
          </p:cNvPicPr>
          <p:nvPr/>
        </p:nvPicPr>
        <p:blipFill>
          <a:blip r:embed="rId13"/>
          <a:stretch>
            <a:fillRect/>
          </a:stretch>
        </p:blipFill>
        <p:spPr>
          <a:xfrm>
            <a:off x="9370012" y="4028226"/>
            <a:ext cx="889327" cy="889327"/>
          </a:xfrm>
          <a:prstGeom prst="rect">
            <a:avLst/>
          </a:prstGeom>
        </p:spPr>
      </p:pic>
      <p:pic>
        <p:nvPicPr>
          <p:cNvPr id="29" name="Picture 28" descr="1607050659_288351">
            <a:extLst>
              <a:ext uri="{FF2B5EF4-FFF2-40B4-BE49-F238E27FC236}">
                <a16:creationId xmlns:a16="http://schemas.microsoft.com/office/drawing/2014/main" id="{CFD4383C-4805-251D-9E55-30DE0B5E6192}"/>
              </a:ext>
            </a:extLst>
          </p:cNvPr>
          <p:cNvPicPr>
            <a:picLocks noChangeAspect="1"/>
          </p:cNvPicPr>
          <p:nvPr/>
        </p:nvPicPr>
        <p:blipFill>
          <a:blip r:embed="rId13"/>
          <a:stretch>
            <a:fillRect/>
          </a:stretch>
        </p:blipFill>
        <p:spPr>
          <a:xfrm>
            <a:off x="9391870" y="4827268"/>
            <a:ext cx="889327" cy="889327"/>
          </a:xfrm>
          <a:prstGeom prst="rect">
            <a:avLst/>
          </a:prstGeom>
        </p:spPr>
      </p:pic>
      <p:pic>
        <p:nvPicPr>
          <p:cNvPr id="30" name="Picture 29" descr="1607050659_288351">
            <a:extLst>
              <a:ext uri="{FF2B5EF4-FFF2-40B4-BE49-F238E27FC236}">
                <a16:creationId xmlns:a16="http://schemas.microsoft.com/office/drawing/2014/main" id="{F7E08308-BEA9-C173-08F1-9CEF7743F5B1}"/>
              </a:ext>
            </a:extLst>
          </p:cNvPr>
          <p:cNvPicPr>
            <a:picLocks noChangeAspect="1"/>
          </p:cNvPicPr>
          <p:nvPr/>
        </p:nvPicPr>
        <p:blipFill>
          <a:blip r:embed="rId13"/>
          <a:stretch>
            <a:fillRect/>
          </a:stretch>
        </p:blipFill>
        <p:spPr>
          <a:xfrm>
            <a:off x="9497818" y="5708185"/>
            <a:ext cx="889327" cy="889327"/>
          </a:xfrm>
          <a:prstGeom prst="rect">
            <a:avLst/>
          </a:prstGeom>
        </p:spPr>
      </p:pic>
      <p:pic>
        <p:nvPicPr>
          <p:cNvPr id="5" name="Track 28">
            <a:hlinkClick r:id="" action="ppaction://media"/>
            <a:extLst>
              <a:ext uri="{FF2B5EF4-FFF2-40B4-BE49-F238E27FC236}">
                <a16:creationId xmlns:a16="http://schemas.microsoft.com/office/drawing/2014/main" id="{721C98F2-59DD-20AB-529F-6818D197D71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548466" y="3590129"/>
            <a:ext cx="1125864" cy="1125864"/>
          </a:xfrm>
          <a:prstGeom prst="rect">
            <a:avLst/>
          </a:prstGeom>
        </p:spPr>
      </p:pic>
    </p:spTree>
    <p:extLst>
      <p:ext uri="{BB962C8B-B14F-4D97-AF65-F5344CB8AC3E}">
        <p14:creationId xmlns:p14="http://schemas.microsoft.com/office/powerpoint/2010/main" val="1969598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19"/>
                                        </p:tgtEl>
                                        <p:attrNameLst>
                                          <p:attrName>ppt_x</p:attrName>
                                        </p:attrNameLst>
                                      </p:cBhvr>
                                      <p:tavLst>
                                        <p:tav tm="0">
                                          <p:val>
                                            <p:strVal val="ppt_x"/>
                                          </p:val>
                                        </p:tav>
                                        <p:tav tm="100000">
                                          <p:val>
                                            <p:strVal val="ppt_x"/>
                                          </p:val>
                                        </p:tav>
                                      </p:tavLst>
                                    </p:anim>
                                    <p:anim calcmode="lin" valueType="num">
                                      <p:cBhvr additive="base">
                                        <p:cTn id="20" dur="500"/>
                                        <p:tgtEl>
                                          <p:spTgt spid="19"/>
                                        </p:tgtEl>
                                        <p:attrNameLst>
                                          <p:attrName>ppt_y</p:attrName>
                                        </p:attrNameLst>
                                      </p:cBhvr>
                                      <p:tavLst>
                                        <p:tav tm="0">
                                          <p:val>
                                            <p:strVal val="ppt_y"/>
                                          </p:val>
                                        </p:tav>
                                        <p:tav tm="100000">
                                          <p:val>
                                            <p:strVal val="1+ppt_h/2"/>
                                          </p:val>
                                        </p:tav>
                                      </p:tavLst>
                                    </p:anim>
                                    <p:set>
                                      <p:cBhvr>
                                        <p:cTn id="21" dur="1" fill="hold">
                                          <p:stCondLst>
                                            <p:cond delay="499"/>
                                          </p:stCondLst>
                                        </p:cTn>
                                        <p:tgtEl>
                                          <p:spTgt spid="1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24"/>
                                        </p:tgtEl>
                                        <p:attrNameLst>
                                          <p:attrName>ppt_x</p:attrName>
                                        </p:attrNameLst>
                                      </p:cBhvr>
                                      <p:tavLst>
                                        <p:tav tm="0">
                                          <p:val>
                                            <p:strVal val="ppt_x"/>
                                          </p:val>
                                        </p:tav>
                                        <p:tav tm="100000">
                                          <p:val>
                                            <p:strVal val="ppt_x"/>
                                          </p:val>
                                        </p:tav>
                                      </p:tavLst>
                                    </p:anim>
                                    <p:anim calcmode="lin" valueType="num">
                                      <p:cBhvr additive="base">
                                        <p:cTn id="33" dur="500"/>
                                        <p:tgtEl>
                                          <p:spTgt spid="24"/>
                                        </p:tgtEl>
                                        <p:attrNameLst>
                                          <p:attrName>ppt_y</p:attrName>
                                        </p:attrNameLst>
                                      </p:cBhvr>
                                      <p:tavLst>
                                        <p:tav tm="0">
                                          <p:val>
                                            <p:strVal val="ppt_y"/>
                                          </p:val>
                                        </p:tav>
                                        <p:tav tm="100000">
                                          <p:val>
                                            <p:strVal val="1+ppt_h/2"/>
                                          </p:val>
                                        </p:tav>
                                      </p:tavLst>
                                    </p:anim>
                                    <p:set>
                                      <p:cBhvr>
                                        <p:cTn id="34" dur="1" fill="hold">
                                          <p:stCondLst>
                                            <p:cond delay="499"/>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nodeType="clickEffect">
                                  <p:stCondLst>
                                    <p:cond delay="0"/>
                                  </p:stCondLst>
                                  <p:childTnLst>
                                    <p:anim calcmode="lin" valueType="num">
                                      <p:cBhvr additive="base">
                                        <p:cTn id="45" dur="500"/>
                                        <p:tgtEl>
                                          <p:spTgt spid="25"/>
                                        </p:tgtEl>
                                        <p:attrNameLst>
                                          <p:attrName>ppt_x</p:attrName>
                                        </p:attrNameLst>
                                      </p:cBhvr>
                                      <p:tavLst>
                                        <p:tav tm="0">
                                          <p:val>
                                            <p:strVal val="ppt_x"/>
                                          </p:val>
                                        </p:tav>
                                        <p:tav tm="100000">
                                          <p:val>
                                            <p:strVal val="ppt_x"/>
                                          </p:val>
                                        </p:tav>
                                      </p:tavLst>
                                    </p:anim>
                                    <p:anim calcmode="lin" valueType="num">
                                      <p:cBhvr additive="base">
                                        <p:cTn id="46" dur="500"/>
                                        <p:tgtEl>
                                          <p:spTgt spid="25"/>
                                        </p:tgtEl>
                                        <p:attrNameLst>
                                          <p:attrName>ppt_y</p:attrName>
                                        </p:attrNameLst>
                                      </p:cBhvr>
                                      <p:tavLst>
                                        <p:tav tm="0">
                                          <p:val>
                                            <p:strVal val="ppt_y"/>
                                          </p:val>
                                        </p:tav>
                                        <p:tav tm="100000">
                                          <p:val>
                                            <p:strVal val="1+ppt_h/2"/>
                                          </p:val>
                                        </p:tav>
                                      </p:tavLst>
                                    </p:anim>
                                    <p:set>
                                      <p:cBhvr>
                                        <p:cTn id="47" dur="1" fill="hold">
                                          <p:stCondLst>
                                            <p:cond delay="499"/>
                                          </p:stCondLst>
                                        </p:cTn>
                                        <p:tgtEl>
                                          <p:spTgt spid="2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1000"/>
                                        <p:tgtEl>
                                          <p:spTgt spid="26"/>
                                        </p:tgtEl>
                                      </p:cBhvr>
                                    </p:animEffect>
                                    <p:anim calcmode="lin" valueType="num">
                                      <p:cBhvr>
                                        <p:cTn id="53" dur="1000" fill="hold"/>
                                        <p:tgtEl>
                                          <p:spTgt spid="26"/>
                                        </p:tgtEl>
                                        <p:attrNameLst>
                                          <p:attrName>ppt_x</p:attrName>
                                        </p:attrNameLst>
                                      </p:cBhvr>
                                      <p:tavLst>
                                        <p:tav tm="0">
                                          <p:val>
                                            <p:strVal val="#ppt_x"/>
                                          </p:val>
                                        </p:tav>
                                        <p:tav tm="100000">
                                          <p:val>
                                            <p:strVal val="#ppt_x"/>
                                          </p:val>
                                        </p:tav>
                                      </p:tavLst>
                                    </p:anim>
                                    <p:anim calcmode="lin" valueType="num">
                                      <p:cBhvr>
                                        <p:cTn id="5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nodeType="clickEffect">
                                  <p:stCondLst>
                                    <p:cond delay="0"/>
                                  </p:stCondLst>
                                  <p:childTnLst>
                                    <p:anim calcmode="lin" valueType="num">
                                      <p:cBhvr additive="base">
                                        <p:cTn id="58" dur="500"/>
                                        <p:tgtEl>
                                          <p:spTgt spid="26"/>
                                        </p:tgtEl>
                                        <p:attrNameLst>
                                          <p:attrName>ppt_x</p:attrName>
                                        </p:attrNameLst>
                                      </p:cBhvr>
                                      <p:tavLst>
                                        <p:tav tm="0">
                                          <p:val>
                                            <p:strVal val="ppt_x"/>
                                          </p:val>
                                        </p:tav>
                                        <p:tav tm="100000">
                                          <p:val>
                                            <p:strVal val="ppt_x"/>
                                          </p:val>
                                        </p:tav>
                                      </p:tavLst>
                                    </p:anim>
                                    <p:anim calcmode="lin" valueType="num">
                                      <p:cBhvr additive="base">
                                        <p:cTn id="59" dur="500"/>
                                        <p:tgtEl>
                                          <p:spTgt spid="26"/>
                                        </p:tgtEl>
                                        <p:attrNameLst>
                                          <p:attrName>ppt_y</p:attrName>
                                        </p:attrNameLst>
                                      </p:cBhvr>
                                      <p:tavLst>
                                        <p:tav tm="0">
                                          <p:val>
                                            <p:strVal val="ppt_y"/>
                                          </p:val>
                                        </p:tav>
                                        <p:tav tm="100000">
                                          <p:val>
                                            <p:strVal val="1+ppt_h/2"/>
                                          </p:val>
                                        </p:tav>
                                      </p:tavLst>
                                    </p:anim>
                                    <p:set>
                                      <p:cBhvr>
                                        <p:cTn id="60" dur="1" fill="hold">
                                          <p:stCondLst>
                                            <p:cond delay="499"/>
                                          </p:stCondLst>
                                        </p:cTn>
                                        <p:tgtEl>
                                          <p:spTgt spid="2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1000"/>
                                        <p:tgtEl>
                                          <p:spTgt spid="27"/>
                                        </p:tgtEl>
                                      </p:cBhvr>
                                    </p:animEffect>
                                    <p:anim calcmode="lin" valueType="num">
                                      <p:cBhvr>
                                        <p:cTn id="66" dur="1000" fill="hold"/>
                                        <p:tgtEl>
                                          <p:spTgt spid="27"/>
                                        </p:tgtEl>
                                        <p:attrNameLst>
                                          <p:attrName>ppt_x</p:attrName>
                                        </p:attrNameLst>
                                      </p:cBhvr>
                                      <p:tavLst>
                                        <p:tav tm="0">
                                          <p:val>
                                            <p:strVal val="#ppt_x"/>
                                          </p:val>
                                        </p:tav>
                                        <p:tav tm="100000">
                                          <p:val>
                                            <p:strVal val="#ppt_x"/>
                                          </p:val>
                                        </p:tav>
                                      </p:tavLst>
                                    </p:anim>
                                    <p:anim calcmode="lin" valueType="num">
                                      <p:cBhvr>
                                        <p:cTn id="6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xit" presetSubtype="4" fill="hold" nodeType="clickEffect">
                                  <p:stCondLst>
                                    <p:cond delay="0"/>
                                  </p:stCondLst>
                                  <p:childTnLst>
                                    <p:anim calcmode="lin" valueType="num">
                                      <p:cBhvr additive="base">
                                        <p:cTn id="71" dur="500"/>
                                        <p:tgtEl>
                                          <p:spTgt spid="27"/>
                                        </p:tgtEl>
                                        <p:attrNameLst>
                                          <p:attrName>ppt_x</p:attrName>
                                        </p:attrNameLst>
                                      </p:cBhvr>
                                      <p:tavLst>
                                        <p:tav tm="0">
                                          <p:val>
                                            <p:strVal val="ppt_x"/>
                                          </p:val>
                                        </p:tav>
                                        <p:tav tm="100000">
                                          <p:val>
                                            <p:strVal val="ppt_x"/>
                                          </p:val>
                                        </p:tav>
                                      </p:tavLst>
                                    </p:anim>
                                    <p:anim calcmode="lin" valueType="num">
                                      <p:cBhvr additive="base">
                                        <p:cTn id="72" dur="500"/>
                                        <p:tgtEl>
                                          <p:spTgt spid="27"/>
                                        </p:tgtEl>
                                        <p:attrNameLst>
                                          <p:attrName>ppt_y</p:attrName>
                                        </p:attrNameLst>
                                      </p:cBhvr>
                                      <p:tavLst>
                                        <p:tav tm="0">
                                          <p:val>
                                            <p:strVal val="ppt_y"/>
                                          </p:val>
                                        </p:tav>
                                        <p:tav tm="100000">
                                          <p:val>
                                            <p:strVal val="1+ppt_h/2"/>
                                          </p:val>
                                        </p:tav>
                                      </p:tavLst>
                                    </p:anim>
                                    <p:set>
                                      <p:cBhvr>
                                        <p:cTn id="73" dur="1" fill="hold">
                                          <p:stCondLst>
                                            <p:cond delay="499"/>
                                          </p:stCondLst>
                                        </p:cTn>
                                        <p:tgtEl>
                                          <p:spTgt spid="27"/>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1000"/>
                                        <p:tgtEl>
                                          <p:spTgt spid="28"/>
                                        </p:tgtEl>
                                      </p:cBhvr>
                                    </p:animEffect>
                                    <p:anim calcmode="lin" valueType="num">
                                      <p:cBhvr>
                                        <p:cTn id="79" dur="1000" fill="hold"/>
                                        <p:tgtEl>
                                          <p:spTgt spid="28"/>
                                        </p:tgtEl>
                                        <p:attrNameLst>
                                          <p:attrName>ppt_x</p:attrName>
                                        </p:attrNameLst>
                                      </p:cBhvr>
                                      <p:tavLst>
                                        <p:tav tm="0">
                                          <p:val>
                                            <p:strVal val="#ppt_x"/>
                                          </p:val>
                                        </p:tav>
                                        <p:tav tm="100000">
                                          <p:val>
                                            <p:strVal val="#ppt_x"/>
                                          </p:val>
                                        </p:tav>
                                      </p:tavLst>
                                    </p:anim>
                                    <p:anim calcmode="lin" valueType="num">
                                      <p:cBhvr>
                                        <p:cTn id="8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28"/>
                                        </p:tgtEl>
                                        <p:attrNameLst>
                                          <p:attrName>ppt_x</p:attrName>
                                        </p:attrNameLst>
                                      </p:cBhvr>
                                      <p:tavLst>
                                        <p:tav tm="0">
                                          <p:val>
                                            <p:strVal val="ppt_x"/>
                                          </p:val>
                                        </p:tav>
                                        <p:tav tm="100000">
                                          <p:val>
                                            <p:strVal val="ppt_x"/>
                                          </p:val>
                                        </p:tav>
                                      </p:tavLst>
                                    </p:anim>
                                    <p:anim calcmode="lin" valueType="num">
                                      <p:cBhvr additive="base">
                                        <p:cTn id="85" dur="500"/>
                                        <p:tgtEl>
                                          <p:spTgt spid="28"/>
                                        </p:tgtEl>
                                        <p:attrNameLst>
                                          <p:attrName>ppt_y</p:attrName>
                                        </p:attrNameLst>
                                      </p:cBhvr>
                                      <p:tavLst>
                                        <p:tav tm="0">
                                          <p:val>
                                            <p:strVal val="ppt_y"/>
                                          </p:val>
                                        </p:tav>
                                        <p:tav tm="100000">
                                          <p:val>
                                            <p:strVal val="1+ppt_h/2"/>
                                          </p:val>
                                        </p:tav>
                                      </p:tavLst>
                                    </p:anim>
                                    <p:set>
                                      <p:cBhvr>
                                        <p:cTn id="86" dur="1" fill="hold">
                                          <p:stCondLst>
                                            <p:cond delay="499"/>
                                          </p:stCondLst>
                                        </p:cTn>
                                        <p:tgtEl>
                                          <p:spTgt spid="2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47" presetClass="entr" presetSubtype="0" fill="hold" nodeType="click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1000"/>
                                        <p:tgtEl>
                                          <p:spTgt spid="29"/>
                                        </p:tgtEl>
                                      </p:cBhvr>
                                    </p:animEffect>
                                    <p:anim calcmode="lin" valueType="num">
                                      <p:cBhvr>
                                        <p:cTn id="92" dur="1000" fill="hold"/>
                                        <p:tgtEl>
                                          <p:spTgt spid="29"/>
                                        </p:tgtEl>
                                        <p:attrNameLst>
                                          <p:attrName>ppt_x</p:attrName>
                                        </p:attrNameLst>
                                      </p:cBhvr>
                                      <p:tavLst>
                                        <p:tav tm="0">
                                          <p:val>
                                            <p:strVal val="#ppt_x"/>
                                          </p:val>
                                        </p:tav>
                                        <p:tav tm="100000">
                                          <p:val>
                                            <p:strVal val="#ppt_x"/>
                                          </p:val>
                                        </p:tav>
                                      </p:tavLst>
                                    </p:anim>
                                    <p:anim calcmode="lin" valueType="num">
                                      <p:cBhvr>
                                        <p:cTn id="9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xit" presetSubtype="4" fill="hold" nodeType="clickEffect">
                                  <p:stCondLst>
                                    <p:cond delay="0"/>
                                  </p:stCondLst>
                                  <p:childTnLst>
                                    <p:anim calcmode="lin" valueType="num">
                                      <p:cBhvr additive="base">
                                        <p:cTn id="97" dur="500"/>
                                        <p:tgtEl>
                                          <p:spTgt spid="29"/>
                                        </p:tgtEl>
                                        <p:attrNameLst>
                                          <p:attrName>ppt_x</p:attrName>
                                        </p:attrNameLst>
                                      </p:cBhvr>
                                      <p:tavLst>
                                        <p:tav tm="0">
                                          <p:val>
                                            <p:strVal val="ppt_x"/>
                                          </p:val>
                                        </p:tav>
                                        <p:tav tm="100000">
                                          <p:val>
                                            <p:strVal val="ppt_x"/>
                                          </p:val>
                                        </p:tav>
                                      </p:tavLst>
                                    </p:anim>
                                    <p:anim calcmode="lin" valueType="num">
                                      <p:cBhvr additive="base">
                                        <p:cTn id="98" dur="500"/>
                                        <p:tgtEl>
                                          <p:spTgt spid="29"/>
                                        </p:tgtEl>
                                        <p:attrNameLst>
                                          <p:attrName>ppt_y</p:attrName>
                                        </p:attrNameLst>
                                      </p:cBhvr>
                                      <p:tavLst>
                                        <p:tav tm="0">
                                          <p:val>
                                            <p:strVal val="ppt_y"/>
                                          </p:val>
                                        </p:tav>
                                        <p:tav tm="100000">
                                          <p:val>
                                            <p:strVal val="1+ppt_h/2"/>
                                          </p:val>
                                        </p:tav>
                                      </p:tavLst>
                                    </p:anim>
                                    <p:set>
                                      <p:cBhvr>
                                        <p:cTn id="99" dur="1" fill="hold">
                                          <p:stCondLst>
                                            <p:cond delay="499"/>
                                          </p:stCondLst>
                                        </p:cTn>
                                        <p:tgtEl>
                                          <p:spTgt spid="29"/>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47" presetClass="entr" presetSubtype="0" fill="hold" nodeType="clickEffect">
                                  <p:stCondLst>
                                    <p:cond delay="0"/>
                                  </p:stCondLst>
                                  <p:childTnLst>
                                    <p:set>
                                      <p:cBhvr>
                                        <p:cTn id="103" dur="1" fill="hold">
                                          <p:stCondLst>
                                            <p:cond delay="0"/>
                                          </p:stCondLst>
                                        </p:cTn>
                                        <p:tgtEl>
                                          <p:spTgt spid="30"/>
                                        </p:tgtEl>
                                        <p:attrNameLst>
                                          <p:attrName>style.visibility</p:attrName>
                                        </p:attrNameLst>
                                      </p:cBhvr>
                                      <p:to>
                                        <p:strVal val="visible"/>
                                      </p:to>
                                    </p:set>
                                    <p:animEffect transition="in" filter="fade">
                                      <p:cBhvr>
                                        <p:cTn id="104" dur="1000"/>
                                        <p:tgtEl>
                                          <p:spTgt spid="30"/>
                                        </p:tgtEl>
                                      </p:cBhvr>
                                    </p:animEffect>
                                    <p:anim calcmode="lin" valueType="num">
                                      <p:cBhvr>
                                        <p:cTn id="105" dur="1000" fill="hold"/>
                                        <p:tgtEl>
                                          <p:spTgt spid="30"/>
                                        </p:tgtEl>
                                        <p:attrNameLst>
                                          <p:attrName>ppt_x</p:attrName>
                                        </p:attrNameLst>
                                      </p:cBhvr>
                                      <p:tavLst>
                                        <p:tav tm="0">
                                          <p:val>
                                            <p:strVal val="#ppt_x"/>
                                          </p:val>
                                        </p:tav>
                                        <p:tav tm="100000">
                                          <p:val>
                                            <p:strVal val="#ppt_x"/>
                                          </p:val>
                                        </p:tav>
                                      </p:tavLst>
                                    </p:anim>
                                    <p:anim calcmode="lin" valueType="num">
                                      <p:cBhvr>
                                        <p:cTn id="10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xit" presetSubtype="4" fill="hold" nodeType="clickEffect">
                                  <p:stCondLst>
                                    <p:cond delay="0"/>
                                  </p:stCondLst>
                                  <p:childTnLst>
                                    <p:anim calcmode="lin" valueType="num">
                                      <p:cBhvr additive="base">
                                        <p:cTn id="110" dur="500"/>
                                        <p:tgtEl>
                                          <p:spTgt spid="30"/>
                                        </p:tgtEl>
                                        <p:attrNameLst>
                                          <p:attrName>ppt_x</p:attrName>
                                        </p:attrNameLst>
                                      </p:cBhvr>
                                      <p:tavLst>
                                        <p:tav tm="0">
                                          <p:val>
                                            <p:strVal val="ppt_x"/>
                                          </p:val>
                                        </p:tav>
                                        <p:tav tm="100000">
                                          <p:val>
                                            <p:strVal val="ppt_x"/>
                                          </p:val>
                                        </p:tav>
                                      </p:tavLst>
                                    </p:anim>
                                    <p:anim calcmode="lin" valueType="num">
                                      <p:cBhvr additive="base">
                                        <p:cTn id="111" dur="500"/>
                                        <p:tgtEl>
                                          <p:spTgt spid="30"/>
                                        </p:tgtEl>
                                        <p:attrNameLst>
                                          <p:attrName>ppt_y</p:attrName>
                                        </p:attrNameLst>
                                      </p:cBhvr>
                                      <p:tavLst>
                                        <p:tav tm="0">
                                          <p:val>
                                            <p:strVal val="ppt_y"/>
                                          </p:val>
                                        </p:tav>
                                        <p:tav tm="100000">
                                          <p:val>
                                            <p:strVal val="1+ppt_h/2"/>
                                          </p:val>
                                        </p:tav>
                                      </p:tavLst>
                                    </p:anim>
                                    <p:set>
                                      <p:cBhvr>
                                        <p:cTn id="112" dur="1" fill="hold">
                                          <p:stCondLst>
                                            <p:cond delay="499"/>
                                          </p:stCondLst>
                                        </p:cTn>
                                        <p:tgtEl>
                                          <p:spTgt spid="30"/>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mediacall" presetSubtype="0" fill="hold" nodeType="clickEffect">
                                  <p:stCondLst>
                                    <p:cond delay="0"/>
                                  </p:stCondLst>
                                  <p:childTnLst>
                                    <p:cmd type="call" cmd="playFrom(0.0)">
                                      <p:cBhvr>
                                        <p:cTn id="116" dur="549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grpSp>
        <p:nvGrpSpPr>
          <p:cNvPr id="3" name="Group 3"/>
          <p:cNvGrpSpPr/>
          <p:nvPr/>
        </p:nvGrpSpPr>
        <p:grpSpPr>
          <a:xfrm>
            <a:off x="609600" y="609600"/>
            <a:ext cx="17068799" cy="925701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20383268">
            <a:off x="15775421" y="8978036"/>
            <a:ext cx="2408301" cy="823840"/>
          </a:xfrm>
          <a:custGeom>
            <a:avLst/>
            <a:gdLst/>
            <a:ahLst/>
            <a:cxnLst/>
            <a:rect l="l" t="t" r="r" b="b"/>
            <a:pathLst>
              <a:path w="2408301" h="823840">
                <a:moveTo>
                  <a:pt x="0" y="0"/>
                </a:moveTo>
                <a:lnTo>
                  <a:pt x="2408300" y="0"/>
                </a:lnTo>
                <a:lnTo>
                  <a:pt x="2408300" y="823840"/>
                </a:lnTo>
                <a:lnTo>
                  <a:pt x="0" y="823840"/>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3810000" y="571500"/>
            <a:ext cx="10333766" cy="1815882"/>
          </a:xfrm>
          <a:prstGeom prst="rect">
            <a:avLst/>
          </a:prstGeom>
        </p:spPr>
        <p:txBody>
          <a:bodyPr wrap="square" lIns="0" tIns="0" rIns="0" bIns="0" rtlCol="0" anchor="t">
            <a:spAutoFit/>
          </a:bodyPr>
          <a:lstStyle/>
          <a:p>
            <a:pPr algn="ctr"/>
            <a:r>
              <a:rPr lang="en-US" sz="11800" dirty="0">
                <a:solidFill>
                  <a:srgbClr val="C00000"/>
                </a:solidFill>
                <a:latin typeface="Margin"/>
              </a:rPr>
              <a:t>Table of contents</a:t>
            </a:r>
          </a:p>
        </p:txBody>
      </p:sp>
      <p:graphicFrame>
        <p:nvGraphicFramePr>
          <p:cNvPr id="12" name="Diagram 11">
            <a:extLst>
              <a:ext uri="{FF2B5EF4-FFF2-40B4-BE49-F238E27FC236}">
                <a16:creationId xmlns:a16="http://schemas.microsoft.com/office/drawing/2014/main" id="{EC1F8DAE-BD40-B967-B781-760C5EE62A1D}"/>
              </a:ext>
            </a:extLst>
          </p:cNvPr>
          <p:cNvGraphicFramePr/>
          <p:nvPr>
            <p:extLst>
              <p:ext uri="{D42A27DB-BD31-4B8C-83A1-F6EECF244321}">
                <p14:modId xmlns:p14="http://schemas.microsoft.com/office/powerpoint/2010/main" val="3329518392"/>
              </p:ext>
            </p:extLst>
          </p:nvPr>
        </p:nvGraphicFramePr>
        <p:xfrm>
          <a:off x="2704108" y="2552700"/>
          <a:ext cx="12697949" cy="6654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28744578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drumroll.wav"/>
          </p:stSnd>
        </p:sndAc>
      </p:transition>
    </mc:Choice>
    <mc:Fallback xmlns="">
      <p:transition spd="slow">
        <p:random/>
        <p:sndAc>
          <p:stSnd>
            <p:snd r:embed="rId11" name="drumroll.wav"/>
          </p:st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5"/>
          <a:stretch>
            <a:fillRect/>
          </a:stretch>
        </p:blipFill>
        <p:spPr>
          <a:xfrm>
            <a:off x="0" y="0"/>
            <a:ext cx="18288000" cy="10321314"/>
          </a:xfrm>
          <a:prstGeom prst="rect">
            <a:avLst/>
          </a:prstGeom>
        </p:spPr>
      </p:pic>
      <p:grpSp>
        <p:nvGrpSpPr>
          <p:cNvPr id="2" name="Group 2"/>
          <p:cNvGrpSpPr/>
          <p:nvPr/>
        </p:nvGrpSpPr>
        <p:grpSpPr>
          <a:xfrm>
            <a:off x="891175" y="1257300"/>
            <a:ext cx="16505649" cy="83820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6"/>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7"/>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8"/>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58660"/>
            <a:ext cx="8039101"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LISTEN and REPEAT.</a:t>
            </a:r>
          </a:p>
        </p:txBody>
      </p:sp>
      <p:grpSp>
        <p:nvGrpSpPr>
          <p:cNvPr id="19" name="Group 18">
            <a:extLst>
              <a:ext uri="{FF2B5EF4-FFF2-40B4-BE49-F238E27FC236}">
                <a16:creationId xmlns:a16="http://schemas.microsoft.com/office/drawing/2014/main" id="{1613B42C-5120-33A2-9868-F5E89FA50D3D}"/>
              </a:ext>
            </a:extLst>
          </p:cNvPr>
          <p:cNvGrpSpPr/>
          <p:nvPr/>
        </p:nvGrpSpPr>
        <p:grpSpPr>
          <a:xfrm>
            <a:off x="7081747" y="1702981"/>
            <a:ext cx="4800600" cy="1175048"/>
            <a:chOff x="6858000" y="1987252"/>
            <a:chExt cx="4800600" cy="1175048"/>
          </a:xfrm>
        </p:grpSpPr>
        <p:sp>
          <p:nvSpPr>
            <p:cNvPr id="20" name="Rectangle: Rounded Corners 19">
              <a:extLst>
                <a:ext uri="{FF2B5EF4-FFF2-40B4-BE49-F238E27FC236}">
                  <a16:creationId xmlns:a16="http://schemas.microsoft.com/office/drawing/2014/main" id="{2EC2020B-EA81-D565-C577-98C9E97B5692}"/>
                </a:ext>
              </a:extLst>
            </p:cNvPr>
            <p:cNvSpPr/>
            <p:nvPr/>
          </p:nvSpPr>
          <p:spPr>
            <a:xfrm>
              <a:off x="6858000" y="1987252"/>
              <a:ext cx="4800600" cy="1175048"/>
            </a:xfrm>
            <a:prstGeom prst="roundRect">
              <a:avLst/>
            </a:prstGeom>
            <a:solidFill>
              <a:schemeClr val="bg1"/>
            </a:solidFill>
            <a:ln w="76200">
              <a:solidFill>
                <a:srgbClr val="0070C0"/>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0AC165D-D7C3-8892-1495-79E259799CA1}"/>
                </a:ext>
              </a:extLst>
            </p:cNvPr>
            <p:cNvSpPr/>
            <p:nvPr/>
          </p:nvSpPr>
          <p:spPr>
            <a:xfrm>
              <a:off x="7384229" y="2111643"/>
              <a:ext cx="3748142"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Congenial Black" panose="02000503040000020004" pitchFamily="2" charset="0"/>
                </a:rPr>
                <a:t>My friends</a:t>
              </a:r>
            </a:p>
          </p:txBody>
        </p:sp>
      </p:grpSp>
      <p:pic>
        <p:nvPicPr>
          <p:cNvPr id="23" name="Track 28">
            <a:hlinkClick r:id="" action="ppaction://media"/>
            <a:extLst>
              <a:ext uri="{FF2B5EF4-FFF2-40B4-BE49-F238E27FC236}">
                <a16:creationId xmlns:a16="http://schemas.microsoft.com/office/drawing/2014/main" id="{44991502-7FBF-9385-B844-B299D9B20E93}"/>
              </a:ext>
            </a:extLst>
          </p:cNvPr>
          <p:cNvPicPr>
            <a:picLocks noChangeAspect="1"/>
          </p:cNvPicPr>
          <p:nvPr>
            <a:audioFile r:link="rId1"/>
            <p:extLst>
              <p:ext uri="{DAA4B4D4-6D71-4841-9C94-3DE7FCFB9230}">
                <p14:media xmlns:p14="http://schemas.microsoft.com/office/powerpoint/2010/main" r:embed="rId2">
                  <p14:trim end="48490.5102"/>
                </p14:media>
              </p:ext>
            </p:extLst>
          </p:nvPr>
        </p:nvPicPr>
        <p:blipFill>
          <a:blip r:embed="rId10"/>
          <a:stretch>
            <a:fillRect/>
          </a:stretch>
        </p:blipFill>
        <p:spPr>
          <a:xfrm>
            <a:off x="18604018" y="3435115"/>
            <a:ext cx="882814" cy="882814"/>
          </a:xfrm>
          <a:prstGeom prst="rect">
            <a:avLst/>
          </a:prstGeom>
        </p:spPr>
      </p:pic>
      <p:sp>
        <p:nvSpPr>
          <p:cNvPr id="24" name="Rectangle 23">
            <a:extLst>
              <a:ext uri="{FF2B5EF4-FFF2-40B4-BE49-F238E27FC236}">
                <a16:creationId xmlns:a16="http://schemas.microsoft.com/office/drawing/2014/main" id="{2474D4B8-DDE7-4458-E262-DAC7580DA5E3}"/>
              </a:ext>
            </a:extLst>
          </p:cNvPr>
          <p:cNvSpPr/>
          <p:nvPr/>
        </p:nvSpPr>
        <p:spPr>
          <a:xfrm>
            <a:off x="1828800" y="3162300"/>
            <a:ext cx="5554086"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She’s British.</a:t>
            </a:r>
          </a:p>
        </p:txBody>
      </p:sp>
      <p:sp>
        <p:nvSpPr>
          <p:cNvPr id="25" name="Rectangle 24">
            <a:extLst>
              <a:ext uri="{FF2B5EF4-FFF2-40B4-BE49-F238E27FC236}">
                <a16:creationId xmlns:a16="http://schemas.microsoft.com/office/drawing/2014/main" id="{386504EF-A864-5AC8-6B32-9ADF821E4A9A}"/>
              </a:ext>
            </a:extLst>
          </p:cNvPr>
          <p:cNvSpPr/>
          <p:nvPr/>
        </p:nvSpPr>
        <p:spPr>
          <a:xfrm>
            <a:off x="1828800" y="4522350"/>
            <a:ext cx="7708520"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She’s from Britain.</a:t>
            </a:r>
          </a:p>
        </p:txBody>
      </p:sp>
      <p:sp>
        <p:nvSpPr>
          <p:cNvPr id="26" name="Rectangle 25">
            <a:extLst>
              <a:ext uri="{FF2B5EF4-FFF2-40B4-BE49-F238E27FC236}">
                <a16:creationId xmlns:a16="http://schemas.microsoft.com/office/drawing/2014/main" id="{DDCBC13C-FF4D-8440-8F35-095CEE3C77F1}"/>
              </a:ext>
            </a:extLst>
          </p:cNvPr>
          <p:cNvSpPr/>
          <p:nvPr/>
        </p:nvSpPr>
        <p:spPr>
          <a:xfrm>
            <a:off x="1828800" y="5859442"/>
            <a:ext cx="12119985"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It’s a land of lakes and parks.</a:t>
            </a:r>
          </a:p>
        </p:txBody>
      </p:sp>
      <p:sp>
        <p:nvSpPr>
          <p:cNvPr id="27" name="Rectangle 26">
            <a:extLst>
              <a:ext uri="{FF2B5EF4-FFF2-40B4-BE49-F238E27FC236}">
                <a16:creationId xmlns:a16="http://schemas.microsoft.com/office/drawing/2014/main" id="{4CB51789-A31A-0B22-DDBA-A2746729FB7D}"/>
              </a:ext>
            </a:extLst>
          </p:cNvPr>
          <p:cNvSpPr/>
          <p:nvPr/>
        </p:nvSpPr>
        <p:spPr>
          <a:xfrm>
            <a:off x="1676400" y="7333297"/>
            <a:ext cx="15369465"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You can see the River Thames there.</a:t>
            </a:r>
          </a:p>
        </p:txBody>
      </p:sp>
      <p:pic>
        <p:nvPicPr>
          <p:cNvPr id="28" name="Track 28">
            <a:hlinkClick r:id="" action="ppaction://media"/>
            <a:extLst>
              <a:ext uri="{FF2B5EF4-FFF2-40B4-BE49-F238E27FC236}">
                <a16:creationId xmlns:a16="http://schemas.microsoft.com/office/drawing/2014/main" id="{FAF3FD17-9F39-1A34-1301-84DE45D76DB3}"/>
              </a:ext>
            </a:extLst>
          </p:cNvPr>
          <p:cNvPicPr>
            <a:picLocks noChangeAspect="1"/>
          </p:cNvPicPr>
          <p:nvPr>
            <a:audioFile r:link="rId1"/>
            <p:extLst>
              <p:ext uri="{DAA4B4D4-6D71-4841-9C94-3DE7FCFB9230}">
                <p14:media xmlns:p14="http://schemas.microsoft.com/office/powerpoint/2010/main" r:embed="rId2">
                  <p14:trim st="6028" end="44144.5102"/>
                </p14:media>
              </p:ext>
            </p:extLst>
          </p:nvPr>
        </p:nvPicPr>
        <p:blipFill>
          <a:blip r:embed="rId10"/>
          <a:stretch>
            <a:fillRect/>
          </a:stretch>
        </p:blipFill>
        <p:spPr>
          <a:xfrm>
            <a:off x="18605019" y="4681527"/>
            <a:ext cx="882814" cy="882814"/>
          </a:xfrm>
          <a:prstGeom prst="rect">
            <a:avLst/>
          </a:prstGeom>
        </p:spPr>
      </p:pic>
      <p:pic>
        <p:nvPicPr>
          <p:cNvPr id="29" name="Track 28">
            <a:hlinkClick r:id="" action="ppaction://media"/>
            <a:extLst>
              <a:ext uri="{FF2B5EF4-FFF2-40B4-BE49-F238E27FC236}">
                <a16:creationId xmlns:a16="http://schemas.microsoft.com/office/drawing/2014/main" id="{C00B4A39-F67F-FB69-C173-9B94AF8E6654}"/>
              </a:ext>
            </a:extLst>
          </p:cNvPr>
          <p:cNvPicPr>
            <a:picLocks noChangeAspect="1"/>
          </p:cNvPicPr>
          <p:nvPr>
            <a:audioFile r:link="rId1"/>
            <p:extLst>
              <p:ext uri="{DAA4B4D4-6D71-4841-9C94-3DE7FCFB9230}">
                <p14:media xmlns:p14="http://schemas.microsoft.com/office/powerpoint/2010/main" r:embed="rId2">
                  <p14:trim st="10790" end="38417.5102"/>
                </p14:media>
              </p:ext>
            </p:extLst>
          </p:nvPr>
        </p:nvPicPr>
        <p:blipFill>
          <a:blip r:embed="rId10"/>
          <a:stretch>
            <a:fillRect/>
          </a:stretch>
        </p:blipFill>
        <p:spPr>
          <a:xfrm>
            <a:off x="18637962" y="6210300"/>
            <a:ext cx="882814" cy="882814"/>
          </a:xfrm>
          <a:prstGeom prst="rect">
            <a:avLst/>
          </a:prstGeom>
        </p:spPr>
      </p:pic>
      <p:pic>
        <p:nvPicPr>
          <p:cNvPr id="30" name="Track 28">
            <a:hlinkClick r:id="" action="ppaction://media"/>
            <a:extLst>
              <a:ext uri="{FF2B5EF4-FFF2-40B4-BE49-F238E27FC236}">
                <a16:creationId xmlns:a16="http://schemas.microsoft.com/office/drawing/2014/main" id="{F620E46C-8460-8A46-13AC-B166D94AC1EE}"/>
              </a:ext>
            </a:extLst>
          </p:cNvPr>
          <p:cNvPicPr>
            <a:picLocks noChangeAspect="1"/>
          </p:cNvPicPr>
          <p:nvPr>
            <a:audioFile r:link="rId1"/>
            <p:extLst>
              <p:ext uri="{DAA4B4D4-6D71-4841-9C94-3DE7FCFB9230}">
                <p14:media xmlns:p14="http://schemas.microsoft.com/office/powerpoint/2010/main" r:embed="rId2">
                  <p14:trim st="16517" end="33850.5102"/>
                </p14:media>
              </p:ext>
            </p:extLst>
          </p:nvPr>
        </p:nvPicPr>
        <p:blipFill>
          <a:blip r:embed="rId10"/>
          <a:stretch>
            <a:fillRect/>
          </a:stretch>
        </p:blipFill>
        <p:spPr>
          <a:xfrm>
            <a:off x="18715477" y="7918286"/>
            <a:ext cx="882814" cy="882814"/>
          </a:xfrm>
          <a:prstGeom prst="rect">
            <a:avLst/>
          </a:prstGeom>
        </p:spPr>
      </p:pic>
    </p:spTree>
    <p:extLst>
      <p:ext uri="{BB962C8B-B14F-4D97-AF65-F5344CB8AC3E}">
        <p14:creationId xmlns:p14="http://schemas.microsoft.com/office/powerpoint/2010/main" val="2101086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5"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763" fill="hold"/>
                                        <p:tgtEl>
                                          <p:spTgt spid="2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728" fill="hold"/>
                                        <p:tgtEl>
                                          <p:spTgt spid="2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568"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3"/>
                </p:tgtEl>
              </p:cMediaNode>
            </p:audio>
            <p:audio>
              <p:cMediaNode vol="80000">
                <p:cTn id="20" fill="hold" display="0">
                  <p:stCondLst>
                    <p:cond delay="indefinite"/>
                  </p:stCondLst>
                  <p:endCondLst>
                    <p:cond evt="onStopAudio" delay="0">
                      <p:tgtEl>
                        <p:sldTgt/>
                      </p:tgtEl>
                    </p:cond>
                  </p:endCondLst>
                </p:cTn>
                <p:tgtEl>
                  <p:spTgt spid="28"/>
                </p:tgtEl>
              </p:cMediaNode>
            </p:audio>
            <p:audio>
              <p:cMediaNode vol="80000">
                <p:cTn id="21" fill="hold" display="0">
                  <p:stCondLst>
                    <p:cond delay="indefinite"/>
                  </p:stCondLst>
                  <p:endCondLst>
                    <p:cond evt="onStopAudio" delay="0">
                      <p:tgtEl>
                        <p:sldTgt/>
                      </p:tgtEl>
                    </p:cond>
                  </p:endCondLst>
                </p:cTn>
                <p:tgtEl>
                  <p:spTgt spid="29"/>
                </p:tgtEl>
              </p:cMediaNode>
            </p:audio>
            <p:audio>
              <p:cMediaNode vol="80000">
                <p:cTn id="22" fill="hold" display="0">
                  <p:stCondLst>
                    <p:cond delay="indefinite"/>
                  </p:stCondLst>
                  <p:endCondLst>
                    <p:cond evt="onStopAudio" delay="0">
                      <p:tgtEl>
                        <p:sldTgt/>
                      </p:tgtEl>
                    </p:cond>
                  </p:endCondLst>
                </p:cTn>
                <p:tgtEl>
                  <p:spTgt spid="30"/>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5"/>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6"/>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7"/>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8"/>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185873" y="25908"/>
            <a:ext cx="7959637"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LISTEN and REPEAT.</a:t>
            </a:r>
          </a:p>
        </p:txBody>
      </p:sp>
      <p:grpSp>
        <p:nvGrpSpPr>
          <p:cNvPr id="19" name="Group 18">
            <a:extLst>
              <a:ext uri="{FF2B5EF4-FFF2-40B4-BE49-F238E27FC236}">
                <a16:creationId xmlns:a16="http://schemas.microsoft.com/office/drawing/2014/main" id="{1613B42C-5120-33A2-9868-F5E89FA50D3D}"/>
              </a:ext>
            </a:extLst>
          </p:cNvPr>
          <p:cNvGrpSpPr/>
          <p:nvPr/>
        </p:nvGrpSpPr>
        <p:grpSpPr>
          <a:xfrm>
            <a:off x="7081747" y="1702981"/>
            <a:ext cx="4800600" cy="1175048"/>
            <a:chOff x="6858000" y="1987252"/>
            <a:chExt cx="4800600" cy="1175048"/>
          </a:xfrm>
        </p:grpSpPr>
        <p:sp>
          <p:nvSpPr>
            <p:cNvPr id="20" name="Rectangle: Rounded Corners 19">
              <a:extLst>
                <a:ext uri="{FF2B5EF4-FFF2-40B4-BE49-F238E27FC236}">
                  <a16:creationId xmlns:a16="http://schemas.microsoft.com/office/drawing/2014/main" id="{2EC2020B-EA81-D565-C577-98C9E97B5692}"/>
                </a:ext>
              </a:extLst>
            </p:cNvPr>
            <p:cNvSpPr/>
            <p:nvPr/>
          </p:nvSpPr>
          <p:spPr>
            <a:xfrm>
              <a:off x="6858000" y="1987252"/>
              <a:ext cx="4800600" cy="1175048"/>
            </a:xfrm>
            <a:prstGeom prst="roundRect">
              <a:avLst/>
            </a:prstGeom>
            <a:solidFill>
              <a:schemeClr val="bg1"/>
            </a:solidFill>
            <a:ln w="76200">
              <a:solidFill>
                <a:srgbClr val="0070C0"/>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0AC165D-D7C3-8892-1495-79E259799CA1}"/>
                </a:ext>
              </a:extLst>
            </p:cNvPr>
            <p:cNvSpPr/>
            <p:nvPr/>
          </p:nvSpPr>
          <p:spPr>
            <a:xfrm>
              <a:off x="7384229" y="2111643"/>
              <a:ext cx="3748142"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Congenial Black" panose="02000503040000020004" pitchFamily="2" charset="0"/>
                </a:rPr>
                <a:t>My friends</a:t>
              </a:r>
            </a:p>
          </p:txBody>
        </p:sp>
      </p:grpSp>
      <p:sp>
        <p:nvSpPr>
          <p:cNvPr id="24" name="Rectangle 23">
            <a:extLst>
              <a:ext uri="{FF2B5EF4-FFF2-40B4-BE49-F238E27FC236}">
                <a16:creationId xmlns:a16="http://schemas.microsoft.com/office/drawing/2014/main" id="{2474D4B8-DDE7-4458-E262-DAC7580DA5E3}"/>
              </a:ext>
            </a:extLst>
          </p:cNvPr>
          <p:cNvSpPr/>
          <p:nvPr/>
        </p:nvSpPr>
        <p:spPr>
          <a:xfrm>
            <a:off x="2682245" y="3435115"/>
            <a:ext cx="6580328"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He’s Australian.</a:t>
            </a:r>
          </a:p>
        </p:txBody>
      </p:sp>
      <p:sp>
        <p:nvSpPr>
          <p:cNvPr id="25" name="Rectangle 24">
            <a:extLst>
              <a:ext uri="{FF2B5EF4-FFF2-40B4-BE49-F238E27FC236}">
                <a16:creationId xmlns:a16="http://schemas.microsoft.com/office/drawing/2014/main" id="{386504EF-A864-5AC8-6B32-9ADF821E4A9A}"/>
              </a:ext>
            </a:extLst>
          </p:cNvPr>
          <p:cNvSpPr/>
          <p:nvPr/>
        </p:nvSpPr>
        <p:spPr>
          <a:xfrm>
            <a:off x="2667000" y="4816270"/>
            <a:ext cx="8170506"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He’s from Australia.</a:t>
            </a:r>
          </a:p>
        </p:txBody>
      </p:sp>
      <p:sp>
        <p:nvSpPr>
          <p:cNvPr id="26" name="Rectangle 25">
            <a:extLst>
              <a:ext uri="{FF2B5EF4-FFF2-40B4-BE49-F238E27FC236}">
                <a16:creationId xmlns:a16="http://schemas.microsoft.com/office/drawing/2014/main" id="{DDCBC13C-FF4D-8440-8F35-095CEE3C77F1}"/>
              </a:ext>
            </a:extLst>
          </p:cNvPr>
          <p:cNvSpPr/>
          <p:nvPr/>
        </p:nvSpPr>
        <p:spPr>
          <a:xfrm>
            <a:off x="2667000" y="6181784"/>
            <a:ext cx="10478510"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It’s a land of sun and fun.</a:t>
            </a:r>
          </a:p>
        </p:txBody>
      </p:sp>
      <p:sp>
        <p:nvSpPr>
          <p:cNvPr id="27" name="Rectangle 26">
            <a:extLst>
              <a:ext uri="{FF2B5EF4-FFF2-40B4-BE49-F238E27FC236}">
                <a16:creationId xmlns:a16="http://schemas.microsoft.com/office/drawing/2014/main" id="{4CB51789-A31A-0B22-DDBA-A2746729FB7D}"/>
              </a:ext>
            </a:extLst>
          </p:cNvPr>
          <p:cNvSpPr/>
          <p:nvPr/>
        </p:nvSpPr>
        <p:spPr>
          <a:xfrm>
            <a:off x="2514600" y="7461892"/>
            <a:ext cx="12410962"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You can see kangaroos there.</a:t>
            </a:r>
          </a:p>
        </p:txBody>
      </p:sp>
      <p:pic>
        <p:nvPicPr>
          <p:cNvPr id="30" name="Track 28">
            <a:hlinkClick r:id="" action="ppaction://media"/>
            <a:extLst>
              <a:ext uri="{FF2B5EF4-FFF2-40B4-BE49-F238E27FC236}">
                <a16:creationId xmlns:a16="http://schemas.microsoft.com/office/drawing/2014/main" id="{F620E46C-8460-8A46-13AC-B166D94AC1EE}"/>
              </a:ext>
            </a:extLst>
          </p:cNvPr>
          <p:cNvPicPr>
            <a:picLocks noChangeAspect="1"/>
          </p:cNvPicPr>
          <p:nvPr>
            <a:audioFile r:link="rId1"/>
            <p:extLst>
              <p:ext uri="{DAA4B4D4-6D71-4841-9C94-3DE7FCFB9230}">
                <p14:media xmlns:p14="http://schemas.microsoft.com/office/powerpoint/2010/main" r:embed="rId2">
                  <p14:trim st="23411" end="25799.5102"/>
                </p14:media>
              </p:ext>
            </p:extLst>
          </p:nvPr>
        </p:nvPicPr>
        <p:blipFill>
          <a:blip r:embed="rId10"/>
          <a:stretch>
            <a:fillRect/>
          </a:stretch>
        </p:blipFill>
        <p:spPr>
          <a:xfrm>
            <a:off x="18609042" y="3435115"/>
            <a:ext cx="882814" cy="882814"/>
          </a:xfrm>
          <a:prstGeom prst="rect">
            <a:avLst/>
          </a:prstGeom>
        </p:spPr>
      </p:pic>
      <p:pic>
        <p:nvPicPr>
          <p:cNvPr id="5" name="Track 28">
            <a:hlinkClick r:id="" action="ppaction://media"/>
            <a:extLst>
              <a:ext uri="{FF2B5EF4-FFF2-40B4-BE49-F238E27FC236}">
                <a16:creationId xmlns:a16="http://schemas.microsoft.com/office/drawing/2014/main" id="{7E86D590-8CF9-E0CF-C7B8-152F4DB25246}"/>
              </a:ext>
            </a:extLst>
          </p:cNvPr>
          <p:cNvPicPr>
            <a:picLocks noChangeAspect="1"/>
          </p:cNvPicPr>
          <p:nvPr>
            <a:audioFile r:link="rId1"/>
            <p:extLst>
              <p:ext uri="{DAA4B4D4-6D71-4841-9C94-3DE7FCFB9230}">
                <p14:media xmlns:p14="http://schemas.microsoft.com/office/powerpoint/2010/main" r:embed="rId2">
                  <p14:trim st="26944" end="21811.5102"/>
                </p14:media>
              </p:ext>
            </p:extLst>
          </p:nvPr>
        </p:nvPicPr>
        <p:blipFill>
          <a:blip r:embed="rId10"/>
          <a:stretch>
            <a:fillRect/>
          </a:stretch>
        </p:blipFill>
        <p:spPr>
          <a:xfrm>
            <a:off x="18609042" y="4802063"/>
            <a:ext cx="882814" cy="882814"/>
          </a:xfrm>
          <a:prstGeom prst="rect">
            <a:avLst/>
          </a:prstGeom>
        </p:spPr>
      </p:pic>
      <p:pic>
        <p:nvPicPr>
          <p:cNvPr id="7" name="Track 28">
            <a:hlinkClick r:id="" action="ppaction://media"/>
            <a:extLst>
              <a:ext uri="{FF2B5EF4-FFF2-40B4-BE49-F238E27FC236}">
                <a16:creationId xmlns:a16="http://schemas.microsoft.com/office/drawing/2014/main" id="{0A096C90-472B-30FA-5710-F162DE657BBC}"/>
              </a:ext>
            </a:extLst>
          </p:cNvPr>
          <p:cNvPicPr>
            <a:picLocks noChangeAspect="1"/>
          </p:cNvPicPr>
          <p:nvPr>
            <a:audioFile r:link="rId1"/>
            <p:extLst>
              <p:ext uri="{DAA4B4D4-6D71-4841-9C94-3DE7FCFB9230}">
                <p14:media xmlns:p14="http://schemas.microsoft.com/office/powerpoint/2010/main" r:embed="rId2">
                  <p14:trim st="33123" end="17416.5102"/>
                </p14:media>
              </p:ext>
            </p:extLst>
          </p:nvPr>
        </p:nvPicPr>
        <p:blipFill>
          <a:blip r:embed="rId10"/>
          <a:stretch>
            <a:fillRect/>
          </a:stretch>
        </p:blipFill>
        <p:spPr>
          <a:xfrm>
            <a:off x="18571075" y="6192205"/>
            <a:ext cx="882814" cy="882814"/>
          </a:xfrm>
          <a:prstGeom prst="rect">
            <a:avLst/>
          </a:prstGeom>
        </p:spPr>
      </p:pic>
      <p:pic>
        <p:nvPicPr>
          <p:cNvPr id="8" name="Track 28">
            <a:hlinkClick r:id="" action="ppaction://media"/>
            <a:extLst>
              <a:ext uri="{FF2B5EF4-FFF2-40B4-BE49-F238E27FC236}">
                <a16:creationId xmlns:a16="http://schemas.microsoft.com/office/drawing/2014/main" id="{6FFB97D6-7534-C43D-EE04-10318944C641}"/>
              </a:ext>
            </a:extLst>
          </p:cNvPr>
          <p:cNvPicPr>
            <a:picLocks noChangeAspect="1"/>
          </p:cNvPicPr>
          <p:nvPr>
            <a:audioFile r:link="rId1"/>
            <p:extLst>
              <p:ext uri="{DAA4B4D4-6D71-4841-9C94-3DE7FCFB9230}">
                <p14:media xmlns:p14="http://schemas.microsoft.com/office/powerpoint/2010/main" r:embed="rId2">
                  <p14:trim st="36906" end="13180.5102"/>
                </p14:media>
              </p:ext>
            </p:extLst>
          </p:nvPr>
        </p:nvPicPr>
        <p:blipFill>
          <a:blip r:embed="rId10"/>
          <a:stretch>
            <a:fillRect/>
          </a:stretch>
        </p:blipFill>
        <p:spPr>
          <a:xfrm>
            <a:off x="18571075" y="7651996"/>
            <a:ext cx="882814" cy="882814"/>
          </a:xfrm>
          <a:prstGeom prst="rect">
            <a:avLst/>
          </a:prstGeom>
        </p:spPr>
      </p:pic>
    </p:spTree>
    <p:extLst>
      <p:ext uri="{BB962C8B-B14F-4D97-AF65-F5344CB8AC3E}">
        <p14:creationId xmlns:p14="http://schemas.microsoft.com/office/powerpoint/2010/main" val="4083079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5"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180"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396"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84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0"/>
                </p:tgtEl>
              </p:cMediaNode>
            </p:audio>
            <p:audio>
              <p:cMediaNode vol="80000">
                <p:cTn id="20" fill="hold" display="0">
                  <p:stCondLst>
                    <p:cond delay="indefinite"/>
                  </p:stCondLst>
                  <p:endCondLst>
                    <p:cond evt="onStopAudio" delay="0">
                      <p:tgtEl>
                        <p:sldTgt/>
                      </p:tgtEl>
                    </p:cond>
                  </p:endCondLst>
                </p:cTn>
                <p:tgtEl>
                  <p:spTgt spid="5"/>
                </p:tgtEl>
              </p:cMediaNode>
            </p:audio>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3"/>
          <a:stretch>
            <a:fillRect/>
          </a:stretch>
        </p:blipFill>
        <p:spPr>
          <a:xfrm>
            <a:off x="0" y="0"/>
            <a:ext cx="18288000" cy="10321314"/>
          </a:xfrm>
          <a:prstGeom prst="rect">
            <a:avLst/>
          </a:prstGeom>
        </p:spPr>
      </p:pic>
      <p:grpSp>
        <p:nvGrpSpPr>
          <p:cNvPr id="2" name="Group 2"/>
          <p:cNvGrpSpPr/>
          <p:nvPr/>
        </p:nvGrpSpPr>
        <p:grpSpPr>
          <a:xfrm>
            <a:off x="891175" y="1109253"/>
            <a:ext cx="16505649" cy="8662219"/>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4"/>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5"/>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6"/>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6232773" y="48873"/>
            <a:ext cx="6134101"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SING and CLAP.</a:t>
            </a:r>
          </a:p>
        </p:txBody>
      </p:sp>
      <p:grpSp>
        <p:nvGrpSpPr>
          <p:cNvPr id="19" name="Group 18">
            <a:extLst>
              <a:ext uri="{FF2B5EF4-FFF2-40B4-BE49-F238E27FC236}">
                <a16:creationId xmlns:a16="http://schemas.microsoft.com/office/drawing/2014/main" id="{1613B42C-5120-33A2-9868-F5E89FA50D3D}"/>
              </a:ext>
            </a:extLst>
          </p:cNvPr>
          <p:cNvGrpSpPr/>
          <p:nvPr/>
        </p:nvGrpSpPr>
        <p:grpSpPr>
          <a:xfrm>
            <a:off x="7081747" y="1702981"/>
            <a:ext cx="4800600" cy="1175048"/>
            <a:chOff x="6858000" y="1987252"/>
            <a:chExt cx="4800600" cy="1175048"/>
          </a:xfrm>
        </p:grpSpPr>
        <p:sp>
          <p:nvSpPr>
            <p:cNvPr id="20" name="Rectangle: Rounded Corners 19">
              <a:extLst>
                <a:ext uri="{FF2B5EF4-FFF2-40B4-BE49-F238E27FC236}">
                  <a16:creationId xmlns:a16="http://schemas.microsoft.com/office/drawing/2014/main" id="{2EC2020B-EA81-D565-C577-98C9E97B5692}"/>
                </a:ext>
              </a:extLst>
            </p:cNvPr>
            <p:cNvSpPr/>
            <p:nvPr/>
          </p:nvSpPr>
          <p:spPr>
            <a:xfrm>
              <a:off x="6858000" y="1987252"/>
              <a:ext cx="4800600" cy="1175048"/>
            </a:xfrm>
            <a:prstGeom prst="roundRect">
              <a:avLst/>
            </a:prstGeom>
            <a:solidFill>
              <a:schemeClr val="bg1"/>
            </a:solidFill>
            <a:ln w="76200">
              <a:solidFill>
                <a:srgbClr val="0070C0"/>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0AC165D-D7C3-8892-1495-79E259799CA1}"/>
                </a:ext>
              </a:extLst>
            </p:cNvPr>
            <p:cNvSpPr/>
            <p:nvPr/>
          </p:nvSpPr>
          <p:spPr>
            <a:xfrm>
              <a:off x="7384229" y="2111643"/>
              <a:ext cx="3748142"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Congenial Black" panose="02000503040000020004" pitchFamily="2" charset="0"/>
                </a:rPr>
                <a:t>My friends</a:t>
              </a:r>
            </a:p>
          </p:txBody>
        </p:sp>
      </p:grpSp>
      <p:sp>
        <p:nvSpPr>
          <p:cNvPr id="24" name="Rectangle 23">
            <a:extLst>
              <a:ext uri="{FF2B5EF4-FFF2-40B4-BE49-F238E27FC236}">
                <a16:creationId xmlns:a16="http://schemas.microsoft.com/office/drawing/2014/main" id="{2474D4B8-DDE7-4458-E262-DAC7580DA5E3}"/>
              </a:ext>
            </a:extLst>
          </p:cNvPr>
          <p:cNvSpPr/>
          <p:nvPr/>
        </p:nvSpPr>
        <p:spPr>
          <a:xfrm>
            <a:off x="1989714" y="3162300"/>
            <a:ext cx="5554086"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She’s British.</a:t>
            </a:r>
          </a:p>
        </p:txBody>
      </p:sp>
      <p:sp>
        <p:nvSpPr>
          <p:cNvPr id="25" name="Rectangle 24">
            <a:extLst>
              <a:ext uri="{FF2B5EF4-FFF2-40B4-BE49-F238E27FC236}">
                <a16:creationId xmlns:a16="http://schemas.microsoft.com/office/drawing/2014/main" id="{386504EF-A864-5AC8-6B32-9ADF821E4A9A}"/>
              </a:ext>
            </a:extLst>
          </p:cNvPr>
          <p:cNvSpPr/>
          <p:nvPr/>
        </p:nvSpPr>
        <p:spPr>
          <a:xfrm>
            <a:off x="1968880" y="4522350"/>
            <a:ext cx="7708520"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She’s from Britain.</a:t>
            </a:r>
          </a:p>
        </p:txBody>
      </p:sp>
      <p:sp>
        <p:nvSpPr>
          <p:cNvPr id="26" name="Rectangle 25">
            <a:extLst>
              <a:ext uri="{FF2B5EF4-FFF2-40B4-BE49-F238E27FC236}">
                <a16:creationId xmlns:a16="http://schemas.microsoft.com/office/drawing/2014/main" id="{DDCBC13C-FF4D-8440-8F35-095CEE3C77F1}"/>
              </a:ext>
            </a:extLst>
          </p:cNvPr>
          <p:cNvSpPr/>
          <p:nvPr/>
        </p:nvSpPr>
        <p:spPr>
          <a:xfrm>
            <a:off x="1905000" y="5970644"/>
            <a:ext cx="12119985"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It’s a land of lakes and parks.</a:t>
            </a:r>
          </a:p>
        </p:txBody>
      </p:sp>
      <p:sp>
        <p:nvSpPr>
          <p:cNvPr id="27" name="Rectangle 26">
            <a:extLst>
              <a:ext uri="{FF2B5EF4-FFF2-40B4-BE49-F238E27FC236}">
                <a16:creationId xmlns:a16="http://schemas.microsoft.com/office/drawing/2014/main" id="{4CB51789-A31A-0B22-DDBA-A2746729FB7D}"/>
              </a:ext>
            </a:extLst>
          </p:cNvPr>
          <p:cNvSpPr/>
          <p:nvPr/>
        </p:nvSpPr>
        <p:spPr>
          <a:xfrm>
            <a:off x="1752600" y="7365005"/>
            <a:ext cx="15369465"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You can see the River Thames there.</a:t>
            </a:r>
          </a:p>
        </p:txBody>
      </p:sp>
      <p:sp>
        <p:nvSpPr>
          <p:cNvPr id="5" name="Freeform 2">
            <a:extLst>
              <a:ext uri="{FF2B5EF4-FFF2-40B4-BE49-F238E27FC236}">
                <a16:creationId xmlns:a16="http://schemas.microsoft.com/office/drawing/2014/main" id="{E7F20A84-1196-0A16-94E2-2BE9B5947388}"/>
              </a:ext>
            </a:extLst>
          </p:cNvPr>
          <p:cNvSpPr/>
          <p:nvPr/>
        </p:nvSpPr>
        <p:spPr>
          <a:xfrm>
            <a:off x="5438565" y="2727357"/>
            <a:ext cx="794209" cy="675855"/>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2">
            <a:extLst>
              <a:ext uri="{FF2B5EF4-FFF2-40B4-BE49-F238E27FC236}">
                <a16:creationId xmlns:a16="http://schemas.microsoft.com/office/drawing/2014/main" id="{EFA1EA74-B5D7-E040-1D1D-5A80BE6CCC14}"/>
              </a:ext>
            </a:extLst>
          </p:cNvPr>
          <p:cNvSpPr/>
          <p:nvPr/>
        </p:nvSpPr>
        <p:spPr>
          <a:xfrm rot="21426689">
            <a:off x="15207292" y="186307"/>
            <a:ext cx="2924866" cy="2865291"/>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2">
            <a:extLst>
              <a:ext uri="{FF2B5EF4-FFF2-40B4-BE49-F238E27FC236}">
                <a16:creationId xmlns:a16="http://schemas.microsoft.com/office/drawing/2014/main" id="{E77ED40B-E20E-C41C-F02A-D640C914E25B}"/>
              </a:ext>
            </a:extLst>
          </p:cNvPr>
          <p:cNvSpPr/>
          <p:nvPr/>
        </p:nvSpPr>
        <p:spPr>
          <a:xfrm>
            <a:off x="7543800" y="4031100"/>
            <a:ext cx="764052" cy="715322"/>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2">
            <a:extLst>
              <a:ext uri="{FF2B5EF4-FFF2-40B4-BE49-F238E27FC236}">
                <a16:creationId xmlns:a16="http://schemas.microsoft.com/office/drawing/2014/main" id="{70B7EFD4-8A5D-2480-FCDD-4E065A3C5704}"/>
              </a:ext>
            </a:extLst>
          </p:cNvPr>
          <p:cNvSpPr/>
          <p:nvPr/>
        </p:nvSpPr>
        <p:spPr>
          <a:xfrm>
            <a:off x="4786407" y="5603771"/>
            <a:ext cx="652158" cy="756258"/>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dirty="0"/>
          </a:p>
        </p:txBody>
      </p:sp>
      <p:sp>
        <p:nvSpPr>
          <p:cNvPr id="16" name="Freeform 2">
            <a:extLst>
              <a:ext uri="{FF2B5EF4-FFF2-40B4-BE49-F238E27FC236}">
                <a16:creationId xmlns:a16="http://schemas.microsoft.com/office/drawing/2014/main" id="{133C29D3-9D95-C681-100B-BEFC0EA09413}"/>
              </a:ext>
            </a:extLst>
          </p:cNvPr>
          <p:cNvSpPr/>
          <p:nvPr/>
        </p:nvSpPr>
        <p:spPr>
          <a:xfrm>
            <a:off x="5851899" y="7092190"/>
            <a:ext cx="761749" cy="677909"/>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109655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3"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3"/>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4"/>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5"/>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6"/>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174438"/>
            <a:ext cx="81533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LISTEN and REPEAT.</a:t>
            </a:r>
          </a:p>
        </p:txBody>
      </p:sp>
      <p:grpSp>
        <p:nvGrpSpPr>
          <p:cNvPr id="19" name="Group 18">
            <a:extLst>
              <a:ext uri="{FF2B5EF4-FFF2-40B4-BE49-F238E27FC236}">
                <a16:creationId xmlns:a16="http://schemas.microsoft.com/office/drawing/2014/main" id="{1613B42C-5120-33A2-9868-F5E89FA50D3D}"/>
              </a:ext>
            </a:extLst>
          </p:cNvPr>
          <p:cNvGrpSpPr/>
          <p:nvPr/>
        </p:nvGrpSpPr>
        <p:grpSpPr>
          <a:xfrm>
            <a:off x="7081747" y="1702981"/>
            <a:ext cx="4800600" cy="1175048"/>
            <a:chOff x="6858000" y="1987252"/>
            <a:chExt cx="4800600" cy="1175048"/>
          </a:xfrm>
        </p:grpSpPr>
        <p:sp>
          <p:nvSpPr>
            <p:cNvPr id="20" name="Rectangle: Rounded Corners 19">
              <a:extLst>
                <a:ext uri="{FF2B5EF4-FFF2-40B4-BE49-F238E27FC236}">
                  <a16:creationId xmlns:a16="http://schemas.microsoft.com/office/drawing/2014/main" id="{2EC2020B-EA81-D565-C577-98C9E97B5692}"/>
                </a:ext>
              </a:extLst>
            </p:cNvPr>
            <p:cNvSpPr/>
            <p:nvPr/>
          </p:nvSpPr>
          <p:spPr>
            <a:xfrm>
              <a:off x="6858000" y="1987252"/>
              <a:ext cx="4800600" cy="1175048"/>
            </a:xfrm>
            <a:prstGeom prst="roundRect">
              <a:avLst/>
            </a:prstGeom>
            <a:solidFill>
              <a:schemeClr val="bg1"/>
            </a:solidFill>
            <a:ln w="76200">
              <a:solidFill>
                <a:srgbClr val="0070C0"/>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0AC165D-D7C3-8892-1495-79E259799CA1}"/>
                </a:ext>
              </a:extLst>
            </p:cNvPr>
            <p:cNvSpPr/>
            <p:nvPr/>
          </p:nvSpPr>
          <p:spPr>
            <a:xfrm>
              <a:off x="7384229" y="2111643"/>
              <a:ext cx="3748142"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Congenial Black" panose="02000503040000020004" pitchFamily="2" charset="0"/>
                </a:rPr>
                <a:t>My friends</a:t>
              </a:r>
            </a:p>
          </p:txBody>
        </p:sp>
      </p:grpSp>
      <p:sp>
        <p:nvSpPr>
          <p:cNvPr id="24" name="Rectangle 23">
            <a:extLst>
              <a:ext uri="{FF2B5EF4-FFF2-40B4-BE49-F238E27FC236}">
                <a16:creationId xmlns:a16="http://schemas.microsoft.com/office/drawing/2014/main" id="{2474D4B8-DDE7-4458-E262-DAC7580DA5E3}"/>
              </a:ext>
            </a:extLst>
          </p:cNvPr>
          <p:cNvSpPr/>
          <p:nvPr/>
        </p:nvSpPr>
        <p:spPr>
          <a:xfrm>
            <a:off x="2682245" y="3435115"/>
            <a:ext cx="6580328"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He’s Australian.</a:t>
            </a:r>
          </a:p>
        </p:txBody>
      </p:sp>
      <p:sp>
        <p:nvSpPr>
          <p:cNvPr id="25" name="Rectangle 24">
            <a:extLst>
              <a:ext uri="{FF2B5EF4-FFF2-40B4-BE49-F238E27FC236}">
                <a16:creationId xmlns:a16="http://schemas.microsoft.com/office/drawing/2014/main" id="{386504EF-A864-5AC8-6B32-9ADF821E4A9A}"/>
              </a:ext>
            </a:extLst>
          </p:cNvPr>
          <p:cNvSpPr/>
          <p:nvPr/>
        </p:nvSpPr>
        <p:spPr>
          <a:xfrm>
            <a:off x="2667000" y="4816270"/>
            <a:ext cx="8170506"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He’s from Australia.</a:t>
            </a:r>
          </a:p>
        </p:txBody>
      </p:sp>
      <p:sp>
        <p:nvSpPr>
          <p:cNvPr id="26" name="Rectangle 25">
            <a:extLst>
              <a:ext uri="{FF2B5EF4-FFF2-40B4-BE49-F238E27FC236}">
                <a16:creationId xmlns:a16="http://schemas.microsoft.com/office/drawing/2014/main" id="{DDCBC13C-FF4D-8440-8F35-095CEE3C77F1}"/>
              </a:ext>
            </a:extLst>
          </p:cNvPr>
          <p:cNvSpPr/>
          <p:nvPr/>
        </p:nvSpPr>
        <p:spPr>
          <a:xfrm>
            <a:off x="2627890" y="6181784"/>
            <a:ext cx="10478510"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It’s a land of sun and fun.</a:t>
            </a:r>
          </a:p>
        </p:txBody>
      </p:sp>
      <p:sp>
        <p:nvSpPr>
          <p:cNvPr id="27" name="Rectangle 26">
            <a:extLst>
              <a:ext uri="{FF2B5EF4-FFF2-40B4-BE49-F238E27FC236}">
                <a16:creationId xmlns:a16="http://schemas.microsoft.com/office/drawing/2014/main" id="{4CB51789-A31A-0B22-DDBA-A2746729FB7D}"/>
              </a:ext>
            </a:extLst>
          </p:cNvPr>
          <p:cNvSpPr/>
          <p:nvPr/>
        </p:nvSpPr>
        <p:spPr>
          <a:xfrm>
            <a:off x="2514600" y="7461892"/>
            <a:ext cx="12410962"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You can see kangaroos there.</a:t>
            </a:r>
          </a:p>
        </p:txBody>
      </p:sp>
      <p:sp>
        <p:nvSpPr>
          <p:cNvPr id="13" name="Freeform 2">
            <a:extLst>
              <a:ext uri="{FF2B5EF4-FFF2-40B4-BE49-F238E27FC236}">
                <a16:creationId xmlns:a16="http://schemas.microsoft.com/office/drawing/2014/main" id="{668D391A-2F18-7ECC-4063-C2E326F0DF0B}"/>
              </a:ext>
            </a:extLst>
          </p:cNvPr>
          <p:cNvSpPr/>
          <p:nvPr/>
        </p:nvSpPr>
        <p:spPr>
          <a:xfrm>
            <a:off x="6269267" y="2960125"/>
            <a:ext cx="761749" cy="684408"/>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4" name="Freeform 2">
            <a:extLst>
              <a:ext uri="{FF2B5EF4-FFF2-40B4-BE49-F238E27FC236}">
                <a16:creationId xmlns:a16="http://schemas.microsoft.com/office/drawing/2014/main" id="{685D72FC-C54A-D080-FB20-189522303C2A}"/>
              </a:ext>
            </a:extLst>
          </p:cNvPr>
          <p:cNvSpPr/>
          <p:nvPr/>
        </p:nvSpPr>
        <p:spPr>
          <a:xfrm rot="21426689">
            <a:off x="15207292" y="186307"/>
            <a:ext cx="2924866" cy="2865291"/>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5" name="Freeform 2">
            <a:extLst>
              <a:ext uri="{FF2B5EF4-FFF2-40B4-BE49-F238E27FC236}">
                <a16:creationId xmlns:a16="http://schemas.microsoft.com/office/drawing/2014/main" id="{E0D38D8B-0F32-D41A-4366-6544DF1AA880}"/>
              </a:ext>
            </a:extLst>
          </p:cNvPr>
          <p:cNvSpPr/>
          <p:nvPr/>
        </p:nvSpPr>
        <p:spPr>
          <a:xfrm>
            <a:off x="8339081" y="4304418"/>
            <a:ext cx="762000" cy="741832"/>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Freeform 2">
            <a:extLst>
              <a:ext uri="{FF2B5EF4-FFF2-40B4-BE49-F238E27FC236}">
                <a16:creationId xmlns:a16="http://schemas.microsoft.com/office/drawing/2014/main" id="{7A7C06B7-A93A-F15E-AB6A-E91215201177}"/>
              </a:ext>
            </a:extLst>
          </p:cNvPr>
          <p:cNvSpPr/>
          <p:nvPr/>
        </p:nvSpPr>
        <p:spPr>
          <a:xfrm>
            <a:off x="5526717" y="5814910"/>
            <a:ext cx="742550" cy="735984"/>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7" name="Freeform 2">
            <a:extLst>
              <a:ext uri="{FF2B5EF4-FFF2-40B4-BE49-F238E27FC236}">
                <a16:creationId xmlns:a16="http://schemas.microsoft.com/office/drawing/2014/main" id="{2ADFDD19-6332-BF71-089B-330F4BAE8FFC}"/>
              </a:ext>
            </a:extLst>
          </p:cNvPr>
          <p:cNvSpPr/>
          <p:nvPr/>
        </p:nvSpPr>
        <p:spPr>
          <a:xfrm>
            <a:off x="6613565" y="7069287"/>
            <a:ext cx="764816" cy="712429"/>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3802801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5"/>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6"/>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7"/>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8"/>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4114800" y="174438"/>
            <a:ext cx="96011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LISTEN, SING and CLAP.</a:t>
            </a:r>
          </a:p>
        </p:txBody>
      </p:sp>
      <p:grpSp>
        <p:nvGrpSpPr>
          <p:cNvPr id="14" name="Group 13">
            <a:extLst>
              <a:ext uri="{FF2B5EF4-FFF2-40B4-BE49-F238E27FC236}">
                <a16:creationId xmlns:a16="http://schemas.microsoft.com/office/drawing/2014/main" id="{6D521252-AF3D-176E-5644-B62B8D10BF88}"/>
              </a:ext>
            </a:extLst>
          </p:cNvPr>
          <p:cNvGrpSpPr/>
          <p:nvPr/>
        </p:nvGrpSpPr>
        <p:grpSpPr>
          <a:xfrm>
            <a:off x="891175" y="1430166"/>
            <a:ext cx="16406225" cy="7944484"/>
            <a:chOff x="1401927" y="2507406"/>
            <a:chExt cx="15484141" cy="5517189"/>
          </a:xfrm>
        </p:grpSpPr>
        <p:pic>
          <p:nvPicPr>
            <p:cNvPr id="7" name="Picture 6">
              <a:extLst>
                <a:ext uri="{FF2B5EF4-FFF2-40B4-BE49-F238E27FC236}">
                  <a16:creationId xmlns:a16="http://schemas.microsoft.com/office/drawing/2014/main" id="{10C7DB71-519E-2A4A-6812-6A0975921CC3}"/>
                </a:ext>
              </a:extLst>
            </p:cNvPr>
            <p:cNvPicPr>
              <a:picLocks noChangeAspect="1"/>
            </p:cNvPicPr>
            <p:nvPr/>
          </p:nvPicPr>
          <p:blipFill>
            <a:blip r:embed="rId10"/>
            <a:stretch>
              <a:fillRect/>
            </a:stretch>
          </p:blipFill>
          <p:spPr>
            <a:xfrm>
              <a:off x="1401927" y="2507406"/>
              <a:ext cx="15484141" cy="5517189"/>
            </a:xfrm>
            <a:prstGeom prst="roundRect">
              <a:avLst>
                <a:gd name="adj" fmla="val 4167"/>
              </a:avLst>
            </a:prstGeom>
            <a:solidFill>
              <a:srgbClr val="FFFFFF"/>
            </a:solidFill>
            <a:ln w="76200" cap="sq">
              <a:solidFill>
                <a:srgbClr val="0070C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Rectangle: Rounded Corners 12">
              <a:extLst>
                <a:ext uri="{FF2B5EF4-FFF2-40B4-BE49-F238E27FC236}">
                  <a16:creationId xmlns:a16="http://schemas.microsoft.com/office/drawing/2014/main" id="{9D9FA4ED-5391-F532-BCE5-46119C2EEFC1}"/>
                </a:ext>
              </a:extLst>
            </p:cNvPr>
            <p:cNvSpPr/>
            <p:nvPr/>
          </p:nvSpPr>
          <p:spPr>
            <a:xfrm>
              <a:off x="13220698" y="6286500"/>
              <a:ext cx="2476502" cy="6096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9E4185E2-09C3-CF74-3222-8629BC7A13F1}"/>
              </a:ext>
            </a:extLst>
          </p:cNvPr>
          <p:cNvGrpSpPr/>
          <p:nvPr/>
        </p:nvGrpSpPr>
        <p:grpSpPr>
          <a:xfrm>
            <a:off x="6858000" y="1430166"/>
            <a:ext cx="4724400" cy="1255728"/>
            <a:chOff x="6858000" y="1430166"/>
            <a:chExt cx="4724400" cy="1255728"/>
          </a:xfrm>
        </p:grpSpPr>
        <p:sp>
          <p:nvSpPr>
            <p:cNvPr id="15" name="Rectangle: Rounded Corners 14">
              <a:extLst>
                <a:ext uri="{FF2B5EF4-FFF2-40B4-BE49-F238E27FC236}">
                  <a16:creationId xmlns:a16="http://schemas.microsoft.com/office/drawing/2014/main" id="{85F98A9C-B43E-BA0A-E888-47A35200937B}"/>
                </a:ext>
              </a:extLst>
            </p:cNvPr>
            <p:cNvSpPr/>
            <p:nvPr/>
          </p:nvSpPr>
          <p:spPr>
            <a:xfrm>
              <a:off x="6858000" y="1430166"/>
              <a:ext cx="4724400" cy="1255728"/>
            </a:xfrm>
            <a:prstGeom prst="roundRect">
              <a:avLst/>
            </a:prstGeom>
            <a:solidFill>
              <a:schemeClr val="bg1"/>
            </a:solidFill>
            <a:ln w="76200">
              <a:solidFill>
                <a:srgbClr val="0070C0"/>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32E7E78-52F5-25B1-FD5C-49B50B89CE41}"/>
                </a:ext>
              </a:extLst>
            </p:cNvPr>
            <p:cNvSpPr/>
            <p:nvPr/>
          </p:nvSpPr>
          <p:spPr>
            <a:xfrm>
              <a:off x="7310518" y="1620378"/>
              <a:ext cx="3748142"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Congenial Black" panose="02000503040000020004" pitchFamily="2" charset="0"/>
                </a:rPr>
                <a:t>My friends</a:t>
              </a:r>
            </a:p>
          </p:txBody>
        </p:sp>
      </p:grpSp>
      <p:pic>
        <p:nvPicPr>
          <p:cNvPr id="5" name="Track 28">
            <a:hlinkClick r:id="" action="ppaction://media"/>
            <a:extLst>
              <a:ext uri="{FF2B5EF4-FFF2-40B4-BE49-F238E27FC236}">
                <a16:creationId xmlns:a16="http://schemas.microsoft.com/office/drawing/2014/main" id="{28CE414D-F75D-CE38-0119-D59B098230F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548466" y="3590129"/>
            <a:ext cx="1125864" cy="1125864"/>
          </a:xfrm>
          <a:prstGeom prst="rect">
            <a:avLst/>
          </a:prstGeom>
        </p:spPr>
      </p:pic>
    </p:spTree>
    <p:extLst>
      <p:ext uri="{BB962C8B-B14F-4D97-AF65-F5344CB8AC3E}">
        <p14:creationId xmlns:p14="http://schemas.microsoft.com/office/powerpoint/2010/main" val="1730336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2595" y="-2172513"/>
            <a:ext cx="19513190" cy="19513190"/>
          </a:xfrm>
          <a:custGeom>
            <a:avLst/>
            <a:gdLst/>
            <a:ahLst/>
            <a:cxnLst/>
            <a:rect l="l" t="t" r="r" b="b"/>
            <a:pathLst>
              <a:path w="19513190" h="19513190">
                <a:moveTo>
                  <a:pt x="0" y="0"/>
                </a:moveTo>
                <a:lnTo>
                  <a:pt x="19513190" y="0"/>
                </a:lnTo>
                <a:lnTo>
                  <a:pt x="19513190" y="19513190"/>
                </a:lnTo>
                <a:lnTo>
                  <a:pt x="0" y="19513190"/>
                </a:lnTo>
                <a:lnTo>
                  <a:pt x="0" y="0"/>
                </a:lnTo>
                <a:close/>
              </a:path>
            </a:pathLst>
          </a:custGeom>
          <a:blipFill>
            <a:blip r:embed="rId5">
              <a:alphaModFix amt="17000"/>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 name="Freeform 3"/>
          <p:cNvSpPr/>
          <p:nvPr/>
        </p:nvSpPr>
        <p:spPr>
          <a:xfrm>
            <a:off x="5966331" y="2400300"/>
            <a:ext cx="6910006" cy="7311629"/>
          </a:xfrm>
          <a:custGeom>
            <a:avLst/>
            <a:gdLst/>
            <a:ahLst/>
            <a:cxnLst/>
            <a:rect l="l" t="t" r="r" b="b"/>
            <a:pathLst>
              <a:path w="7876413" h="8229600">
                <a:moveTo>
                  <a:pt x="0" y="0"/>
                </a:moveTo>
                <a:lnTo>
                  <a:pt x="7876412" y="0"/>
                </a:lnTo>
                <a:lnTo>
                  <a:pt x="7876412" y="8229600"/>
                </a:lnTo>
                <a:lnTo>
                  <a:pt x="0" y="8229600"/>
                </a:lnTo>
                <a:lnTo>
                  <a:pt x="0" y="0"/>
                </a:lnTo>
                <a:close/>
              </a:path>
            </a:pathLst>
          </a:custGeom>
          <a:blipFill>
            <a:blip r:embed="rId7"/>
            <a:stretch>
              <a:fillRect/>
            </a:stretch>
          </a:blipFill>
        </p:spPr>
        <p:txBody>
          <a:bodyPr/>
          <a:lstStyle/>
          <a:p>
            <a:endParaRPr lang="en-US"/>
          </a:p>
        </p:txBody>
      </p:sp>
      <p:sp>
        <p:nvSpPr>
          <p:cNvPr id="4" name="Freeform 4"/>
          <p:cNvSpPr/>
          <p:nvPr/>
        </p:nvSpPr>
        <p:spPr>
          <a:xfrm>
            <a:off x="13987923" y="-4193"/>
            <a:ext cx="4215539" cy="3706216"/>
          </a:xfrm>
          <a:custGeom>
            <a:avLst/>
            <a:gdLst/>
            <a:ahLst/>
            <a:cxnLst/>
            <a:rect l="l" t="t" r="r" b="b"/>
            <a:pathLst>
              <a:path w="4063365" h="4114800">
                <a:moveTo>
                  <a:pt x="0" y="0"/>
                </a:moveTo>
                <a:lnTo>
                  <a:pt x="4063366" y="0"/>
                </a:lnTo>
                <a:lnTo>
                  <a:pt x="4063366"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5" name="Picture 5"/>
          <p:cNvPicPr>
            <a:picLocks noChangeAspect="1"/>
          </p:cNvPicPr>
          <p:nvPr/>
        </p:nvPicPr>
        <p:blipFill>
          <a:blip r:embed="rId10"/>
          <a:srcRect/>
          <a:stretch>
            <a:fillRect/>
          </a:stretch>
        </p:blipFill>
        <p:spPr>
          <a:xfrm>
            <a:off x="84538" y="1629385"/>
            <a:ext cx="16625453" cy="8229599"/>
          </a:xfrm>
          <a:prstGeom prst="rect">
            <a:avLst/>
          </a:prstGeom>
        </p:spPr>
      </p:pic>
      <p:sp>
        <p:nvSpPr>
          <p:cNvPr id="6" name="Freeform 6"/>
          <p:cNvSpPr/>
          <p:nvPr/>
        </p:nvSpPr>
        <p:spPr>
          <a:xfrm rot="-1606897">
            <a:off x="901717" y="4159670"/>
            <a:ext cx="4501021" cy="6082460"/>
          </a:xfrm>
          <a:custGeom>
            <a:avLst/>
            <a:gdLst/>
            <a:ahLst/>
            <a:cxnLst/>
            <a:rect l="l" t="t" r="r" b="b"/>
            <a:pathLst>
              <a:path w="4501021" h="6082460">
                <a:moveTo>
                  <a:pt x="0" y="0"/>
                </a:moveTo>
                <a:lnTo>
                  <a:pt x="4501020" y="0"/>
                </a:lnTo>
                <a:lnTo>
                  <a:pt x="4501020" y="6082460"/>
                </a:lnTo>
                <a:lnTo>
                  <a:pt x="0" y="608246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7" name="Freeform 7"/>
          <p:cNvSpPr/>
          <p:nvPr/>
        </p:nvSpPr>
        <p:spPr>
          <a:xfrm>
            <a:off x="14208462" y="7200900"/>
            <a:ext cx="5874220" cy="5316169"/>
          </a:xfrm>
          <a:custGeom>
            <a:avLst/>
            <a:gdLst/>
            <a:ahLst/>
            <a:cxnLst/>
            <a:rect l="l" t="t" r="r" b="b"/>
            <a:pathLst>
              <a:path w="5874220" h="5316169">
                <a:moveTo>
                  <a:pt x="0" y="0"/>
                </a:moveTo>
                <a:lnTo>
                  <a:pt x="5874219" y="0"/>
                </a:lnTo>
                <a:lnTo>
                  <a:pt x="5874219" y="5316169"/>
                </a:lnTo>
                <a:lnTo>
                  <a:pt x="0" y="5316169"/>
                </a:lnTo>
                <a:lnTo>
                  <a:pt x="0" y="0"/>
                </a:lnTo>
                <a:close/>
              </a:path>
            </a:pathLst>
          </a:custGeom>
          <a:blipFill>
            <a:blip r:embed="rId13">
              <a:alphaModFix amt="46000"/>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8" name="Freeform 8"/>
          <p:cNvSpPr/>
          <p:nvPr/>
        </p:nvSpPr>
        <p:spPr>
          <a:xfrm>
            <a:off x="-1518311" y="-1894538"/>
            <a:ext cx="4670538" cy="4641348"/>
          </a:xfrm>
          <a:custGeom>
            <a:avLst/>
            <a:gdLst/>
            <a:ahLst/>
            <a:cxnLst/>
            <a:rect l="l" t="t" r="r" b="b"/>
            <a:pathLst>
              <a:path w="4670538" h="4641348">
                <a:moveTo>
                  <a:pt x="0" y="0"/>
                </a:moveTo>
                <a:lnTo>
                  <a:pt x="4670538" y="0"/>
                </a:lnTo>
                <a:lnTo>
                  <a:pt x="4670538" y="4641347"/>
                </a:lnTo>
                <a:lnTo>
                  <a:pt x="0" y="464134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pic>
        <p:nvPicPr>
          <p:cNvPr id="9" name="Track 28">
            <a:hlinkClick r:id="" action="ppaction://media"/>
            <a:extLst>
              <a:ext uri="{FF2B5EF4-FFF2-40B4-BE49-F238E27FC236}">
                <a16:creationId xmlns:a16="http://schemas.microsoft.com/office/drawing/2014/main" id="{1778349D-6A8A-5559-39B7-3E3D48F9D5F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548466" y="3590129"/>
            <a:ext cx="1125864" cy="1125864"/>
          </a:xfrm>
          <a:prstGeom prst="rect">
            <a:avLst/>
          </a:prstGeom>
        </p:spPr>
      </p:pic>
      <p:sp>
        <p:nvSpPr>
          <p:cNvPr id="11" name="TextBox 15">
            <a:extLst>
              <a:ext uri="{FF2B5EF4-FFF2-40B4-BE49-F238E27FC236}">
                <a16:creationId xmlns:a16="http://schemas.microsoft.com/office/drawing/2014/main" id="{F9BBD5EF-E511-35F1-5CA4-B0F549833266}"/>
              </a:ext>
            </a:extLst>
          </p:cNvPr>
          <p:cNvSpPr txBox="1"/>
          <p:nvPr/>
        </p:nvSpPr>
        <p:spPr>
          <a:xfrm>
            <a:off x="4613861" y="612339"/>
            <a:ext cx="881826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Let’s SING in the front.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3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79170" y="1714500"/>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1789776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85800"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37026" y="1374752"/>
            <a:ext cx="2013948" cy="1817588"/>
          </a:xfrm>
          <a:custGeom>
            <a:avLst/>
            <a:gdLst/>
            <a:ahLst/>
            <a:cxnLst/>
            <a:rect l="l" t="t" r="r" b="b"/>
            <a:pathLst>
              <a:path w="2013948" h="1817588">
                <a:moveTo>
                  <a:pt x="0" y="0"/>
                </a:moveTo>
                <a:lnTo>
                  <a:pt x="2013948" y="0"/>
                </a:lnTo>
                <a:lnTo>
                  <a:pt x="2013948" y="1817588"/>
                </a:lnTo>
                <a:lnTo>
                  <a:pt x="0" y="181758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715000" y="2554436"/>
            <a:ext cx="6607873" cy="2916538"/>
          </a:xfrm>
          <a:prstGeom prst="rect">
            <a:avLst/>
          </a:prstGeom>
        </p:spPr>
        <p:txBody>
          <a:bodyPr lIns="0" tIns="0" rIns="0" bIns="0" rtlCol="0" anchor="t">
            <a:spAutoFit/>
          </a:bodyPr>
          <a:lstStyle/>
          <a:p>
            <a:pPr marL="0" lvl="0" indent="0" algn="ctr">
              <a:lnSpc>
                <a:spcPts val="24045"/>
              </a:lnSpc>
              <a:spcBef>
                <a:spcPct val="0"/>
              </a:spcBef>
            </a:pPr>
            <a:r>
              <a:rPr lang="en-US" sz="17175" u="none" dirty="0">
                <a:solidFill>
                  <a:srgbClr val="00B050"/>
                </a:solidFill>
                <a:latin typeface="Margin"/>
              </a:rPr>
              <a:t>05</a:t>
            </a:r>
          </a:p>
        </p:txBody>
      </p:sp>
      <p:sp>
        <p:nvSpPr>
          <p:cNvPr id="8" name="TextBox 8"/>
          <p:cNvSpPr txBox="1"/>
          <p:nvPr/>
        </p:nvSpPr>
        <p:spPr>
          <a:xfrm>
            <a:off x="3954962" y="5295900"/>
            <a:ext cx="10378076" cy="3090590"/>
          </a:xfrm>
          <a:prstGeom prst="rect">
            <a:avLst/>
          </a:prstGeom>
        </p:spPr>
        <p:txBody>
          <a:bodyPr wrap="square" lIns="0" tIns="0" rIns="0" bIns="0" rtlCol="0" anchor="t">
            <a:spAutoFit/>
          </a:bodyPr>
          <a:lstStyle/>
          <a:p>
            <a:pPr algn="ctr">
              <a:lnSpc>
                <a:spcPts val="11758"/>
              </a:lnSpc>
              <a:spcBef>
                <a:spcPct val="0"/>
              </a:spcBef>
            </a:pPr>
            <a:r>
              <a:rPr lang="en-US" sz="11500" dirty="0">
                <a:solidFill>
                  <a:srgbClr val="000000"/>
                </a:solidFill>
                <a:latin typeface="Aharoni" panose="02010803020104030203" pitchFamily="2" charset="-79"/>
                <a:cs typeface="Aharoni" panose="02010803020104030203" pitchFamily="2" charset="-79"/>
              </a:rPr>
              <a:t>Fun corner</a:t>
            </a:r>
          </a:p>
          <a:p>
            <a:pPr algn="ctr">
              <a:lnSpc>
                <a:spcPts val="11758"/>
              </a:lnSpc>
              <a:spcBef>
                <a:spcPct val="0"/>
              </a:spcBef>
            </a:pPr>
            <a:r>
              <a:rPr lang="en-US" sz="11500" dirty="0">
                <a:solidFill>
                  <a:srgbClr val="000000"/>
                </a:solidFill>
                <a:latin typeface="Aharoni" panose="02010803020104030203" pitchFamily="2" charset="-79"/>
                <a:cs typeface="Aharoni" panose="02010803020104030203" pitchFamily="2" charset="-79"/>
              </a:rPr>
              <a:t>and wrap-up</a:t>
            </a:r>
          </a:p>
        </p:txBody>
      </p:sp>
    </p:spTree>
    <p:extLst>
      <p:ext uri="{BB962C8B-B14F-4D97-AF65-F5344CB8AC3E}">
        <p14:creationId xmlns:p14="http://schemas.microsoft.com/office/powerpoint/2010/main" val="296120129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5" name="camera.wav"/>
          </p:stSnd>
        </p:sndAc>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BFCD3FF-EAB9-D02E-8BBE-A3FA2E7F3E44}"/>
              </a:ext>
            </a:extLst>
          </p:cNvPr>
          <p:cNvPicPr>
            <a:picLocks noChangeAspect="1"/>
          </p:cNvPicPr>
          <p:nvPr/>
        </p:nvPicPr>
        <p:blipFill>
          <a:blip r:embed="rId3"/>
          <a:stretch>
            <a:fillRect/>
          </a:stretch>
        </p:blipFill>
        <p:spPr>
          <a:xfrm>
            <a:off x="0" y="-28798"/>
            <a:ext cx="18288000" cy="10315798"/>
          </a:xfrm>
          <a:prstGeom prst="rect">
            <a:avLst/>
          </a:prstGeom>
        </p:spPr>
      </p:pic>
      <p:grpSp>
        <p:nvGrpSpPr>
          <p:cNvPr id="2" name="Group 2"/>
          <p:cNvGrpSpPr/>
          <p:nvPr/>
        </p:nvGrpSpPr>
        <p:grpSpPr>
          <a:xfrm rot="-151064">
            <a:off x="1361741" y="7551082"/>
            <a:ext cx="4860819" cy="874863"/>
            <a:chOff x="0" y="0"/>
            <a:chExt cx="1175433" cy="211557"/>
          </a:xfrm>
        </p:grpSpPr>
        <p:sp>
          <p:nvSpPr>
            <p:cNvPr id="3" name="Freeform 3"/>
            <p:cNvSpPr/>
            <p:nvPr/>
          </p:nvSpPr>
          <p:spPr>
            <a:xfrm>
              <a:off x="0" y="0"/>
              <a:ext cx="1175433" cy="211557"/>
            </a:xfrm>
            <a:custGeom>
              <a:avLst/>
              <a:gdLst/>
              <a:ahLst/>
              <a:cxnLst/>
              <a:rect l="l" t="t" r="r" b="b"/>
              <a:pathLst>
                <a:path w="1175433" h="211557">
                  <a:moveTo>
                    <a:pt x="33447" y="0"/>
                  </a:moveTo>
                  <a:lnTo>
                    <a:pt x="1141986" y="0"/>
                  </a:lnTo>
                  <a:cubicBezTo>
                    <a:pt x="1160458" y="0"/>
                    <a:pt x="1175433" y="14975"/>
                    <a:pt x="1175433" y="33447"/>
                  </a:cubicBezTo>
                  <a:lnTo>
                    <a:pt x="1175433" y="178110"/>
                  </a:lnTo>
                  <a:cubicBezTo>
                    <a:pt x="1175433" y="196583"/>
                    <a:pt x="1160458" y="211557"/>
                    <a:pt x="1141986" y="211557"/>
                  </a:cubicBezTo>
                  <a:lnTo>
                    <a:pt x="33447" y="211557"/>
                  </a:lnTo>
                  <a:cubicBezTo>
                    <a:pt x="14975" y="211557"/>
                    <a:pt x="0" y="196583"/>
                    <a:pt x="0" y="178110"/>
                  </a:cubicBezTo>
                  <a:lnTo>
                    <a:pt x="0" y="33447"/>
                  </a:lnTo>
                  <a:cubicBezTo>
                    <a:pt x="0" y="14975"/>
                    <a:pt x="14975" y="0"/>
                    <a:pt x="33447" y="0"/>
                  </a:cubicBezTo>
                  <a:close/>
                </a:path>
              </a:pathLst>
            </a:custGeom>
            <a:solidFill>
              <a:srgbClr val="FDA3B7"/>
            </a:solidFill>
          </p:spPr>
          <p:txBody>
            <a:bodyPr/>
            <a:lstStyle/>
            <a:p>
              <a:endParaRPr lang="en-US"/>
            </a:p>
          </p:txBody>
        </p:sp>
        <p:sp>
          <p:nvSpPr>
            <p:cNvPr id="4" name="TextBox 4"/>
            <p:cNvSpPr txBox="1"/>
            <p:nvPr/>
          </p:nvSpPr>
          <p:spPr>
            <a:xfrm>
              <a:off x="0" y="-38100"/>
              <a:ext cx="1175433" cy="24965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110695">
            <a:off x="10919630" y="2724670"/>
            <a:ext cx="6048475" cy="4611962"/>
          </a:xfrm>
          <a:custGeom>
            <a:avLst/>
            <a:gdLst/>
            <a:ahLst/>
            <a:cxnLst/>
            <a:rect l="l" t="t" r="r" b="b"/>
            <a:pathLst>
              <a:path w="6048475" h="4611962">
                <a:moveTo>
                  <a:pt x="0" y="0"/>
                </a:moveTo>
                <a:lnTo>
                  <a:pt x="6048475" y="0"/>
                </a:lnTo>
                <a:lnTo>
                  <a:pt x="6048475" y="4611962"/>
                </a:lnTo>
                <a:lnTo>
                  <a:pt x="0" y="46119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TextBox 6"/>
          <p:cNvSpPr txBox="1"/>
          <p:nvPr/>
        </p:nvSpPr>
        <p:spPr>
          <a:xfrm rot="-151064">
            <a:off x="1073791" y="3062364"/>
            <a:ext cx="10166252" cy="4010970"/>
          </a:xfrm>
          <a:prstGeom prst="rect">
            <a:avLst/>
          </a:prstGeom>
        </p:spPr>
        <p:txBody>
          <a:bodyPr wrap="square" lIns="0" tIns="0" rIns="0" bIns="0" rtlCol="0" anchor="t">
            <a:spAutoFit/>
          </a:bodyPr>
          <a:lstStyle/>
          <a:p>
            <a:r>
              <a:rPr lang="en-US" sz="16464" dirty="0">
                <a:solidFill>
                  <a:srgbClr val="FFFF00"/>
                </a:solidFill>
                <a:latin typeface="Fredoka One" panose="02000000000000000000" pitchFamily="2" charset="0"/>
              </a:rPr>
              <a:t>Yes</a:t>
            </a:r>
            <a:r>
              <a:rPr lang="en-US" sz="16464" dirty="0">
                <a:solidFill>
                  <a:srgbClr val="FFFFFF"/>
                </a:solidFill>
                <a:latin typeface="Fredoka One" panose="02000000000000000000" pitchFamily="2" charset="0"/>
              </a:rPr>
              <a:t> or </a:t>
            </a:r>
            <a:r>
              <a:rPr lang="en-US" sz="16464" dirty="0">
                <a:solidFill>
                  <a:srgbClr val="FFFF00"/>
                </a:solidFill>
                <a:latin typeface="Fredoka One" panose="02000000000000000000" pitchFamily="2" charset="0"/>
              </a:rPr>
              <a:t>No</a:t>
            </a:r>
            <a:r>
              <a:rPr lang="en-US" sz="16464" dirty="0">
                <a:solidFill>
                  <a:srgbClr val="FFFFFF"/>
                </a:solidFill>
                <a:latin typeface="Fredoka One" panose="02000000000000000000" pitchFamily="2" charset="0"/>
              </a:rPr>
              <a:t>       </a:t>
            </a:r>
            <a:r>
              <a:rPr lang="en-US" sz="9600" dirty="0">
                <a:solidFill>
                  <a:srgbClr val="FFFFFF"/>
                </a:solidFill>
                <a:latin typeface="Fredoka One" panose="02000000000000000000" pitchFamily="2" charset="0"/>
              </a:rPr>
              <a:t>Game</a:t>
            </a:r>
            <a:endParaRPr lang="en-US" sz="16464" dirty="0">
              <a:solidFill>
                <a:srgbClr val="FFFFFF"/>
              </a:solidFill>
              <a:latin typeface="Fredoka One" panose="02000000000000000000" pitchFamily="2" charset="0"/>
            </a:endParaRPr>
          </a:p>
        </p:txBody>
      </p:sp>
      <p:sp>
        <p:nvSpPr>
          <p:cNvPr id="7" name="Freeform 7"/>
          <p:cNvSpPr/>
          <p:nvPr/>
        </p:nvSpPr>
        <p:spPr>
          <a:xfrm rot="-83564">
            <a:off x="11808023" y="8085599"/>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rot="-551428">
            <a:off x="-6608975" y="-155487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6">
              <a:alphaModFix amt="65999"/>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15898102" y="1594550"/>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Freeform 10"/>
          <p:cNvSpPr/>
          <p:nvPr/>
        </p:nvSpPr>
        <p:spPr>
          <a:xfrm rot="-312049">
            <a:off x="7488313" y="8510799"/>
            <a:ext cx="1638902" cy="444787"/>
          </a:xfrm>
          <a:custGeom>
            <a:avLst/>
            <a:gdLst/>
            <a:ahLst/>
            <a:cxnLst/>
            <a:rect l="l" t="t" r="r" b="b"/>
            <a:pathLst>
              <a:path w="1638902" h="444787">
                <a:moveTo>
                  <a:pt x="0" y="0"/>
                </a:moveTo>
                <a:lnTo>
                  <a:pt x="1638901" y="0"/>
                </a:lnTo>
                <a:lnTo>
                  <a:pt x="1638901" y="444788"/>
                </a:lnTo>
                <a:lnTo>
                  <a:pt x="0" y="44478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Freeform 11"/>
          <p:cNvSpPr/>
          <p:nvPr/>
        </p:nvSpPr>
        <p:spPr>
          <a:xfrm rot="-1919623">
            <a:off x="8960752" y="1344300"/>
            <a:ext cx="1428282" cy="1540304"/>
          </a:xfrm>
          <a:custGeom>
            <a:avLst/>
            <a:gdLst/>
            <a:ahLst/>
            <a:cxnLst/>
            <a:rect l="l" t="t" r="r" b="b"/>
            <a:pathLst>
              <a:path w="1428282" h="1540304">
                <a:moveTo>
                  <a:pt x="0" y="0"/>
                </a:moveTo>
                <a:lnTo>
                  <a:pt x="1428282" y="0"/>
                </a:lnTo>
                <a:lnTo>
                  <a:pt x="1428282" y="1540303"/>
                </a:lnTo>
                <a:lnTo>
                  <a:pt x="0" y="15403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2" name="TextBox 12"/>
          <p:cNvSpPr txBox="1"/>
          <p:nvPr/>
        </p:nvSpPr>
        <p:spPr>
          <a:xfrm rot="-151064">
            <a:off x="1773660" y="7541165"/>
            <a:ext cx="4030057" cy="798167"/>
          </a:xfrm>
          <a:prstGeom prst="rect">
            <a:avLst/>
          </a:prstGeom>
        </p:spPr>
        <p:txBody>
          <a:bodyPr lIns="0" tIns="0" rIns="0" bIns="0" rtlCol="0" anchor="t">
            <a:spAutoFit/>
          </a:bodyPr>
          <a:lstStyle/>
          <a:p>
            <a:pPr algn="ctr">
              <a:lnSpc>
                <a:spcPts val="6778"/>
              </a:lnSpc>
            </a:pPr>
            <a:r>
              <a:rPr lang="en-US" sz="4800" b="1" dirty="0">
                <a:solidFill>
                  <a:srgbClr val="3D397B"/>
                </a:solidFill>
                <a:latin typeface="Agrandir Medium"/>
              </a:rPr>
              <a:t>Let’s play!</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happy-logoversion-3-13398.wav"/>
          </p:stSnd>
        </p:sndAc>
      </p:transition>
    </mc:Choice>
    <mc:Fallback xmlns="">
      <p:transition spd="slow">
        <p:random/>
        <p:sndAc>
          <p:stSnd>
            <p:snd r:embed="rId12" name="happy-logoversion-3-13398.wav"/>
          </p:stSnd>
        </p:sndAc>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EFFB673-5A66-1BC0-548B-7A1D5AA81F7B}"/>
              </a:ext>
            </a:extLst>
          </p:cNvPr>
          <p:cNvPicPr>
            <a:picLocks noChangeAspect="1"/>
          </p:cNvPicPr>
          <p:nvPr/>
        </p:nvPicPr>
        <p:blipFill>
          <a:blip r:embed="rId3"/>
          <a:stretch>
            <a:fillRect/>
          </a:stretch>
        </p:blipFill>
        <p:spPr>
          <a:xfrm>
            <a:off x="-30776" y="-66256"/>
            <a:ext cx="18467454" cy="10353256"/>
          </a:xfrm>
          <a:prstGeom prst="rect">
            <a:avLst/>
          </a:prstGeom>
        </p:spPr>
      </p:pic>
      <p:grpSp>
        <p:nvGrpSpPr>
          <p:cNvPr id="2" name="Group 2"/>
          <p:cNvGrpSpPr/>
          <p:nvPr/>
        </p:nvGrpSpPr>
        <p:grpSpPr>
          <a:xfrm>
            <a:off x="7487187" y="1827053"/>
            <a:ext cx="9522962" cy="6720275"/>
            <a:chOff x="0" y="0"/>
            <a:chExt cx="2279757" cy="1608805"/>
          </a:xfrm>
        </p:grpSpPr>
        <p:sp>
          <p:nvSpPr>
            <p:cNvPr id="3" name="Freeform 3"/>
            <p:cNvSpPr/>
            <p:nvPr/>
          </p:nvSpPr>
          <p:spPr>
            <a:xfrm>
              <a:off x="0" y="0"/>
              <a:ext cx="2279757" cy="1608805"/>
            </a:xfrm>
            <a:custGeom>
              <a:avLst/>
              <a:gdLst/>
              <a:ahLst/>
              <a:cxnLst/>
              <a:rect l="l" t="t" r="r" b="b"/>
              <a:pathLst>
                <a:path w="2279757" h="1608805">
                  <a:moveTo>
                    <a:pt x="41462" y="0"/>
                  </a:moveTo>
                  <a:lnTo>
                    <a:pt x="2238295" y="0"/>
                  </a:lnTo>
                  <a:cubicBezTo>
                    <a:pt x="2261194" y="0"/>
                    <a:pt x="2279757" y="18563"/>
                    <a:pt x="2279757" y="41462"/>
                  </a:cubicBezTo>
                  <a:lnTo>
                    <a:pt x="2279757" y="1567344"/>
                  </a:lnTo>
                  <a:cubicBezTo>
                    <a:pt x="2279757" y="1590242"/>
                    <a:pt x="2261194" y="1608805"/>
                    <a:pt x="2238295" y="1608805"/>
                  </a:cubicBezTo>
                  <a:lnTo>
                    <a:pt x="41462" y="1608805"/>
                  </a:lnTo>
                  <a:cubicBezTo>
                    <a:pt x="18563" y="1608805"/>
                    <a:pt x="0" y="1590242"/>
                    <a:pt x="0" y="1567344"/>
                  </a:cubicBezTo>
                  <a:lnTo>
                    <a:pt x="0" y="41462"/>
                  </a:lnTo>
                  <a:cubicBezTo>
                    <a:pt x="0" y="18563"/>
                    <a:pt x="18563" y="0"/>
                    <a:pt x="41462" y="0"/>
                  </a:cubicBezTo>
                  <a:close/>
                </a:path>
              </a:pathLst>
            </a:custGeom>
            <a:solidFill>
              <a:srgbClr val="FAEFDE"/>
            </a:solidFill>
            <a:ln cap="rnd">
              <a:noFill/>
              <a:prstDash val="solid"/>
              <a:round/>
            </a:ln>
          </p:spPr>
          <p:txBody>
            <a:bodyPr/>
            <a:lstStyle/>
            <a:p>
              <a:endParaRPr lang="en-US"/>
            </a:p>
          </p:txBody>
        </p:sp>
        <p:sp>
          <p:nvSpPr>
            <p:cNvPr id="4" name="TextBox 4"/>
            <p:cNvSpPr txBox="1"/>
            <p:nvPr/>
          </p:nvSpPr>
          <p:spPr>
            <a:xfrm>
              <a:off x="0" y="-38100"/>
              <a:ext cx="2279757" cy="1646905"/>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rot="-342239">
            <a:off x="5808066" y="1848793"/>
            <a:ext cx="6703414" cy="3737666"/>
          </a:xfrm>
          <a:prstGeom prst="rect">
            <a:avLst/>
          </a:prstGeom>
        </p:spPr>
        <p:txBody>
          <a:bodyPr lIns="0" tIns="0" rIns="0" bIns="0" rtlCol="0" anchor="t">
            <a:spAutoFit/>
          </a:bodyPr>
          <a:lstStyle/>
          <a:p>
            <a:pPr>
              <a:lnSpc>
                <a:spcPts val="14210"/>
              </a:lnSpc>
            </a:pPr>
            <a:r>
              <a:rPr lang="en-US" sz="15117" dirty="0">
                <a:solidFill>
                  <a:srgbClr val="3D397B"/>
                </a:solidFill>
                <a:latin typeface="Fredoka One" panose="02000000000000000000" pitchFamily="2" charset="0"/>
              </a:rPr>
              <a:t>The</a:t>
            </a:r>
          </a:p>
          <a:p>
            <a:pPr>
              <a:lnSpc>
                <a:spcPts val="14210"/>
              </a:lnSpc>
            </a:pPr>
            <a:r>
              <a:rPr lang="en-US" sz="15117" dirty="0">
                <a:solidFill>
                  <a:srgbClr val="3D397B"/>
                </a:solidFill>
                <a:latin typeface="Fredoka One" panose="02000000000000000000" pitchFamily="2" charset="0"/>
              </a:rPr>
              <a:t>Rules</a:t>
            </a:r>
          </a:p>
        </p:txBody>
      </p:sp>
      <p:sp>
        <p:nvSpPr>
          <p:cNvPr id="6" name="Freeform 6"/>
          <p:cNvSpPr/>
          <p:nvPr/>
        </p:nvSpPr>
        <p:spPr>
          <a:xfrm rot="-551428">
            <a:off x="-4873459" y="823751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rot="-181972">
            <a:off x="12078920" y="-2576886"/>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2266037" y="1492180"/>
            <a:ext cx="7871197" cy="9350234"/>
          </a:xfrm>
          <a:custGeom>
            <a:avLst/>
            <a:gdLst/>
            <a:ahLst/>
            <a:cxnLst/>
            <a:rect l="l" t="t" r="r" b="b"/>
            <a:pathLst>
              <a:path w="7871197" h="9350234">
                <a:moveTo>
                  <a:pt x="0" y="0"/>
                </a:moveTo>
                <a:lnTo>
                  <a:pt x="7871197" y="0"/>
                </a:lnTo>
                <a:lnTo>
                  <a:pt x="7871197" y="9350234"/>
                </a:lnTo>
                <a:lnTo>
                  <a:pt x="0" y="93502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TextBox 9"/>
          <p:cNvSpPr txBox="1"/>
          <p:nvPr/>
        </p:nvSpPr>
        <p:spPr>
          <a:xfrm>
            <a:off x="11379176" y="2606881"/>
            <a:ext cx="4978703" cy="1107996"/>
          </a:xfrm>
          <a:prstGeom prst="rect">
            <a:avLst/>
          </a:prstGeom>
        </p:spPr>
        <p:txBody>
          <a:bodyPr wrap="square" lIns="0" tIns="0" rIns="0" bIns="0" rtlCol="0" anchor="t">
            <a:spAutoFit/>
          </a:bodyPr>
          <a:lstStyle/>
          <a:p>
            <a:pPr marL="471655" lvl="1" indent="-235827">
              <a:buFont typeface="Arial"/>
              <a:buChar char="•"/>
            </a:pPr>
            <a:r>
              <a:rPr lang="en-US" sz="3600" dirty="0">
                <a:solidFill>
                  <a:srgbClr val="3D397B"/>
                </a:solidFill>
                <a:latin typeface="Agrandir Medium"/>
              </a:rPr>
              <a:t>Answer the questions within limit time.</a:t>
            </a:r>
          </a:p>
        </p:txBody>
      </p:sp>
      <p:sp>
        <p:nvSpPr>
          <p:cNvPr id="10" name="TextBox 10"/>
          <p:cNvSpPr txBox="1"/>
          <p:nvPr/>
        </p:nvSpPr>
        <p:spPr>
          <a:xfrm>
            <a:off x="11277600" y="3998772"/>
            <a:ext cx="5416644" cy="1107996"/>
          </a:xfrm>
          <a:prstGeom prst="rect">
            <a:avLst/>
          </a:prstGeom>
        </p:spPr>
        <p:txBody>
          <a:bodyPr wrap="square" lIns="0" tIns="0" rIns="0" bIns="0" rtlCol="0" anchor="t">
            <a:spAutoFit/>
          </a:bodyPr>
          <a:lstStyle/>
          <a:p>
            <a:pPr marL="471655" lvl="1" indent="-235827">
              <a:buFont typeface="Arial"/>
              <a:buChar char="•"/>
            </a:pPr>
            <a:r>
              <a:rPr lang="en-US" sz="3600" dirty="0">
                <a:solidFill>
                  <a:srgbClr val="3D397B"/>
                </a:solidFill>
                <a:latin typeface="Agrandir Medium"/>
              </a:rPr>
              <a:t>If the answer is correct, </a:t>
            </a:r>
            <a:r>
              <a:rPr lang="en-US" sz="3600" spc="-80" dirty="0">
                <a:solidFill>
                  <a:srgbClr val="3D397B"/>
                </a:solidFill>
                <a:latin typeface="Agrandir Medium"/>
              </a:rPr>
              <a:t>the player will get 1 point.</a:t>
            </a:r>
          </a:p>
        </p:txBody>
      </p:sp>
      <p:sp>
        <p:nvSpPr>
          <p:cNvPr id="11" name="TextBox 11"/>
          <p:cNvSpPr txBox="1"/>
          <p:nvPr/>
        </p:nvSpPr>
        <p:spPr>
          <a:xfrm>
            <a:off x="11277601" y="5434819"/>
            <a:ext cx="5486399" cy="1107996"/>
          </a:xfrm>
          <a:prstGeom prst="rect">
            <a:avLst/>
          </a:prstGeom>
        </p:spPr>
        <p:txBody>
          <a:bodyPr wrap="square" lIns="0" tIns="0" rIns="0" bIns="0" rtlCol="0" anchor="t">
            <a:spAutoFit/>
          </a:bodyPr>
          <a:lstStyle/>
          <a:p>
            <a:pPr marL="471655" lvl="1" indent="-235827">
              <a:buFont typeface="Arial"/>
              <a:buChar char="•"/>
            </a:pPr>
            <a:r>
              <a:rPr lang="en-US" sz="3600" spc="-100" dirty="0">
                <a:solidFill>
                  <a:srgbClr val="3D397B"/>
                </a:solidFill>
                <a:latin typeface="Agrandir Medium"/>
              </a:rPr>
              <a:t>If the answer is wrong, the player will lose 1 point.</a:t>
            </a:r>
          </a:p>
        </p:txBody>
      </p:sp>
      <p:sp>
        <p:nvSpPr>
          <p:cNvPr id="12" name="TextBox 12"/>
          <p:cNvSpPr txBox="1"/>
          <p:nvPr/>
        </p:nvSpPr>
        <p:spPr>
          <a:xfrm>
            <a:off x="11277600" y="6931889"/>
            <a:ext cx="5699165" cy="374398"/>
          </a:xfrm>
          <a:prstGeom prst="rect">
            <a:avLst/>
          </a:prstGeom>
        </p:spPr>
        <p:txBody>
          <a:bodyPr lIns="0" tIns="0" rIns="0" bIns="0" rtlCol="0" anchor="t">
            <a:spAutoFit/>
          </a:bodyPr>
          <a:lstStyle/>
          <a:p>
            <a:pPr marL="471655" lvl="1" indent="-235827">
              <a:lnSpc>
                <a:spcPts val="2774"/>
              </a:lnSpc>
              <a:buFont typeface="Arial"/>
              <a:buChar char="•"/>
            </a:pPr>
            <a:r>
              <a:rPr lang="en-US" sz="3600" dirty="0">
                <a:solidFill>
                  <a:srgbClr val="3D397B"/>
                </a:solidFill>
                <a:latin typeface="Agrandir Medium"/>
              </a:rPr>
              <a:t>Have fun!</a:t>
            </a:r>
          </a:p>
        </p:txBody>
      </p:sp>
      <p:sp>
        <p:nvSpPr>
          <p:cNvPr id="13" name="Freeform 13"/>
          <p:cNvSpPr/>
          <p:nvPr/>
        </p:nvSpPr>
        <p:spPr>
          <a:xfrm>
            <a:off x="16043960" y="9258300"/>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rot="-312049">
            <a:off x="6528811" y="806306"/>
            <a:ext cx="1638902" cy="444787"/>
          </a:xfrm>
          <a:custGeom>
            <a:avLst/>
            <a:gdLst/>
            <a:ahLst/>
            <a:cxnLst/>
            <a:rect l="l" t="t" r="r" b="b"/>
            <a:pathLst>
              <a:path w="1638902" h="444787">
                <a:moveTo>
                  <a:pt x="0" y="0"/>
                </a:moveTo>
                <a:lnTo>
                  <a:pt x="1638901" y="0"/>
                </a:lnTo>
                <a:lnTo>
                  <a:pt x="1638901" y="444788"/>
                </a:lnTo>
                <a:lnTo>
                  <a:pt x="0" y="44478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5" name="Freeform 15"/>
          <p:cNvSpPr/>
          <p:nvPr/>
        </p:nvSpPr>
        <p:spPr>
          <a:xfrm rot="-1919623">
            <a:off x="8249069" y="7229358"/>
            <a:ext cx="2061920" cy="2223639"/>
          </a:xfrm>
          <a:custGeom>
            <a:avLst/>
            <a:gdLst/>
            <a:ahLst/>
            <a:cxnLst/>
            <a:rect l="l" t="t" r="r" b="b"/>
            <a:pathLst>
              <a:path w="2061920" h="2223639">
                <a:moveTo>
                  <a:pt x="0" y="0"/>
                </a:moveTo>
                <a:lnTo>
                  <a:pt x="2061920" y="0"/>
                </a:lnTo>
                <a:lnTo>
                  <a:pt x="2061920" y="2223639"/>
                </a:lnTo>
                <a:lnTo>
                  <a:pt x="0" y="222363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Sld>
  <p:clrMapOvr>
    <a:masterClrMapping/>
  </p:clrMapOvr>
  <p:transition spd="slow">
    <p:push/>
    <p:sndAc>
      <p:stSnd>
        <p:snd r:embed="rId2" name="drumroll.wav"/>
      </p:stSnd>
    </p:sndAc>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85800"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37026" y="1374752"/>
            <a:ext cx="2013948" cy="1817588"/>
          </a:xfrm>
          <a:custGeom>
            <a:avLst/>
            <a:gdLst/>
            <a:ahLst/>
            <a:cxnLst/>
            <a:rect l="l" t="t" r="r" b="b"/>
            <a:pathLst>
              <a:path w="2013948" h="1817588">
                <a:moveTo>
                  <a:pt x="0" y="0"/>
                </a:moveTo>
                <a:lnTo>
                  <a:pt x="2013948" y="0"/>
                </a:lnTo>
                <a:lnTo>
                  <a:pt x="2013948" y="1817588"/>
                </a:lnTo>
                <a:lnTo>
                  <a:pt x="0" y="181758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715000" y="2554436"/>
            <a:ext cx="6607873" cy="2916538"/>
          </a:xfrm>
          <a:prstGeom prst="rect">
            <a:avLst/>
          </a:prstGeom>
        </p:spPr>
        <p:txBody>
          <a:bodyPr lIns="0" tIns="0" rIns="0" bIns="0" rtlCol="0" anchor="t">
            <a:spAutoFit/>
          </a:bodyPr>
          <a:lstStyle/>
          <a:p>
            <a:pPr marL="0" lvl="0" indent="0" algn="ctr">
              <a:lnSpc>
                <a:spcPts val="24045"/>
              </a:lnSpc>
              <a:spcBef>
                <a:spcPct val="0"/>
              </a:spcBef>
            </a:pPr>
            <a:r>
              <a:rPr lang="en-US" sz="17175" u="none" dirty="0">
                <a:solidFill>
                  <a:srgbClr val="00B050"/>
                </a:solidFill>
                <a:latin typeface="Margin"/>
              </a:rPr>
              <a:t>01</a:t>
            </a:r>
          </a:p>
        </p:txBody>
      </p:sp>
      <p:sp>
        <p:nvSpPr>
          <p:cNvPr id="8" name="TextBox 8"/>
          <p:cNvSpPr txBox="1"/>
          <p:nvPr/>
        </p:nvSpPr>
        <p:spPr>
          <a:xfrm>
            <a:off x="4480924" y="5372100"/>
            <a:ext cx="8915400" cy="3090590"/>
          </a:xfrm>
          <a:prstGeom prst="rect">
            <a:avLst/>
          </a:prstGeom>
        </p:spPr>
        <p:txBody>
          <a:bodyPr wrap="square" lIns="0" tIns="0" rIns="0" bIns="0" rtlCol="0" anchor="t">
            <a:spAutoFit/>
          </a:bodyPr>
          <a:lstStyle/>
          <a:p>
            <a:pPr algn="ctr">
              <a:lnSpc>
                <a:spcPts val="11758"/>
              </a:lnSpc>
              <a:spcBef>
                <a:spcPct val="0"/>
              </a:spcBef>
            </a:pPr>
            <a:r>
              <a:rPr lang="en-US" sz="11500" dirty="0">
                <a:solidFill>
                  <a:srgbClr val="000000"/>
                </a:solidFill>
                <a:latin typeface="Aharoni" panose="02010803020104030203" pitchFamily="2" charset="-79"/>
                <a:cs typeface="Aharoni" panose="02010803020104030203" pitchFamily="2" charset="-79"/>
              </a:rPr>
              <a:t>Warm-up and review</a:t>
            </a:r>
          </a:p>
        </p:txBody>
      </p:sp>
    </p:spTree>
    <p:extLst>
      <p:ext uri="{BB962C8B-B14F-4D97-AF65-F5344CB8AC3E}">
        <p14:creationId xmlns:p14="http://schemas.microsoft.com/office/powerpoint/2010/main" val="240888342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5" name="camera.wav"/>
          </p:stSnd>
        </p:sndAc>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34A304-255A-57D2-53EA-E9B5BC23BD75}"/>
              </a:ext>
            </a:extLst>
          </p:cNvPr>
          <p:cNvPicPr>
            <a:picLocks noChangeAspect="1"/>
          </p:cNvPicPr>
          <p:nvPr/>
        </p:nvPicPr>
        <p:blipFill>
          <a:blip r:embed="rId5"/>
          <a:stretch>
            <a:fillRect/>
          </a:stretch>
        </p:blipFill>
        <p:spPr>
          <a:xfrm>
            <a:off x="0" y="-28798"/>
            <a:ext cx="18288000" cy="10315798"/>
          </a:xfrm>
          <a:prstGeom prst="rect">
            <a:avLst/>
          </a:prstGeom>
        </p:spPr>
      </p:pic>
      <p:sp>
        <p:nvSpPr>
          <p:cNvPr id="2" name="TextBox 2"/>
          <p:cNvSpPr txBox="1"/>
          <p:nvPr/>
        </p:nvSpPr>
        <p:spPr>
          <a:xfrm>
            <a:off x="3352800" y="4035021"/>
            <a:ext cx="11397008" cy="1513235"/>
          </a:xfrm>
          <a:prstGeom prst="rect">
            <a:avLst/>
          </a:prstGeom>
        </p:spPr>
        <p:txBody>
          <a:bodyPr lIns="0" tIns="0" rIns="0" bIns="0" rtlCol="0" anchor="t">
            <a:spAutoFit/>
          </a:bodyPr>
          <a:lstStyle/>
          <a:p>
            <a:pPr marL="0" lvl="1" indent="0" algn="ctr">
              <a:lnSpc>
                <a:spcPts val="11792"/>
              </a:lnSpc>
              <a:spcBef>
                <a:spcPct val="0"/>
              </a:spcBef>
            </a:pPr>
            <a:r>
              <a:rPr lang="en-US" sz="10166" u="none" dirty="0">
                <a:solidFill>
                  <a:srgbClr val="FFFFFF"/>
                </a:solidFill>
                <a:latin typeface="Fredoka One" panose="02000000000000000000" pitchFamily="2" charset="0"/>
              </a:rPr>
              <a:t>Is he Japanese?</a:t>
            </a:r>
          </a:p>
        </p:txBody>
      </p:sp>
      <p:sp>
        <p:nvSpPr>
          <p:cNvPr id="3" name="Freeform 3"/>
          <p:cNvSpPr/>
          <p:nvPr/>
        </p:nvSpPr>
        <p:spPr>
          <a:xfrm rot="570438">
            <a:off x="13322856" y="6122234"/>
            <a:ext cx="4171532" cy="3490820"/>
          </a:xfrm>
          <a:custGeom>
            <a:avLst/>
            <a:gdLst/>
            <a:ahLst/>
            <a:cxnLst/>
            <a:rect l="l" t="t" r="r" b="b"/>
            <a:pathLst>
              <a:path w="2266547" h="2034226">
                <a:moveTo>
                  <a:pt x="0" y="0"/>
                </a:moveTo>
                <a:lnTo>
                  <a:pt x="2266546" y="0"/>
                </a:lnTo>
                <a:lnTo>
                  <a:pt x="2266546" y="2034225"/>
                </a:lnTo>
                <a:lnTo>
                  <a:pt x="0" y="2034225"/>
                </a:lnTo>
                <a:lnTo>
                  <a:pt x="0" y="0"/>
                </a:lnTo>
                <a:close/>
              </a:path>
            </a:pathLst>
          </a:custGeom>
          <a:blipFill>
            <a:blip r:embed="rId6"/>
            <a:stretch>
              <a:fillRect/>
            </a:stretch>
          </a:blipFill>
        </p:spPr>
        <p:txBody>
          <a:bodyPr/>
          <a:lstStyle/>
          <a:p>
            <a:endParaRPr lang="en-US"/>
          </a:p>
        </p:txBody>
      </p:sp>
      <p:sp>
        <p:nvSpPr>
          <p:cNvPr id="9" name="TextBox 9"/>
          <p:cNvSpPr txBox="1"/>
          <p:nvPr/>
        </p:nvSpPr>
        <p:spPr>
          <a:xfrm>
            <a:off x="6935385" y="3002372"/>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Agrandir Medium"/>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grpSp>
        <p:nvGrpSpPr>
          <p:cNvPr id="10" name="Group 10"/>
          <p:cNvGrpSpPr/>
          <p:nvPr/>
        </p:nvGrpSpPr>
        <p:grpSpPr>
          <a:xfrm>
            <a:off x="5410200" y="5996834"/>
            <a:ext cx="7010399" cy="881487"/>
            <a:chOff x="0" y="0"/>
            <a:chExt cx="2424362" cy="406400"/>
          </a:xfrm>
        </p:grpSpPr>
        <p:sp>
          <p:nvSpPr>
            <p:cNvPr id="11" name="Freeform 11"/>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12" name="TextBox 12"/>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13" name="TextBox 13"/>
          <p:cNvSpPr txBox="1"/>
          <p:nvPr/>
        </p:nvSpPr>
        <p:spPr>
          <a:xfrm>
            <a:off x="5995266" y="6222328"/>
            <a:ext cx="5867399"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15 seconds.</a:t>
            </a:r>
          </a:p>
        </p:txBody>
      </p:sp>
      <p:sp>
        <p:nvSpPr>
          <p:cNvPr id="14" name="Freeform 14"/>
          <p:cNvSpPr/>
          <p:nvPr/>
        </p:nvSpPr>
        <p:spPr>
          <a:xfrm rot="-83564">
            <a:off x="-8071277" y="762068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7">
              <a:alphaModFix amt="65999"/>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5" name="Freeform 15"/>
          <p:cNvSpPr/>
          <p:nvPr/>
        </p:nvSpPr>
        <p:spPr>
          <a:xfrm rot="-551428">
            <a:off x="14132025" y="-2516074"/>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7">
              <a:alphaModFix amt="65999"/>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Freeform 16"/>
          <p:cNvSpPr/>
          <p:nvPr/>
        </p:nvSpPr>
        <p:spPr>
          <a:xfrm rot="-1919623">
            <a:off x="1278981" y="6013120"/>
            <a:ext cx="1155268" cy="1245877"/>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7" name="Freeform 17"/>
          <p:cNvSpPr/>
          <p:nvPr/>
        </p:nvSpPr>
        <p:spPr>
          <a:xfrm rot="-685595">
            <a:off x="16371896" y="2786419"/>
            <a:ext cx="1155268" cy="1245877"/>
          </a:xfrm>
          <a:custGeom>
            <a:avLst/>
            <a:gdLst/>
            <a:ahLst/>
            <a:cxnLst/>
            <a:rect l="l" t="t" r="r" b="b"/>
            <a:pathLst>
              <a:path w="1155268" h="1245877">
                <a:moveTo>
                  <a:pt x="0" y="0"/>
                </a:moveTo>
                <a:lnTo>
                  <a:pt x="1155269" y="0"/>
                </a:lnTo>
                <a:lnTo>
                  <a:pt x="1155269" y="1245877"/>
                </a:lnTo>
                <a:lnTo>
                  <a:pt x="0" y="124587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18" name="đồng hồ đếm ngược 15 giây có âm thanh">
            <a:hlinkClick r:id="" action="ppaction://media"/>
            <a:extLst>
              <a:ext uri="{FF2B5EF4-FFF2-40B4-BE49-F238E27FC236}">
                <a16:creationId xmlns:a16="http://schemas.microsoft.com/office/drawing/2014/main" id="{E1AC700D-169C-4DAB-0581-6B3CA8C04997}"/>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239032" y="593984"/>
            <a:ext cx="3637768" cy="2765905"/>
          </a:xfrm>
          <a:prstGeom prst="rect">
            <a:avLst/>
          </a:prstGeom>
          <a:ln w="57150">
            <a:solidFill>
              <a:srgbClr val="00FFFF"/>
            </a:solidFill>
          </a:ln>
        </p:spPr>
      </p:pic>
      <p:sp>
        <p:nvSpPr>
          <p:cNvPr id="6" name="Freeform 3">
            <a:extLst>
              <a:ext uri="{FF2B5EF4-FFF2-40B4-BE49-F238E27FC236}">
                <a16:creationId xmlns:a16="http://schemas.microsoft.com/office/drawing/2014/main" id="{211911E6-F4F6-0A49-5780-33BA0E1D9F9F}"/>
              </a:ext>
            </a:extLst>
          </p:cNvPr>
          <p:cNvSpPr/>
          <p:nvPr/>
        </p:nvSpPr>
        <p:spPr>
          <a:xfrm>
            <a:off x="15107541" y="6438900"/>
            <a:ext cx="2304784" cy="1588264"/>
          </a:xfrm>
          <a:custGeom>
            <a:avLst/>
            <a:gdLst/>
            <a:ahLst/>
            <a:cxnLst/>
            <a:rect l="l" t="t" r="r" b="b"/>
            <a:pathLst>
              <a:path w="6211019" h="4114800">
                <a:moveTo>
                  <a:pt x="0" y="0"/>
                </a:moveTo>
                <a:lnTo>
                  <a:pt x="6211019" y="0"/>
                </a:lnTo>
                <a:lnTo>
                  <a:pt x="6211019"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id="{32FF8C62-A0C6-9116-8A87-996077072A1C}"/>
              </a:ext>
            </a:extLst>
          </p:cNvPr>
          <p:cNvSpPr/>
          <p:nvPr/>
        </p:nvSpPr>
        <p:spPr>
          <a:xfrm rot="706386">
            <a:off x="13633989" y="6792648"/>
            <a:ext cx="2468113" cy="2438291"/>
          </a:xfrm>
          <a:custGeom>
            <a:avLst/>
            <a:gdLst/>
            <a:ahLst/>
            <a:cxnLst/>
            <a:rect l="l" t="t" r="r" b="b"/>
            <a:pathLst>
              <a:path w="6540433" h="6409624">
                <a:moveTo>
                  <a:pt x="0" y="0"/>
                </a:moveTo>
                <a:lnTo>
                  <a:pt x="6540432" y="0"/>
                </a:lnTo>
                <a:lnTo>
                  <a:pt x="6540432" y="6409624"/>
                </a:lnTo>
                <a:lnTo>
                  <a:pt x="0" y="64096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Tree>
  </p:cSld>
  <p:clrMapOvr>
    <a:masterClrMapping/>
  </p:clrMapOvr>
  <p:transition spd="slow">
    <p:push/>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 presetClass="mediacall" presetSubtype="0" fill="hold" nodeType="withEffect">
                                  <p:stCondLst>
                                    <p:cond delay="0"/>
                                  </p:stCondLst>
                                  <p:childTnLst>
                                    <p:cmd type="call" cmd="togglePause">
                                      <p:cBhvr>
                                        <p:cTn id="8" dur="1" fill="hold"/>
                                        <p:tgtEl>
                                          <p:spTgt spid="18"/>
                                        </p:tgtEl>
                                      </p:cBhvr>
                                    </p:cmd>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8"/>
                                        </p:tgtEl>
                                        <p:attrNameLst>
                                          <p:attrName>style.visibility</p:attrName>
                                        </p:attrNameLst>
                                      </p:cBhvr>
                                      <p:to>
                                        <p:strVal val="hidden"/>
                                      </p:to>
                                    </p:set>
                                    <p:cmd type="call" cmd="stop">
                                      <p:cBhvr>
                                        <p:cTn id="13" dur="1">
                                          <p:stCondLst>
                                            <p:cond delay="0"/>
                                          </p:stCondLst>
                                        </p:cTn>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8"/>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7BCC6DE-E287-D509-F8D5-981574E5867A}"/>
              </a:ext>
            </a:extLst>
          </p:cNvPr>
          <p:cNvPicPr>
            <a:picLocks noChangeAspect="1"/>
          </p:cNvPicPr>
          <p:nvPr/>
        </p:nvPicPr>
        <p:blipFill>
          <a:blip r:embed="rId3"/>
          <a:stretch>
            <a:fillRect/>
          </a:stretch>
        </p:blipFill>
        <p:spPr>
          <a:xfrm>
            <a:off x="-30776" y="-66256"/>
            <a:ext cx="18467454" cy="10353256"/>
          </a:xfrm>
          <a:prstGeom prst="rect">
            <a:avLst/>
          </a:prstGeom>
        </p:spPr>
      </p:pic>
      <p:sp>
        <p:nvSpPr>
          <p:cNvPr id="2" name="Freeform 2"/>
          <p:cNvSpPr/>
          <p:nvPr/>
        </p:nvSpPr>
        <p:spPr>
          <a:xfrm rot="-551428">
            <a:off x="-8456102" y="-1567511"/>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p:cNvSpPr/>
          <p:nvPr/>
        </p:nvSpPr>
        <p:spPr>
          <a:xfrm rot="-181972">
            <a:off x="12625998" y="762490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5769778" y="4163767"/>
            <a:ext cx="8936821" cy="3418133"/>
            <a:chOff x="0" y="0"/>
            <a:chExt cx="1558318" cy="406400"/>
          </a:xfrm>
        </p:grpSpPr>
        <p:sp>
          <p:nvSpPr>
            <p:cNvPr id="8" name="Freeform 8"/>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9" name="TextBox 9"/>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0" name="Freeform 10"/>
          <p:cNvSpPr/>
          <p:nvPr/>
        </p:nvSpPr>
        <p:spPr>
          <a:xfrm rot="489102">
            <a:off x="-960361" y="3513394"/>
            <a:ext cx="5719206" cy="6929208"/>
          </a:xfrm>
          <a:custGeom>
            <a:avLst/>
            <a:gdLst/>
            <a:ahLst/>
            <a:cxnLst/>
            <a:rect l="l" t="t" r="r" b="b"/>
            <a:pathLst>
              <a:path w="5719206" h="6929208">
                <a:moveTo>
                  <a:pt x="0" y="0"/>
                </a:moveTo>
                <a:lnTo>
                  <a:pt x="5719206" y="0"/>
                </a:lnTo>
                <a:lnTo>
                  <a:pt x="5719206" y="6929208"/>
                </a:lnTo>
                <a:lnTo>
                  <a:pt x="0" y="6929208"/>
                </a:lnTo>
                <a:lnTo>
                  <a:pt x="0" y="0"/>
                </a:lnTo>
                <a:close/>
              </a:path>
            </a:pathLst>
          </a:custGeom>
          <a:blipFill>
            <a:blip r:embed="rId6">
              <a:extLst>
                <a:ext uri="{96DAC541-7B7A-43D3-8B79-37D633B846F1}">
                  <asvg:svgBlip xmlns:asvg="http://schemas.microsoft.com/office/drawing/2016/SVG/main" xmlns="" r:embed="rId7"/>
                </a:ext>
              </a:extLst>
            </a:blip>
            <a:stretch>
              <a:fillRect r="-96205"/>
            </a:stretch>
          </a:blipFill>
        </p:spPr>
        <p:txBody>
          <a:bodyPr/>
          <a:lstStyle/>
          <a:p>
            <a:endParaRPr lang="en-US"/>
          </a:p>
        </p:txBody>
      </p:sp>
      <p:sp>
        <p:nvSpPr>
          <p:cNvPr id="11" name="TextBox 11"/>
          <p:cNvSpPr txBox="1"/>
          <p:nvPr/>
        </p:nvSpPr>
        <p:spPr>
          <a:xfrm>
            <a:off x="7763329" y="5512577"/>
            <a:ext cx="4791736" cy="1786899"/>
          </a:xfrm>
          <a:prstGeom prst="rect">
            <a:avLst/>
          </a:prstGeom>
        </p:spPr>
        <p:txBody>
          <a:bodyPr lIns="0" tIns="0" rIns="0" bIns="0" rtlCol="0" anchor="t">
            <a:spAutoFit/>
          </a:bodyPr>
          <a:lstStyle/>
          <a:p>
            <a:pPr algn="ctr">
              <a:lnSpc>
                <a:spcPts val="11904"/>
              </a:lnSpc>
            </a:pPr>
            <a:r>
              <a:rPr lang="en-US" sz="21400" dirty="0">
                <a:solidFill>
                  <a:srgbClr val="FFFFFF"/>
                </a:solidFill>
                <a:latin typeface="Fredoka One" panose="02000000000000000000" pitchFamily="2" charset="0"/>
              </a:rPr>
              <a:t>Yes</a:t>
            </a:r>
          </a:p>
        </p:txBody>
      </p:sp>
      <p:sp>
        <p:nvSpPr>
          <p:cNvPr id="12" name="TextBox 12"/>
          <p:cNvSpPr txBox="1"/>
          <p:nvPr/>
        </p:nvSpPr>
        <p:spPr>
          <a:xfrm>
            <a:off x="8388368" y="2551482"/>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sp>
        <p:nvSpPr>
          <p:cNvPr id="13" name="Freeform 13"/>
          <p:cNvSpPr/>
          <p:nvPr/>
        </p:nvSpPr>
        <p:spPr>
          <a:xfrm rot="-1919623">
            <a:off x="4569114"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rot="-685595">
            <a:off x="15230140" y="423409"/>
            <a:ext cx="2067888" cy="2230075"/>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6" name="Freeform 16"/>
          <p:cNvSpPr/>
          <p:nvPr/>
        </p:nvSpPr>
        <p:spPr>
          <a:xfrm rot="-312049">
            <a:off x="3329007" y="1634446"/>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7" name="Freeform 17"/>
          <p:cNvSpPr/>
          <p:nvPr/>
        </p:nvSpPr>
        <p:spPr>
          <a:xfrm>
            <a:off x="-617451" y="3609837"/>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8" name="Freeform 18"/>
          <p:cNvSpPr/>
          <p:nvPr/>
        </p:nvSpPr>
        <p:spPr>
          <a:xfrm rot="-312049">
            <a:off x="17515223" y="2090062"/>
            <a:ext cx="1638902" cy="444787"/>
          </a:xfrm>
          <a:custGeom>
            <a:avLst/>
            <a:gdLst/>
            <a:ahLst/>
            <a:cxnLst/>
            <a:rect l="l" t="t" r="r" b="b"/>
            <a:pathLst>
              <a:path w="1638902" h="444787">
                <a:moveTo>
                  <a:pt x="0" y="0"/>
                </a:moveTo>
                <a:lnTo>
                  <a:pt x="1638901" y="0"/>
                </a:lnTo>
                <a:lnTo>
                  <a:pt x="1638901" y="444787"/>
                </a:lnTo>
                <a:lnTo>
                  <a:pt x="0" y="44478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Sld>
  <p:clrMapOvr>
    <a:masterClrMapping/>
  </p:clrMapOvr>
  <p:transition spd="slow">
    <p:push/>
    <p:sndAc>
      <p:stSnd>
        <p:snd r:embed="rId2" name="tada sound.wav"/>
      </p:stSnd>
    </p:sndAc>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B3A415-3416-BABC-6173-3743D3F2A644}"/>
              </a:ext>
            </a:extLst>
          </p:cNvPr>
          <p:cNvPicPr>
            <a:picLocks noChangeAspect="1"/>
          </p:cNvPicPr>
          <p:nvPr/>
        </p:nvPicPr>
        <p:blipFill>
          <a:blip r:embed="rId5"/>
          <a:stretch>
            <a:fillRect/>
          </a:stretch>
        </p:blipFill>
        <p:spPr>
          <a:xfrm>
            <a:off x="0" y="-28798"/>
            <a:ext cx="18288000" cy="10315798"/>
          </a:xfrm>
          <a:prstGeom prst="rect">
            <a:avLst/>
          </a:prstGeom>
        </p:spPr>
      </p:pic>
      <p:sp>
        <p:nvSpPr>
          <p:cNvPr id="14" name="Freeform 14"/>
          <p:cNvSpPr/>
          <p:nvPr/>
        </p:nvSpPr>
        <p:spPr>
          <a:xfrm rot="-83564">
            <a:off x="14014406" y="8069023"/>
            <a:ext cx="12418159" cy="4402802"/>
          </a:xfrm>
          <a:custGeom>
            <a:avLst/>
            <a:gdLst/>
            <a:ahLst/>
            <a:cxnLst/>
            <a:rect l="l" t="t" r="r" b="b"/>
            <a:pathLst>
              <a:path w="12418159" h="4402802">
                <a:moveTo>
                  <a:pt x="0" y="0"/>
                </a:moveTo>
                <a:lnTo>
                  <a:pt x="12418160" y="0"/>
                </a:lnTo>
                <a:lnTo>
                  <a:pt x="12418160" y="4402801"/>
                </a:lnTo>
                <a:lnTo>
                  <a:pt x="0" y="4402801"/>
                </a:lnTo>
                <a:lnTo>
                  <a:pt x="0" y="0"/>
                </a:lnTo>
                <a:close/>
              </a:path>
            </a:pathLst>
          </a:custGeom>
          <a:blipFill>
            <a:blip r:embed="rId6">
              <a:alphaModFix amt="65999"/>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5" name="Freeform 15"/>
          <p:cNvSpPr/>
          <p:nvPr/>
        </p:nvSpPr>
        <p:spPr>
          <a:xfrm rot="-551428">
            <a:off x="-8728407" y="-1192479"/>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6" name="Freeform 16"/>
          <p:cNvSpPr/>
          <p:nvPr/>
        </p:nvSpPr>
        <p:spPr>
          <a:xfrm rot="-1919623">
            <a:off x="1003052" y="3433310"/>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7" name="Freeform 17"/>
          <p:cNvSpPr/>
          <p:nvPr/>
        </p:nvSpPr>
        <p:spPr>
          <a:xfrm rot="-685595">
            <a:off x="16445376" y="6184127"/>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18" name="đồng hồ đếm ngược 15 giây có âm thanh">
            <a:hlinkClick r:id="" action="ppaction://media"/>
            <a:extLst>
              <a:ext uri="{FF2B5EF4-FFF2-40B4-BE49-F238E27FC236}">
                <a16:creationId xmlns:a16="http://schemas.microsoft.com/office/drawing/2014/main" id="{D616735A-4E81-C133-9997-94728557AC7A}"/>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3487400" y="501857"/>
            <a:ext cx="3656379" cy="2780056"/>
          </a:xfrm>
          <a:prstGeom prst="rect">
            <a:avLst/>
          </a:prstGeom>
          <a:ln w="57150">
            <a:solidFill>
              <a:srgbClr val="00FFFF"/>
            </a:solidFill>
          </a:ln>
        </p:spPr>
      </p:pic>
      <p:sp>
        <p:nvSpPr>
          <p:cNvPr id="19" name="TextBox 9">
            <a:extLst>
              <a:ext uri="{FF2B5EF4-FFF2-40B4-BE49-F238E27FC236}">
                <a16:creationId xmlns:a16="http://schemas.microsoft.com/office/drawing/2014/main" id="{5141F051-D456-F485-A375-669A10B040CD}"/>
              </a:ext>
            </a:extLst>
          </p:cNvPr>
          <p:cNvSpPr txBox="1"/>
          <p:nvPr/>
        </p:nvSpPr>
        <p:spPr>
          <a:xfrm>
            <a:off x="6781800" y="2975763"/>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Fredoka One" panose="02000000000000000000" pitchFamily="2" charset="0"/>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sp>
        <p:nvSpPr>
          <p:cNvPr id="20" name="TextBox 2">
            <a:extLst>
              <a:ext uri="{FF2B5EF4-FFF2-40B4-BE49-F238E27FC236}">
                <a16:creationId xmlns:a16="http://schemas.microsoft.com/office/drawing/2014/main" id="{5410540A-BC49-938C-D8EB-227148EB992D}"/>
              </a:ext>
            </a:extLst>
          </p:cNvPr>
          <p:cNvSpPr txBox="1"/>
          <p:nvPr/>
        </p:nvSpPr>
        <p:spPr>
          <a:xfrm>
            <a:off x="3352800" y="4035021"/>
            <a:ext cx="11397008" cy="1513235"/>
          </a:xfrm>
          <a:prstGeom prst="rect">
            <a:avLst/>
          </a:prstGeom>
        </p:spPr>
        <p:txBody>
          <a:bodyPr lIns="0" tIns="0" rIns="0" bIns="0" rtlCol="0" anchor="t">
            <a:spAutoFit/>
          </a:bodyPr>
          <a:lstStyle/>
          <a:p>
            <a:pPr marL="0" lvl="1" indent="0" algn="ctr">
              <a:lnSpc>
                <a:spcPts val="11792"/>
              </a:lnSpc>
              <a:spcBef>
                <a:spcPct val="0"/>
              </a:spcBef>
            </a:pPr>
            <a:r>
              <a:rPr lang="en-US" sz="10166" u="none" dirty="0">
                <a:solidFill>
                  <a:srgbClr val="FFFFFF"/>
                </a:solidFill>
                <a:latin typeface="Fredoka One" panose="02000000000000000000" pitchFamily="2" charset="0"/>
              </a:rPr>
              <a:t>Is she American?</a:t>
            </a:r>
          </a:p>
        </p:txBody>
      </p:sp>
      <p:sp>
        <p:nvSpPr>
          <p:cNvPr id="21" name="Freeform 3">
            <a:extLst>
              <a:ext uri="{FF2B5EF4-FFF2-40B4-BE49-F238E27FC236}">
                <a16:creationId xmlns:a16="http://schemas.microsoft.com/office/drawing/2014/main" id="{87B0FD4B-4498-BFEA-29CB-488A86EE65AC}"/>
              </a:ext>
            </a:extLst>
          </p:cNvPr>
          <p:cNvSpPr/>
          <p:nvPr/>
        </p:nvSpPr>
        <p:spPr>
          <a:xfrm rot="20366520">
            <a:off x="633180" y="6027896"/>
            <a:ext cx="3796750" cy="3517117"/>
          </a:xfrm>
          <a:custGeom>
            <a:avLst/>
            <a:gdLst/>
            <a:ahLst/>
            <a:cxnLst/>
            <a:rect l="l" t="t" r="r" b="b"/>
            <a:pathLst>
              <a:path w="2266547" h="2034226">
                <a:moveTo>
                  <a:pt x="0" y="0"/>
                </a:moveTo>
                <a:lnTo>
                  <a:pt x="2266546" y="0"/>
                </a:lnTo>
                <a:lnTo>
                  <a:pt x="2266546" y="2034225"/>
                </a:lnTo>
                <a:lnTo>
                  <a:pt x="0" y="2034225"/>
                </a:lnTo>
                <a:lnTo>
                  <a:pt x="0" y="0"/>
                </a:lnTo>
                <a:close/>
              </a:path>
            </a:pathLst>
          </a:custGeom>
          <a:blipFill>
            <a:blip r:embed="rId11"/>
            <a:stretch>
              <a:fillRect/>
            </a:stretch>
          </a:blipFill>
        </p:spPr>
        <p:txBody>
          <a:bodyPr/>
          <a:lstStyle/>
          <a:p>
            <a:endParaRPr lang="en-US"/>
          </a:p>
        </p:txBody>
      </p:sp>
      <p:grpSp>
        <p:nvGrpSpPr>
          <p:cNvPr id="22" name="Group 10">
            <a:extLst>
              <a:ext uri="{FF2B5EF4-FFF2-40B4-BE49-F238E27FC236}">
                <a16:creationId xmlns:a16="http://schemas.microsoft.com/office/drawing/2014/main" id="{B238C7DF-07F6-1AAA-2CA8-EF27C8C3E038}"/>
              </a:ext>
            </a:extLst>
          </p:cNvPr>
          <p:cNvGrpSpPr/>
          <p:nvPr/>
        </p:nvGrpSpPr>
        <p:grpSpPr>
          <a:xfrm>
            <a:off x="5410200" y="5996834"/>
            <a:ext cx="7010399" cy="881487"/>
            <a:chOff x="0" y="0"/>
            <a:chExt cx="2424362" cy="406400"/>
          </a:xfrm>
        </p:grpSpPr>
        <p:sp>
          <p:nvSpPr>
            <p:cNvPr id="23" name="Freeform 11">
              <a:extLst>
                <a:ext uri="{FF2B5EF4-FFF2-40B4-BE49-F238E27FC236}">
                  <a16:creationId xmlns:a16="http://schemas.microsoft.com/office/drawing/2014/main" id="{FE38ED03-978C-C12B-F2BC-9B6F235448A5}"/>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4" name="TextBox 12">
              <a:extLst>
                <a:ext uri="{FF2B5EF4-FFF2-40B4-BE49-F238E27FC236}">
                  <a16:creationId xmlns:a16="http://schemas.microsoft.com/office/drawing/2014/main" id="{24267071-0BD8-C7FE-6577-8A4BEDCA85B6}"/>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5" name="TextBox 13">
            <a:extLst>
              <a:ext uri="{FF2B5EF4-FFF2-40B4-BE49-F238E27FC236}">
                <a16:creationId xmlns:a16="http://schemas.microsoft.com/office/drawing/2014/main" id="{73C5573D-277B-2BC2-F404-CFA4FF732BE4}"/>
              </a:ext>
            </a:extLst>
          </p:cNvPr>
          <p:cNvSpPr txBox="1"/>
          <p:nvPr/>
        </p:nvSpPr>
        <p:spPr>
          <a:xfrm>
            <a:off x="6129627" y="6194898"/>
            <a:ext cx="6028746"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15 seconds</a:t>
            </a:r>
            <a:r>
              <a:rPr lang="en-US" sz="3305" dirty="0">
                <a:solidFill>
                  <a:srgbClr val="3D397B"/>
                </a:solidFill>
                <a:latin typeface="Agrandir Medium"/>
              </a:rPr>
              <a:t>.</a:t>
            </a:r>
          </a:p>
        </p:txBody>
      </p:sp>
      <p:sp>
        <p:nvSpPr>
          <p:cNvPr id="3" name="Freeform 3">
            <a:extLst>
              <a:ext uri="{FF2B5EF4-FFF2-40B4-BE49-F238E27FC236}">
                <a16:creationId xmlns:a16="http://schemas.microsoft.com/office/drawing/2014/main" id="{98365599-D53A-6B5E-01D4-2A38D778C5FC}"/>
              </a:ext>
            </a:extLst>
          </p:cNvPr>
          <p:cNvSpPr/>
          <p:nvPr/>
        </p:nvSpPr>
        <p:spPr>
          <a:xfrm rot="20623643">
            <a:off x="1148734" y="4645822"/>
            <a:ext cx="3100258" cy="4624526"/>
          </a:xfrm>
          <a:custGeom>
            <a:avLst/>
            <a:gdLst/>
            <a:ahLst/>
            <a:cxnLst/>
            <a:rect l="l" t="t" r="r" b="b"/>
            <a:pathLst>
              <a:path w="4526280" h="8229600">
                <a:moveTo>
                  <a:pt x="0" y="0"/>
                </a:moveTo>
                <a:lnTo>
                  <a:pt x="4526280" y="0"/>
                </a:lnTo>
                <a:lnTo>
                  <a:pt x="4526280" y="8229600"/>
                </a:lnTo>
                <a:lnTo>
                  <a:pt x="0" y="8229600"/>
                </a:lnTo>
                <a:lnTo>
                  <a:pt x="0" y="0"/>
                </a:lnTo>
                <a:close/>
              </a:path>
            </a:pathLst>
          </a:custGeom>
          <a:blipFill>
            <a:blip r:embed="rId12"/>
            <a:stretch>
              <a:fillRect/>
            </a:stretch>
          </a:blipFill>
        </p:spPr>
        <p:txBody>
          <a:bodyPr/>
          <a:lstStyle/>
          <a:p>
            <a:endParaRPr lang="en-US"/>
          </a:p>
        </p:txBody>
      </p:sp>
    </p:spTree>
  </p:cSld>
  <p:clrMapOvr>
    <a:masterClrMapping/>
  </p:clrMapOvr>
  <p:transition spd="slow">
    <p:push/>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 presetClass="mediacall" presetSubtype="0" fill="hold" nodeType="withEffect">
                                  <p:stCondLst>
                                    <p:cond delay="0"/>
                                  </p:stCondLst>
                                  <p:childTnLst>
                                    <p:cmd type="call" cmd="togglePause">
                                      <p:cBhvr>
                                        <p:cTn id="8" dur="1" fill="hold"/>
                                        <p:tgtEl>
                                          <p:spTgt spid="18"/>
                                        </p:tgtEl>
                                      </p:cBhvr>
                                    </p:cmd>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8"/>
                                        </p:tgtEl>
                                        <p:attrNameLst>
                                          <p:attrName>style.visibility</p:attrName>
                                        </p:attrNameLst>
                                      </p:cBhvr>
                                      <p:to>
                                        <p:strVal val="hidden"/>
                                      </p:to>
                                    </p:set>
                                    <p:cmd type="call" cmd="stop">
                                      <p:cBhvr>
                                        <p:cTn id="13" dur="1">
                                          <p:stCondLst>
                                            <p:cond delay="0"/>
                                          </p:stCondLst>
                                        </p:cTn>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8"/>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E73435D-63EA-FCE2-244C-AA083FCF6525}"/>
              </a:ext>
            </a:extLst>
          </p:cNvPr>
          <p:cNvPicPr>
            <a:picLocks noChangeAspect="1"/>
          </p:cNvPicPr>
          <p:nvPr/>
        </p:nvPicPr>
        <p:blipFill>
          <a:blip r:embed="rId4"/>
          <a:stretch>
            <a:fillRect/>
          </a:stretch>
        </p:blipFill>
        <p:spPr>
          <a:xfrm>
            <a:off x="-30776" y="-66256"/>
            <a:ext cx="18467454" cy="10353256"/>
          </a:xfrm>
          <a:prstGeom prst="rect">
            <a:avLst/>
          </a:prstGeom>
        </p:spPr>
      </p:pic>
      <p:sp>
        <p:nvSpPr>
          <p:cNvPr id="2" name="Freeform 2"/>
          <p:cNvSpPr/>
          <p:nvPr/>
        </p:nvSpPr>
        <p:spPr>
          <a:xfrm rot="-551428">
            <a:off x="12078920" y="-248501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5">
              <a:alphaModFix amt="65999"/>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 name="Freeform 3"/>
          <p:cNvSpPr/>
          <p:nvPr/>
        </p:nvSpPr>
        <p:spPr>
          <a:xfrm rot="-181972">
            <a:off x="-6756157" y="7766600"/>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5867400" y="3509694"/>
            <a:ext cx="6748442" cy="1759953"/>
            <a:chOff x="0" y="0"/>
            <a:chExt cx="1558318" cy="406400"/>
          </a:xfrm>
        </p:grpSpPr>
        <p:sp>
          <p:nvSpPr>
            <p:cNvPr id="8" name="Freeform 8"/>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9" name="TextBox 9"/>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0" name="TextBox 10"/>
          <p:cNvSpPr txBox="1"/>
          <p:nvPr/>
        </p:nvSpPr>
        <p:spPr>
          <a:xfrm>
            <a:off x="6932525" y="3653407"/>
            <a:ext cx="4791736" cy="1528664"/>
          </a:xfrm>
          <a:prstGeom prst="rect">
            <a:avLst/>
          </a:prstGeom>
        </p:spPr>
        <p:txBody>
          <a:bodyPr lIns="0" tIns="0" rIns="0" bIns="0" rtlCol="0" anchor="t">
            <a:spAutoFit/>
          </a:bodyPr>
          <a:lstStyle/>
          <a:p>
            <a:pPr algn="ctr">
              <a:lnSpc>
                <a:spcPts val="11904"/>
              </a:lnSpc>
            </a:pPr>
            <a:r>
              <a:rPr lang="en-US" sz="10262" dirty="0">
                <a:solidFill>
                  <a:srgbClr val="FFFFFF"/>
                </a:solidFill>
                <a:latin typeface="Fredoka One" panose="02000000000000000000" pitchFamily="2" charset="0"/>
              </a:rPr>
              <a:t>No</a:t>
            </a:r>
          </a:p>
        </p:txBody>
      </p:sp>
      <p:sp>
        <p:nvSpPr>
          <p:cNvPr id="12" name="TextBox 12"/>
          <p:cNvSpPr txBox="1"/>
          <p:nvPr/>
        </p:nvSpPr>
        <p:spPr>
          <a:xfrm>
            <a:off x="4329409" y="5585227"/>
            <a:ext cx="9753600" cy="2031325"/>
          </a:xfrm>
          <a:prstGeom prst="rect">
            <a:avLst/>
          </a:prstGeom>
        </p:spPr>
        <p:txBody>
          <a:bodyPr wrap="square" lIns="0" tIns="0" rIns="0" bIns="0" rtlCol="0" anchor="t">
            <a:spAutoFit/>
          </a:bodyPr>
          <a:lstStyle/>
          <a:p>
            <a:pPr algn="ctr"/>
            <a:r>
              <a:rPr lang="en-US" sz="6600" dirty="0">
                <a:solidFill>
                  <a:srgbClr val="3D397B"/>
                </a:solidFill>
                <a:latin typeface="Agrandir Medium"/>
              </a:rPr>
              <a:t>She’s Thai. </a:t>
            </a:r>
          </a:p>
          <a:p>
            <a:pPr algn="ctr"/>
            <a:r>
              <a:rPr lang="en-US" sz="6600" dirty="0">
                <a:solidFill>
                  <a:srgbClr val="3D397B"/>
                </a:solidFill>
                <a:latin typeface="Agrandir Medium"/>
              </a:rPr>
              <a:t>She’s from Thailand. </a:t>
            </a:r>
          </a:p>
        </p:txBody>
      </p:sp>
      <p:sp>
        <p:nvSpPr>
          <p:cNvPr id="13" name="Freeform 13"/>
          <p:cNvSpPr/>
          <p:nvPr/>
        </p:nvSpPr>
        <p:spPr>
          <a:xfrm rot="489102">
            <a:off x="12980590" y="3976563"/>
            <a:ext cx="5719206" cy="6929208"/>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7">
              <a:extLst>
                <a:ext uri="{96DAC541-7B7A-43D3-8B79-37D633B846F1}">
                  <asvg:svgBlip xmlns:asvg="http://schemas.microsoft.com/office/drawing/2016/SVG/main" xmlns="" r:embed="rId8"/>
                </a:ext>
              </a:extLst>
            </a:blip>
            <a:stretch>
              <a:fillRect l="-93979" r="-2225"/>
            </a:stretch>
          </a:blipFill>
        </p:spPr>
        <p:txBody>
          <a:bodyPr/>
          <a:lstStyle/>
          <a:p>
            <a:endParaRPr lang="en-US"/>
          </a:p>
        </p:txBody>
      </p:sp>
      <p:sp>
        <p:nvSpPr>
          <p:cNvPr id="14" name="Freeform 14"/>
          <p:cNvSpPr/>
          <p:nvPr/>
        </p:nvSpPr>
        <p:spPr>
          <a:xfrm rot="-1919623">
            <a:off x="11621619" y="8150210"/>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5" name="Freeform 15"/>
          <p:cNvSpPr/>
          <p:nvPr/>
        </p:nvSpPr>
        <p:spPr>
          <a:xfrm rot="-685595">
            <a:off x="1229109" y="663708"/>
            <a:ext cx="2067888" cy="2230075"/>
          </a:xfrm>
          <a:custGeom>
            <a:avLst/>
            <a:gdLst/>
            <a:ahLst/>
            <a:cxnLst/>
            <a:rect l="l" t="t" r="r" b="b"/>
            <a:pathLst>
              <a:path w="2067888" h="2230075">
                <a:moveTo>
                  <a:pt x="0" y="0"/>
                </a:moveTo>
                <a:lnTo>
                  <a:pt x="2067888" y="0"/>
                </a:lnTo>
                <a:lnTo>
                  <a:pt x="2067888" y="2230076"/>
                </a:lnTo>
                <a:lnTo>
                  <a:pt x="0" y="223007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6" name="Freeform 16"/>
          <p:cNvSpPr/>
          <p:nvPr/>
        </p:nvSpPr>
        <p:spPr>
          <a:xfrm rot="-312049">
            <a:off x="11828990" y="2203212"/>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7" name="Freeform 17"/>
          <p:cNvSpPr/>
          <p:nvPr/>
        </p:nvSpPr>
        <p:spPr>
          <a:xfrm rot="572334">
            <a:off x="2064104" y="7009196"/>
            <a:ext cx="2144525" cy="582010"/>
          </a:xfrm>
          <a:custGeom>
            <a:avLst/>
            <a:gdLst/>
            <a:ahLst/>
            <a:cxnLst/>
            <a:rect l="l" t="t" r="r" b="b"/>
            <a:pathLst>
              <a:path w="2144525" h="582010">
                <a:moveTo>
                  <a:pt x="0" y="0"/>
                </a:moveTo>
                <a:lnTo>
                  <a:pt x="2144525" y="0"/>
                </a:lnTo>
                <a:lnTo>
                  <a:pt x="2144525" y="582011"/>
                </a:lnTo>
                <a:lnTo>
                  <a:pt x="0" y="58201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8" name="Freeform 18"/>
          <p:cNvSpPr/>
          <p:nvPr/>
        </p:nvSpPr>
        <p:spPr>
          <a:xfrm rot="-698175">
            <a:off x="-521399" y="6631676"/>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9" name="Freeform 19"/>
          <p:cNvSpPr/>
          <p:nvPr/>
        </p:nvSpPr>
        <p:spPr>
          <a:xfrm rot="-312049">
            <a:off x="17625441" y="3499388"/>
            <a:ext cx="1638902" cy="444787"/>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0" name="TextBox 12">
            <a:extLst>
              <a:ext uri="{FF2B5EF4-FFF2-40B4-BE49-F238E27FC236}">
                <a16:creationId xmlns:a16="http://schemas.microsoft.com/office/drawing/2014/main" id="{B02C9800-8B77-A27C-6D5E-C2D03E342841}"/>
              </a:ext>
            </a:extLst>
          </p:cNvPr>
          <p:cNvSpPr txBox="1"/>
          <p:nvPr/>
        </p:nvSpPr>
        <p:spPr>
          <a:xfrm>
            <a:off x="7568320" y="2323866"/>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spTree>
  </p:cSld>
  <p:clrMapOvr>
    <a:masterClrMapping/>
  </p:clrMapOvr>
  <p:transition spd="slow">
    <p:push/>
    <p:sndAc>
      <p:stSnd>
        <p:snd r:embed="rId2" name="negative_beeps-6008.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0F1D7-A217-718A-94EF-1EF7FEFDC5DD}"/>
              </a:ext>
            </a:extLst>
          </p:cNvPr>
          <p:cNvPicPr>
            <a:picLocks noChangeAspect="1"/>
          </p:cNvPicPr>
          <p:nvPr/>
        </p:nvPicPr>
        <p:blipFill>
          <a:blip r:embed="rId5"/>
          <a:stretch>
            <a:fillRect/>
          </a:stretch>
        </p:blipFill>
        <p:spPr>
          <a:xfrm>
            <a:off x="0" y="-28798"/>
            <a:ext cx="18288000" cy="10315798"/>
          </a:xfrm>
          <a:prstGeom prst="rect">
            <a:avLst/>
          </a:prstGeom>
        </p:spPr>
      </p:pic>
      <p:sp>
        <p:nvSpPr>
          <p:cNvPr id="14" name="Freeform 14"/>
          <p:cNvSpPr/>
          <p:nvPr/>
        </p:nvSpPr>
        <p:spPr>
          <a:xfrm rot="-83564">
            <a:off x="-8071277" y="7223067"/>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5" name="Freeform 15"/>
          <p:cNvSpPr/>
          <p:nvPr/>
        </p:nvSpPr>
        <p:spPr>
          <a:xfrm rot="-551428">
            <a:off x="14153871" y="-1942552"/>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6" name="Freeform 16"/>
          <p:cNvSpPr/>
          <p:nvPr/>
        </p:nvSpPr>
        <p:spPr>
          <a:xfrm rot="-1919623">
            <a:off x="1021804" y="5884531"/>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7" name="Freeform 17"/>
          <p:cNvSpPr/>
          <p:nvPr/>
        </p:nvSpPr>
        <p:spPr>
          <a:xfrm rot="-685595">
            <a:off x="16463745" y="3943716"/>
            <a:ext cx="1155268" cy="1245877"/>
          </a:xfrm>
          <a:custGeom>
            <a:avLst/>
            <a:gdLst/>
            <a:ahLst/>
            <a:cxnLst/>
            <a:rect l="l" t="t" r="r" b="b"/>
            <a:pathLst>
              <a:path w="1155268" h="1245877">
                <a:moveTo>
                  <a:pt x="0" y="0"/>
                </a:moveTo>
                <a:lnTo>
                  <a:pt x="1155269" y="0"/>
                </a:lnTo>
                <a:lnTo>
                  <a:pt x="1155269" y="1245878"/>
                </a:lnTo>
                <a:lnTo>
                  <a:pt x="0" y="124587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18" name="đồng hồ đếm ngược 15 giây có âm thanh">
            <a:hlinkClick r:id="" action="ppaction://media"/>
            <a:extLst>
              <a:ext uri="{FF2B5EF4-FFF2-40B4-BE49-F238E27FC236}">
                <a16:creationId xmlns:a16="http://schemas.microsoft.com/office/drawing/2014/main" id="{62D9BC41-5B72-5441-5A2D-D45EF36CEDE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79493" y="427609"/>
            <a:ext cx="3637768" cy="2765905"/>
          </a:xfrm>
          <a:prstGeom prst="rect">
            <a:avLst/>
          </a:prstGeom>
          <a:ln w="57150">
            <a:solidFill>
              <a:srgbClr val="00FFFF"/>
            </a:solidFill>
          </a:ln>
        </p:spPr>
      </p:pic>
      <p:sp>
        <p:nvSpPr>
          <p:cNvPr id="19" name="TextBox 2">
            <a:extLst>
              <a:ext uri="{FF2B5EF4-FFF2-40B4-BE49-F238E27FC236}">
                <a16:creationId xmlns:a16="http://schemas.microsoft.com/office/drawing/2014/main" id="{39C4A9A3-22DD-4368-39EC-01C51F271A34}"/>
              </a:ext>
            </a:extLst>
          </p:cNvPr>
          <p:cNvSpPr txBox="1"/>
          <p:nvPr/>
        </p:nvSpPr>
        <p:spPr>
          <a:xfrm>
            <a:off x="2209800" y="3815437"/>
            <a:ext cx="13970315" cy="1513235"/>
          </a:xfrm>
          <a:prstGeom prst="rect">
            <a:avLst/>
          </a:prstGeom>
        </p:spPr>
        <p:txBody>
          <a:bodyPr wrap="square" lIns="0" tIns="0" rIns="0" bIns="0" rtlCol="0" anchor="t">
            <a:spAutoFit/>
          </a:bodyPr>
          <a:lstStyle/>
          <a:p>
            <a:pPr marL="0" lvl="1" indent="0" algn="ctr">
              <a:lnSpc>
                <a:spcPts val="11792"/>
              </a:lnSpc>
              <a:spcBef>
                <a:spcPct val="0"/>
              </a:spcBef>
            </a:pPr>
            <a:r>
              <a:rPr lang="en-US" sz="10166" u="none" dirty="0">
                <a:solidFill>
                  <a:srgbClr val="FFFFFF"/>
                </a:solidFill>
                <a:latin typeface="Fredoka One" panose="02000000000000000000" pitchFamily="2" charset="0"/>
              </a:rPr>
              <a:t>Are they Australian?</a:t>
            </a:r>
          </a:p>
        </p:txBody>
      </p:sp>
      <p:sp>
        <p:nvSpPr>
          <p:cNvPr id="20" name="Freeform 3">
            <a:extLst>
              <a:ext uri="{FF2B5EF4-FFF2-40B4-BE49-F238E27FC236}">
                <a16:creationId xmlns:a16="http://schemas.microsoft.com/office/drawing/2014/main" id="{8154DC0D-3B07-05D9-8B89-45C4089E957B}"/>
              </a:ext>
            </a:extLst>
          </p:cNvPr>
          <p:cNvSpPr/>
          <p:nvPr/>
        </p:nvSpPr>
        <p:spPr>
          <a:xfrm rot="570438">
            <a:off x="13280549" y="5724129"/>
            <a:ext cx="4122967" cy="3671285"/>
          </a:xfrm>
          <a:custGeom>
            <a:avLst/>
            <a:gdLst/>
            <a:ahLst/>
            <a:cxnLst/>
            <a:rect l="l" t="t" r="r" b="b"/>
            <a:pathLst>
              <a:path w="2266547" h="2034226">
                <a:moveTo>
                  <a:pt x="0" y="0"/>
                </a:moveTo>
                <a:lnTo>
                  <a:pt x="2266546" y="0"/>
                </a:lnTo>
                <a:lnTo>
                  <a:pt x="2266546" y="2034225"/>
                </a:lnTo>
                <a:lnTo>
                  <a:pt x="0" y="2034225"/>
                </a:lnTo>
                <a:lnTo>
                  <a:pt x="0" y="0"/>
                </a:lnTo>
                <a:close/>
              </a:path>
            </a:pathLst>
          </a:custGeom>
          <a:blipFill>
            <a:blip r:embed="rId11"/>
            <a:stretch>
              <a:fillRect/>
            </a:stretch>
          </a:blipFill>
        </p:spPr>
        <p:txBody>
          <a:bodyPr/>
          <a:lstStyle/>
          <a:p>
            <a:endParaRPr lang="en-US"/>
          </a:p>
        </p:txBody>
      </p:sp>
      <p:grpSp>
        <p:nvGrpSpPr>
          <p:cNvPr id="21" name="Group 10">
            <a:extLst>
              <a:ext uri="{FF2B5EF4-FFF2-40B4-BE49-F238E27FC236}">
                <a16:creationId xmlns:a16="http://schemas.microsoft.com/office/drawing/2014/main" id="{CBFB5DDC-52F2-F7DB-8A05-91D2671D065E}"/>
              </a:ext>
            </a:extLst>
          </p:cNvPr>
          <p:cNvGrpSpPr/>
          <p:nvPr/>
        </p:nvGrpSpPr>
        <p:grpSpPr>
          <a:xfrm>
            <a:off x="5410200" y="5996834"/>
            <a:ext cx="7010399" cy="881487"/>
            <a:chOff x="0" y="0"/>
            <a:chExt cx="2424362" cy="406400"/>
          </a:xfrm>
        </p:grpSpPr>
        <p:sp>
          <p:nvSpPr>
            <p:cNvPr id="22" name="Freeform 11">
              <a:extLst>
                <a:ext uri="{FF2B5EF4-FFF2-40B4-BE49-F238E27FC236}">
                  <a16:creationId xmlns:a16="http://schemas.microsoft.com/office/drawing/2014/main" id="{EE97A6F2-7715-460B-6CA5-836951F09A8B}"/>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3" name="TextBox 12">
              <a:extLst>
                <a:ext uri="{FF2B5EF4-FFF2-40B4-BE49-F238E27FC236}">
                  <a16:creationId xmlns:a16="http://schemas.microsoft.com/office/drawing/2014/main" id="{B5E5FCD4-CA7E-0879-8E87-AB64E97BFE52}"/>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5" name="TextBox 9">
            <a:extLst>
              <a:ext uri="{FF2B5EF4-FFF2-40B4-BE49-F238E27FC236}">
                <a16:creationId xmlns:a16="http://schemas.microsoft.com/office/drawing/2014/main" id="{CDD5DD88-F534-2067-0001-7F0241CCD26F}"/>
              </a:ext>
            </a:extLst>
          </p:cNvPr>
          <p:cNvSpPr txBox="1"/>
          <p:nvPr/>
        </p:nvSpPr>
        <p:spPr>
          <a:xfrm>
            <a:off x="6934200" y="2470193"/>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Fredoka One" panose="02000000000000000000" pitchFamily="2" charset="0"/>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sp>
        <p:nvSpPr>
          <p:cNvPr id="3" name="TextBox 13">
            <a:extLst>
              <a:ext uri="{FF2B5EF4-FFF2-40B4-BE49-F238E27FC236}">
                <a16:creationId xmlns:a16="http://schemas.microsoft.com/office/drawing/2014/main" id="{6476195F-A159-71F6-AA60-1EFB6A77E443}"/>
              </a:ext>
            </a:extLst>
          </p:cNvPr>
          <p:cNvSpPr txBox="1"/>
          <p:nvPr/>
        </p:nvSpPr>
        <p:spPr>
          <a:xfrm>
            <a:off x="5995266" y="6222328"/>
            <a:ext cx="5867399"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15 seconds.</a:t>
            </a:r>
          </a:p>
        </p:txBody>
      </p:sp>
      <p:sp>
        <p:nvSpPr>
          <p:cNvPr id="4" name="Freeform 2">
            <a:extLst>
              <a:ext uri="{FF2B5EF4-FFF2-40B4-BE49-F238E27FC236}">
                <a16:creationId xmlns:a16="http://schemas.microsoft.com/office/drawing/2014/main" id="{4724018E-69ED-FE0A-49D3-805C9F804365}"/>
              </a:ext>
            </a:extLst>
          </p:cNvPr>
          <p:cNvSpPr/>
          <p:nvPr/>
        </p:nvSpPr>
        <p:spPr>
          <a:xfrm rot="844947">
            <a:off x="13851092" y="5893003"/>
            <a:ext cx="3284659" cy="3240526"/>
          </a:xfrm>
          <a:custGeom>
            <a:avLst/>
            <a:gdLst/>
            <a:ahLst/>
            <a:cxnLst/>
            <a:rect l="l" t="t" r="r" b="b"/>
            <a:pathLst>
              <a:path w="8694712" h="8238239">
                <a:moveTo>
                  <a:pt x="0" y="0"/>
                </a:moveTo>
                <a:lnTo>
                  <a:pt x="8694712" y="0"/>
                </a:lnTo>
                <a:lnTo>
                  <a:pt x="8694712" y="8238239"/>
                </a:lnTo>
                <a:lnTo>
                  <a:pt x="0" y="823823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Tree>
  </p:cSld>
  <p:clrMapOvr>
    <a:masterClrMapping/>
  </p:clrMapOvr>
  <p:transition spd="slow">
    <p:push/>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 presetClass="mediacall" presetSubtype="0" fill="hold" nodeType="withEffect">
                                  <p:stCondLst>
                                    <p:cond delay="0"/>
                                  </p:stCondLst>
                                  <p:childTnLst>
                                    <p:cmd type="call" cmd="togglePause">
                                      <p:cBhvr>
                                        <p:cTn id="8" dur="1" fill="hold"/>
                                        <p:tgtEl>
                                          <p:spTgt spid="18"/>
                                        </p:tgtEl>
                                      </p:cBhvr>
                                    </p:cmd>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8"/>
                                        </p:tgtEl>
                                        <p:attrNameLst>
                                          <p:attrName>style.visibility</p:attrName>
                                        </p:attrNameLst>
                                      </p:cBhvr>
                                      <p:to>
                                        <p:strVal val="hidden"/>
                                      </p:to>
                                    </p:set>
                                    <p:cmd type="call" cmd="stop">
                                      <p:cBhvr>
                                        <p:cTn id="13" dur="1">
                                          <p:stCondLst>
                                            <p:cond delay="0"/>
                                          </p:stCondLst>
                                        </p:cTn>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8"/>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C2BCB18-9777-0CA9-8026-435461C6B8F1}"/>
              </a:ext>
            </a:extLst>
          </p:cNvPr>
          <p:cNvPicPr>
            <a:picLocks noChangeAspect="1"/>
          </p:cNvPicPr>
          <p:nvPr/>
        </p:nvPicPr>
        <p:blipFill>
          <a:blip r:embed="rId3"/>
          <a:stretch>
            <a:fillRect/>
          </a:stretch>
        </p:blipFill>
        <p:spPr>
          <a:xfrm>
            <a:off x="-30776" y="-66256"/>
            <a:ext cx="18467454" cy="10353256"/>
          </a:xfrm>
          <a:prstGeom prst="rect">
            <a:avLst/>
          </a:prstGeom>
        </p:spPr>
      </p:pic>
      <p:sp>
        <p:nvSpPr>
          <p:cNvPr id="2" name="Freeform 2"/>
          <p:cNvSpPr/>
          <p:nvPr/>
        </p:nvSpPr>
        <p:spPr>
          <a:xfrm rot="-551428">
            <a:off x="10090990" y="-2900080"/>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p:cNvSpPr/>
          <p:nvPr/>
        </p:nvSpPr>
        <p:spPr>
          <a:xfrm rot="-181972">
            <a:off x="-6756157" y="7766600"/>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1919623">
            <a:off x="11439420"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rot="-685595">
            <a:off x="2095730" y="182736"/>
            <a:ext cx="2067888" cy="2230075"/>
          </a:xfrm>
          <a:custGeom>
            <a:avLst/>
            <a:gdLst/>
            <a:ahLst/>
            <a:cxnLst/>
            <a:rect l="l" t="t" r="r" b="b"/>
            <a:pathLst>
              <a:path w="2067888" h="2230075">
                <a:moveTo>
                  <a:pt x="0" y="0"/>
                </a:moveTo>
                <a:lnTo>
                  <a:pt x="2067889" y="0"/>
                </a:lnTo>
                <a:lnTo>
                  <a:pt x="2067889" y="2230076"/>
                </a:lnTo>
                <a:lnTo>
                  <a:pt x="0" y="22300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0"/>
          <p:cNvSpPr/>
          <p:nvPr/>
        </p:nvSpPr>
        <p:spPr>
          <a:xfrm>
            <a:off x="-547078" y="3198389"/>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Freeform 11"/>
          <p:cNvSpPr/>
          <p:nvPr/>
        </p:nvSpPr>
        <p:spPr>
          <a:xfrm rot="-312049">
            <a:off x="17468549" y="7218773"/>
            <a:ext cx="1638902" cy="444787"/>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8" name="TextBox 12">
            <a:extLst>
              <a:ext uri="{FF2B5EF4-FFF2-40B4-BE49-F238E27FC236}">
                <a16:creationId xmlns:a16="http://schemas.microsoft.com/office/drawing/2014/main" id="{8715EC14-CA1B-E8BB-FD08-733C30AF9EBA}"/>
              </a:ext>
            </a:extLst>
          </p:cNvPr>
          <p:cNvSpPr txBox="1"/>
          <p:nvPr/>
        </p:nvSpPr>
        <p:spPr>
          <a:xfrm>
            <a:off x="8458200" y="2300961"/>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grpSp>
        <p:nvGrpSpPr>
          <p:cNvPr id="19" name="Group 7">
            <a:extLst>
              <a:ext uri="{FF2B5EF4-FFF2-40B4-BE49-F238E27FC236}">
                <a16:creationId xmlns:a16="http://schemas.microsoft.com/office/drawing/2014/main" id="{0DDD453A-80B2-672F-6C9F-E511FCCC641C}"/>
              </a:ext>
            </a:extLst>
          </p:cNvPr>
          <p:cNvGrpSpPr/>
          <p:nvPr/>
        </p:nvGrpSpPr>
        <p:grpSpPr>
          <a:xfrm>
            <a:off x="5638800" y="3606092"/>
            <a:ext cx="8936821" cy="3418133"/>
            <a:chOff x="0" y="0"/>
            <a:chExt cx="1558318" cy="406400"/>
          </a:xfrm>
        </p:grpSpPr>
        <p:sp>
          <p:nvSpPr>
            <p:cNvPr id="20" name="Freeform 8">
              <a:extLst>
                <a:ext uri="{FF2B5EF4-FFF2-40B4-BE49-F238E27FC236}">
                  <a16:creationId xmlns:a16="http://schemas.microsoft.com/office/drawing/2014/main" id="{2BE3A19D-C852-31AD-6E51-6775B3287725}"/>
                </a:ext>
              </a:extLst>
            </p:cNvPr>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21" name="TextBox 9">
              <a:extLst>
                <a:ext uri="{FF2B5EF4-FFF2-40B4-BE49-F238E27FC236}">
                  <a16:creationId xmlns:a16="http://schemas.microsoft.com/office/drawing/2014/main" id="{1A1519FA-C66B-CE2B-CC69-8FAAE68F2740}"/>
                </a:ext>
              </a:extLst>
            </p:cNvPr>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22" name="TextBox 11">
            <a:extLst>
              <a:ext uri="{FF2B5EF4-FFF2-40B4-BE49-F238E27FC236}">
                <a16:creationId xmlns:a16="http://schemas.microsoft.com/office/drawing/2014/main" id="{A352DE1A-85FA-EEA6-5C02-DE7BBF8655AF}"/>
              </a:ext>
            </a:extLst>
          </p:cNvPr>
          <p:cNvSpPr txBox="1"/>
          <p:nvPr/>
        </p:nvSpPr>
        <p:spPr>
          <a:xfrm>
            <a:off x="7632351" y="4954902"/>
            <a:ext cx="4791736" cy="1786899"/>
          </a:xfrm>
          <a:prstGeom prst="rect">
            <a:avLst/>
          </a:prstGeom>
        </p:spPr>
        <p:txBody>
          <a:bodyPr lIns="0" tIns="0" rIns="0" bIns="0" rtlCol="0" anchor="t">
            <a:spAutoFit/>
          </a:bodyPr>
          <a:lstStyle/>
          <a:p>
            <a:pPr algn="ctr">
              <a:lnSpc>
                <a:spcPts val="11904"/>
              </a:lnSpc>
            </a:pPr>
            <a:r>
              <a:rPr lang="en-US" sz="21400" dirty="0">
                <a:solidFill>
                  <a:srgbClr val="FFFFFF"/>
                </a:solidFill>
                <a:latin typeface="Fredoka One" panose="02000000000000000000" pitchFamily="2" charset="0"/>
              </a:rPr>
              <a:t>Yes</a:t>
            </a:r>
          </a:p>
        </p:txBody>
      </p:sp>
      <p:sp>
        <p:nvSpPr>
          <p:cNvPr id="23" name="Freeform 10">
            <a:extLst>
              <a:ext uri="{FF2B5EF4-FFF2-40B4-BE49-F238E27FC236}">
                <a16:creationId xmlns:a16="http://schemas.microsoft.com/office/drawing/2014/main" id="{1BF1C2C5-DECF-5D1E-2BCF-82A3E98EE4AC}"/>
              </a:ext>
            </a:extLst>
          </p:cNvPr>
          <p:cNvSpPr/>
          <p:nvPr/>
        </p:nvSpPr>
        <p:spPr>
          <a:xfrm rot="489102">
            <a:off x="-960361" y="3513394"/>
            <a:ext cx="5719206" cy="6929208"/>
          </a:xfrm>
          <a:custGeom>
            <a:avLst/>
            <a:gdLst/>
            <a:ahLst/>
            <a:cxnLst/>
            <a:rect l="l" t="t" r="r" b="b"/>
            <a:pathLst>
              <a:path w="5719206" h="6929208">
                <a:moveTo>
                  <a:pt x="0" y="0"/>
                </a:moveTo>
                <a:lnTo>
                  <a:pt x="5719206" y="0"/>
                </a:lnTo>
                <a:lnTo>
                  <a:pt x="5719206" y="6929208"/>
                </a:lnTo>
                <a:lnTo>
                  <a:pt x="0" y="6929208"/>
                </a:lnTo>
                <a:lnTo>
                  <a:pt x="0" y="0"/>
                </a:lnTo>
                <a:close/>
              </a:path>
            </a:pathLst>
          </a:custGeom>
          <a:blipFill>
            <a:blip r:embed="rId10">
              <a:extLst>
                <a:ext uri="{96DAC541-7B7A-43D3-8B79-37D633B846F1}">
                  <asvg:svgBlip xmlns:asvg="http://schemas.microsoft.com/office/drawing/2016/SVG/main" xmlns="" r:embed="rId11"/>
                </a:ext>
              </a:extLst>
            </a:blip>
            <a:stretch>
              <a:fillRect r="-96205"/>
            </a:stretch>
          </a:blipFill>
        </p:spPr>
        <p:txBody>
          <a:bodyPr/>
          <a:lstStyle/>
          <a:p>
            <a:endParaRPr lang="en-US"/>
          </a:p>
        </p:txBody>
      </p:sp>
    </p:spTree>
  </p:cSld>
  <p:clrMapOvr>
    <a:masterClrMapping/>
  </p:clrMapOvr>
  <p:transition spd="slow">
    <p:push/>
    <p:sndAc>
      <p:stSnd>
        <p:snd r:embed="rId2" name="tada sound.wav"/>
      </p:stSnd>
    </p:sndAc>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CDFEA5-BCB6-03A5-828A-B8C14223B14D}"/>
              </a:ext>
            </a:extLst>
          </p:cNvPr>
          <p:cNvPicPr>
            <a:picLocks noChangeAspect="1"/>
          </p:cNvPicPr>
          <p:nvPr/>
        </p:nvPicPr>
        <p:blipFill>
          <a:blip r:embed="rId5"/>
          <a:stretch>
            <a:fillRect/>
          </a:stretch>
        </p:blipFill>
        <p:spPr>
          <a:xfrm>
            <a:off x="0" y="-28798"/>
            <a:ext cx="18288000" cy="10315798"/>
          </a:xfrm>
          <a:prstGeom prst="rect">
            <a:avLst/>
          </a:prstGeom>
        </p:spPr>
      </p:pic>
      <p:sp>
        <p:nvSpPr>
          <p:cNvPr id="14" name="Freeform 14"/>
          <p:cNvSpPr/>
          <p:nvPr/>
        </p:nvSpPr>
        <p:spPr>
          <a:xfrm rot="-83564">
            <a:off x="13916059" y="7424079"/>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6">
              <a:alphaModFix amt="65999"/>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5" name="Freeform 15"/>
          <p:cNvSpPr/>
          <p:nvPr/>
        </p:nvSpPr>
        <p:spPr>
          <a:xfrm rot="-551428">
            <a:off x="-8266305" y="-1467496"/>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6">
              <a:alphaModFix amt="65999"/>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6" name="Freeform 16"/>
          <p:cNvSpPr/>
          <p:nvPr/>
        </p:nvSpPr>
        <p:spPr>
          <a:xfrm rot="-1919623">
            <a:off x="1003052" y="3428770"/>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7" name="Freeform 17"/>
          <p:cNvSpPr/>
          <p:nvPr/>
        </p:nvSpPr>
        <p:spPr>
          <a:xfrm rot="-685595">
            <a:off x="16389717" y="5703612"/>
            <a:ext cx="1155268" cy="1245877"/>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18" name="đồng hồ đếm ngược 15 giây có âm thanh">
            <a:hlinkClick r:id="" action="ppaction://media"/>
            <a:extLst>
              <a:ext uri="{FF2B5EF4-FFF2-40B4-BE49-F238E27FC236}">
                <a16:creationId xmlns:a16="http://schemas.microsoft.com/office/drawing/2014/main" id="{67A30FF8-F6E5-61C9-7485-6A150ED5AAB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3740107" y="510144"/>
            <a:ext cx="3637768" cy="2765905"/>
          </a:xfrm>
          <a:prstGeom prst="rect">
            <a:avLst/>
          </a:prstGeom>
          <a:ln w="57150">
            <a:solidFill>
              <a:srgbClr val="00FFFF"/>
            </a:solidFill>
          </a:ln>
        </p:spPr>
      </p:pic>
      <p:sp>
        <p:nvSpPr>
          <p:cNvPr id="19" name="TextBox 2">
            <a:extLst>
              <a:ext uri="{FF2B5EF4-FFF2-40B4-BE49-F238E27FC236}">
                <a16:creationId xmlns:a16="http://schemas.microsoft.com/office/drawing/2014/main" id="{B4AE551D-0DAD-2A59-927F-B49DA47E3E9D}"/>
              </a:ext>
            </a:extLst>
          </p:cNvPr>
          <p:cNvSpPr txBox="1"/>
          <p:nvPr/>
        </p:nvSpPr>
        <p:spPr>
          <a:xfrm>
            <a:off x="3352800" y="3789377"/>
            <a:ext cx="11397008" cy="1513235"/>
          </a:xfrm>
          <a:prstGeom prst="rect">
            <a:avLst/>
          </a:prstGeom>
        </p:spPr>
        <p:txBody>
          <a:bodyPr lIns="0" tIns="0" rIns="0" bIns="0" rtlCol="0" anchor="t">
            <a:spAutoFit/>
          </a:bodyPr>
          <a:lstStyle/>
          <a:p>
            <a:pPr marL="0" lvl="1" indent="0" algn="ctr">
              <a:lnSpc>
                <a:spcPts val="11792"/>
              </a:lnSpc>
              <a:spcBef>
                <a:spcPct val="0"/>
              </a:spcBef>
            </a:pPr>
            <a:r>
              <a:rPr lang="en-US" sz="10166" u="none" dirty="0">
                <a:solidFill>
                  <a:srgbClr val="FFFFFF"/>
                </a:solidFill>
                <a:latin typeface="Fredoka One" panose="02000000000000000000" pitchFamily="2" charset="0"/>
              </a:rPr>
              <a:t>Is she Malaysian?</a:t>
            </a:r>
          </a:p>
        </p:txBody>
      </p:sp>
      <p:sp>
        <p:nvSpPr>
          <p:cNvPr id="20" name="Freeform 3">
            <a:extLst>
              <a:ext uri="{FF2B5EF4-FFF2-40B4-BE49-F238E27FC236}">
                <a16:creationId xmlns:a16="http://schemas.microsoft.com/office/drawing/2014/main" id="{A6C93AC4-A114-F19F-4A27-2DF06B1C492B}"/>
              </a:ext>
            </a:extLst>
          </p:cNvPr>
          <p:cNvSpPr/>
          <p:nvPr/>
        </p:nvSpPr>
        <p:spPr>
          <a:xfrm rot="570438">
            <a:off x="1265489" y="5487438"/>
            <a:ext cx="3245087" cy="4199803"/>
          </a:xfrm>
          <a:custGeom>
            <a:avLst/>
            <a:gdLst/>
            <a:ahLst/>
            <a:cxnLst/>
            <a:rect l="l" t="t" r="r" b="b"/>
            <a:pathLst>
              <a:path w="2266547" h="2034226">
                <a:moveTo>
                  <a:pt x="0" y="0"/>
                </a:moveTo>
                <a:lnTo>
                  <a:pt x="2266546" y="0"/>
                </a:lnTo>
                <a:lnTo>
                  <a:pt x="2266546" y="2034225"/>
                </a:lnTo>
                <a:lnTo>
                  <a:pt x="0" y="2034225"/>
                </a:lnTo>
                <a:lnTo>
                  <a:pt x="0" y="0"/>
                </a:lnTo>
                <a:close/>
              </a:path>
            </a:pathLst>
          </a:custGeom>
          <a:blipFill>
            <a:blip r:embed="rId11"/>
            <a:stretch>
              <a:fillRect/>
            </a:stretch>
          </a:blipFill>
        </p:spPr>
        <p:txBody>
          <a:bodyPr/>
          <a:lstStyle/>
          <a:p>
            <a:endParaRPr lang="en-US"/>
          </a:p>
        </p:txBody>
      </p:sp>
      <p:grpSp>
        <p:nvGrpSpPr>
          <p:cNvPr id="21" name="Group 10">
            <a:extLst>
              <a:ext uri="{FF2B5EF4-FFF2-40B4-BE49-F238E27FC236}">
                <a16:creationId xmlns:a16="http://schemas.microsoft.com/office/drawing/2014/main" id="{D692C4FF-C443-6D46-B79E-9298A9B4636F}"/>
              </a:ext>
            </a:extLst>
          </p:cNvPr>
          <p:cNvGrpSpPr/>
          <p:nvPr/>
        </p:nvGrpSpPr>
        <p:grpSpPr>
          <a:xfrm>
            <a:off x="5410200" y="5996834"/>
            <a:ext cx="7010399" cy="881487"/>
            <a:chOff x="0" y="0"/>
            <a:chExt cx="2424362" cy="406400"/>
          </a:xfrm>
        </p:grpSpPr>
        <p:sp>
          <p:nvSpPr>
            <p:cNvPr id="22" name="Freeform 11">
              <a:extLst>
                <a:ext uri="{FF2B5EF4-FFF2-40B4-BE49-F238E27FC236}">
                  <a16:creationId xmlns:a16="http://schemas.microsoft.com/office/drawing/2014/main" id="{1DCE17FB-6C5C-2881-54BC-B399288007AE}"/>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3" name="TextBox 12">
              <a:extLst>
                <a:ext uri="{FF2B5EF4-FFF2-40B4-BE49-F238E27FC236}">
                  <a16:creationId xmlns:a16="http://schemas.microsoft.com/office/drawing/2014/main" id="{09293CC6-E4A4-9E4B-5D29-68C3906F87A7}"/>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5" name="TextBox 9">
            <a:extLst>
              <a:ext uri="{FF2B5EF4-FFF2-40B4-BE49-F238E27FC236}">
                <a16:creationId xmlns:a16="http://schemas.microsoft.com/office/drawing/2014/main" id="{E03DC27B-CA5B-1DA2-413B-E1CDDDE60113}"/>
              </a:ext>
            </a:extLst>
          </p:cNvPr>
          <p:cNvSpPr txBox="1"/>
          <p:nvPr/>
        </p:nvSpPr>
        <p:spPr>
          <a:xfrm>
            <a:off x="6934200" y="2470193"/>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Fredoka One" panose="02000000000000000000" pitchFamily="2" charset="0"/>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sp>
        <p:nvSpPr>
          <p:cNvPr id="3" name="TextBox 13">
            <a:extLst>
              <a:ext uri="{FF2B5EF4-FFF2-40B4-BE49-F238E27FC236}">
                <a16:creationId xmlns:a16="http://schemas.microsoft.com/office/drawing/2014/main" id="{B6606ED1-0AFC-14E0-2674-63DC98AF56FC}"/>
              </a:ext>
            </a:extLst>
          </p:cNvPr>
          <p:cNvSpPr txBox="1"/>
          <p:nvPr/>
        </p:nvSpPr>
        <p:spPr>
          <a:xfrm>
            <a:off x="5995266" y="6222328"/>
            <a:ext cx="5867399"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15 seconds.</a:t>
            </a:r>
          </a:p>
        </p:txBody>
      </p:sp>
      <p:sp>
        <p:nvSpPr>
          <p:cNvPr id="4" name="Freeform 2">
            <a:extLst>
              <a:ext uri="{FF2B5EF4-FFF2-40B4-BE49-F238E27FC236}">
                <a16:creationId xmlns:a16="http://schemas.microsoft.com/office/drawing/2014/main" id="{850AA6E3-461F-1BCA-3F2F-982307E34452}"/>
              </a:ext>
            </a:extLst>
          </p:cNvPr>
          <p:cNvSpPr/>
          <p:nvPr/>
        </p:nvSpPr>
        <p:spPr>
          <a:xfrm rot="577723">
            <a:off x="1951917" y="5823467"/>
            <a:ext cx="2286359" cy="3271827"/>
          </a:xfrm>
          <a:custGeom>
            <a:avLst/>
            <a:gdLst/>
            <a:ahLst/>
            <a:cxnLst/>
            <a:rect l="l" t="t" r="r" b="b"/>
            <a:pathLst>
              <a:path w="5349240" h="8229600">
                <a:moveTo>
                  <a:pt x="0" y="0"/>
                </a:moveTo>
                <a:lnTo>
                  <a:pt x="5349240" y="0"/>
                </a:lnTo>
                <a:lnTo>
                  <a:pt x="5349240" y="8229600"/>
                </a:lnTo>
                <a:lnTo>
                  <a:pt x="0" y="8229600"/>
                </a:lnTo>
                <a:lnTo>
                  <a:pt x="0" y="0"/>
                </a:lnTo>
                <a:close/>
              </a:path>
            </a:pathLst>
          </a:custGeom>
          <a:blipFill>
            <a:blip r:embed="rId12"/>
            <a:stretch>
              <a:fillRect/>
            </a:stretch>
          </a:blipFill>
        </p:spPr>
        <p:txBody>
          <a:bodyPr/>
          <a:lstStyle/>
          <a:p>
            <a:endParaRPr lang="en-US"/>
          </a:p>
        </p:txBody>
      </p:sp>
    </p:spTree>
  </p:cSld>
  <p:clrMapOvr>
    <a:masterClrMapping/>
  </p:clrMapOvr>
  <p:transition spd="slow">
    <p:push/>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 presetClass="mediacall" presetSubtype="0" fill="hold" nodeType="withEffect">
                                  <p:stCondLst>
                                    <p:cond delay="0"/>
                                  </p:stCondLst>
                                  <p:childTnLst>
                                    <p:cmd type="call" cmd="togglePause">
                                      <p:cBhvr>
                                        <p:cTn id="8" dur="1" fill="hold"/>
                                        <p:tgtEl>
                                          <p:spTgt spid="18"/>
                                        </p:tgtEl>
                                      </p:cBhvr>
                                    </p:cmd>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8"/>
                                        </p:tgtEl>
                                        <p:attrNameLst>
                                          <p:attrName>style.visibility</p:attrName>
                                        </p:attrNameLst>
                                      </p:cBhvr>
                                      <p:to>
                                        <p:strVal val="hidden"/>
                                      </p:to>
                                    </p:set>
                                    <p:cmd type="call" cmd="stop">
                                      <p:cBhvr>
                                        <p:cTn id="13" dur="1">
                                          <p:stCondLst>
                                            <p:cond delay="0"/>
                                          </p:stCondLst>
                                        </p:cTn>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8"/>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9347080-3EE5-9246-73C4-02DFD3931FCD}"/>
              </a:ext>
            </a:extLst>
          </p:cNvPr>
          <p:cNvPicPr>
            <a:picLocks noChangeAspect="1"/>
          </p:cNvPicPr>
          <p:nvPr/>
        </p:nvPicPr>
        <p:blipFill>
          <a:blip r:embed="rId4"/>
          <a:stretch>
            <a:fillRect/>
          </a:stretch>
        </p:blipFill>
        <p:spPr>
          <a:xfrm>
            <a:off x="-30776" y="-66256"/>
            <a:ext cx="18467454" cy="10353256"/>
          </a:xfrm>
          <a:prstGeom prst="rect">
            <a:avLst/>
          </a:prstGeom>
        </p:spPr>
      </p:pic>
      <p:sp>
        <p:nvSpPr>
          <p:cNvPr id="2" name="Freeform 2"/>
          <p:cNvSpPr/>
          <p:nvPr/>
        </p:nvSpPr>
        <p:spPr>
          <a:xfrm rot="-551428">
            <a:off x="12078920" y="-248501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5">
              <a:alphaModFix amt="65999"/>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 name="Freeform 3"/>
          <p:cNvSpPr/>
          <p:nvPr/>
        </p:nvSpPr>
        <p:spPr>
          <a:xfrm rot="-181972">
            <a:off x="-6756157" y="7766600"/>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489102">
            <a:off x="12980590" y="3976563"/>
            <a:ext cx="5719206" cy="6929208"/>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7">
              <a:extLst>
                <a:ext uri="{96DAC541-7B7A-43D3-8B79-37D633B846F1}">
                  <asvg:svgBlip xmlns:asvg="http://schemas.microsoft.com/office/drawing/2016/SVG/main" xmlns="" r:embed="rId8"/>
                </a:ext>
              </a:extLst>
            </a:blip>
            <a:stretch>
              <a:fillRect l="-93979" r="-2225"/>
            </a:stretch>
          </a:blipFill>
        </p:spPr>
        <p:txBody>
          <a:bodyPr/>
          <a:lstStyle/>
          <a:p>
            <a:endParaRPr lang="en-US"/>
          </a:p>
        </p:txBody>
      </p:sp>
      <p:sp>
        <p:nvSpPr>
          <p:cNvPr id="8" name="Freeform 8"/>
          <p:cNvSpPr/>
          <p:nvPr/>
        </p:nvSpPr>
        <p:spPr>
          <a:xfrm rot="-1919623">
            <a:off x="11008046"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9" name="Freeform 9"/>
          <p:cNvSpPr/>
          <p:nvPr/>
        </p:nvSpPr>
        <p:spPr>
          <a:xfrm rot="-685595">
            <a:off x="2077361" y="468410"/>
            <a:ext cx="2067888" cy="2230075"/>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0" name="Freeform 10"/>
          <p:cNvSpPr/>
          <p:nvPr/>
        </p:nvSpPr>
        <p:spPr>
          <a:xfrm>
            <a:off x="-290771" y="790336"/>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1" name="Freeform 11"/>
          <p:cNvSpPr/>
          <p:nvPr/>
        </p:nvSpPr>
        <p:spPr>
          <a:xfrm rot="-312049">
            <a:off x="17468549" y="7218773"/>
            <a:ext cx="1638902" cy="444787"/>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grpSp>
        <p:nvGrpSpPr>
          <p:cNvPr id="12" name="Group 12"/>
          <p:cNvGrpSpPr/>
          <p:nvPr/>
        </p:nvGrpSpPr>
        <p:grpSpPr>
          <a:xfrm>
            <a:off x="5771454" y="3431391"/>
            <a:ext cx="6748442" cy="1759953"/>
            <a:chOff x="0" y="0"/>
            <a:chExt cx="1558318" cy="406400"/>
          </a:xfrm>
        </p:grpSpPr>
        <p:sp>
          <p:nvSpPr>
            <p:cNvPr id="13" name="Freeform 13"/>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14" name="TextBox 14"/>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5" name="TextBox 15"/>
          <p:cNvSpPr txBox="1"/>
          <p:nvPr/>
        </p:nvSpPr>
        <p:spPr>
          <a:xfrm>
            <a:off x="6749807" y="3551798"/>
            <a:ext cx="4791736" cy="1528664"/>
          </a:xfrm>
          <a:prstGeom prst="rect">
            <a:avLst/>
          </a:prstGeom>
        </p:spPr>
        <p:txBody>
          <a:bodyPr lIns="0" tIns="0" rIns="0" bIns="0" rtlCol="0" anchor="t">
            <a:spAutoFit/>
          </a:bodyPr>
          <a:lstStyle/>
          <a:p>
            <a:pPr algn="ctr">
              <a:lnSpc>
                <a:spcPts val="11904"/>
              </a:lnSpc>
            </a:pPr>
            <a:r>
              <a:rPr lang="en-US" sz="10262" dirty="0">
                <a:solidFill>
                  <a:srgbClr val="FFFFFF"/>
                </a:solidFill>
                <a:latin typeface="Fredoka One" panose="02000000000000000000" pitchFamily="2" charset="0"/>
              </a:rPr>
              <a:t>No</a:t>
            </a:r>
          </a:p>
        </p:txBody>
      </p:sp>
      <p:sp>
        <p:nvSpPr>
          <p:cNvPr id="17" name="TextBox 17"/>
          <p:cNvSpPr txBox="1"/>
          <p:nvPr/>
        </p:nvSpPr>
        <p:spPr>
          <a:xfrm>
            <a:off x="5029200" y="5470233"/>
            <a:ext cx="8646693" cy="1846659"/>
          </a:xfrm>
          <a:prstGeom prst="rect">
            <a:avLst/>
          </a:prstGeom>
        </p:spPr>
        <p:txBody>
          <a:bodyPr wrap="square" lIns="0" tIns="0" rIns="0" bIns="0" rtlCol="0" anchor="t">
            <a:spAutoFit/>
          </a:bodyPr>
          <a:lstStyle/>
          <a:p>
            <a:pPr algn="ctr"/>
            <a:r>
              <a:rPr lang="en-US" sz="6000" dirty="0">
                <a:solidFill>
                  <a:srgbClr val="3D397B"/>
                </a:solidFill>
                <a:latin typeface="Agrandir Medium"/>
              </a:rPr>
              <a:t>She’s Singaporean. </a:t>
            </a:r>
          </a:p>
          <a:p>
            <a:pPr algn="ctr"/>
            <a:r>
              <a:rPr lang="en-US" sz="6000" dirty="0">
                <a:solidFill>
                  <a:srgbClr val="3D397B"/>
                </a:solidFill>
                <a:latin typeface="Agrandir Medium"/>
              </a:rPr>
              <a:t>She’s from Singapore.  </a:t>
            </a:r>
          </a:p>
        </p:txBody>
      </p:sp>
      <p:sp>
        <p:nvSpPr>
          <p:cNvPr id="18" name="TextBox 12">
            <a:extLst>
              <a:ext uri="{FF2B5EF4-FFF2-40B4-BE49-F238E27FC236}">
                <a16:creationId xmlns:a16="http://schemas.microsoft.com/office/drawing/2014/main" id="{2AE1AAF0-3C57-6F54-E5E8-A73876B288B2}"/>
              </a:ext>
            </a:extLst>
          </p:cNvPr>
          <p:cNvSpPr txBox="1"/>
          <p:nvPr/>
        </p:nvSpPr>
        <p:spPr>
          <a:xfrm>
            <a:off x="7469275" y="1978594"/>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spTree>
  </p:cSld>
  <p:clrMapOvr>
    <a:masterClrMapping/>
  </p:clrMapOvr>
  <p:transition spd="slow">
    <p:push/>
    <p:sndAc>
      <p:stSnd>
        <p:snd r:embed="rId2" name="negative_beeps-6008.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49145-FE66-7806-98E4-B91D66E14A38}"/>
              </a:ext>
            </a:extLst>
          </p:cNvPr>
          <p:cNvPicPr>
            <a:picLocks noChangeAspect="1"/>
          </p:cNvPicPr>
          <p:nvPr/>
        </p:nvPicPr>
        <p:blipFill>
          <a:blip r:embed="rId4"/>
          <a:stretch>
            <a:fillRect/>
          </a:stretch>
        </p:blipFill>
        <p:spPr>
          <a:xfrm>
            <a:off x="0" y="-28798"/>
            <a:ext cx="18288000" cy="10315798"/>
          </a:xfrm>
          <a:prstGeom prst="rect">
            <a:avLst/>
          </a:prstGeom>
        </p:spPr>
      </p:pic>
      <p:sp>
        <p:nvSpPr>
          <p:cNvPr id="14" name="Freeform 14"/>
          <p:cNvSpPr/>
          <p:nvPr/>
        </p:nvSpPr>
        <p:spPr>
          <a:xfrm rot="-83564">
            <a:off x="-8080504" y="722979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5" name="Freeform 15"/>
          <p:cNvSpPr/>
          <p:nvPr/>
        </p:nvSpPr>
        <p:spPr>
          <a:xfrm rot="-551428">
            <a:off x="14174245" y="-1755468"/>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5">
              <a:alphaModFix amt="65999"/>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6" name="Freeform 16"/>
          <p:cNvSpPr/>
          <p:nvPr/>
        </p:nvSpPr>
        <p:spPr>
          <a:xfrm rot="-1919623">
            <a:off x="1278981" y="6013120"/>
            <a:ext cx="1155268" cy="1245877"/>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7" name="Freeform 17"/>
          <p:cNvSpPr/>
          <p:nvPr/>
        </p:nvSpPr>
        <p:spPr>
          <a:xfrm rot="-685595">
            <a:off x="16298417" y="3284027"/>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18" name="đồng hồ đếm ngược 15 giây có âm thanh">
            <a:hlinkClick r:id="" action="ppaction://media"/>
            <a:extLst>
              <a:ext uri="{FF2B5EF4-FFF2-40B4-BE49-F238E27FC236}">
                <a16:creationId xmlns:a16="http://schemas.microsoft.com/office/drawing/2014/main" id="{EE42C12A-BD2F-B42C-E1AD-66405627A58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239032" y="593984"/>
            <a:ext cx="3637768" cy="2765905"/>
          </a:xfrm>
          <a:prstGeom prst="rect">
            <a:avLst/>
          </a:prstGeom>
          <a:ln w="57150">
            <a:solidFill>
              <a:srgbClr val="00FFFF"/>
            </a:solidFill>
          </a:ln>
        </p:spPr>
      </p:pic>
      <p:sp>
        <p:nvSpPr>
          <p:cNvPr id="19" name="TextBox 2">
            <a:extLst>
              <a:ext uri="{FF2B5EF4-FFF2-40B4-BE49-F238E27FC236}">
                <a16:creationId xmlns:a16="http://schemas.microsoft.com/office/drawing/2014/main" id="{4611821A-C111-07BE-24DE-709087E8CDE2}"/>
              </a:ext>
            </a:extLst>
          </p:cNvPr>
          <p:cNvSpPr txBox="1"/>
          <p:nvPr/>
        </p:nvSpPr>
        <p:spPr>
          <a:xfrm>
            <a:off x="3352800" y="3789377"/>
            <a:ext cx="11397008" cy="1513235"/>
          </a:xfrm>
          <a:prstGeom prst="rect">
            <a:avLst/>
          </a:prstGeom>
        </p:spPr>
        <p:txBody>
          <a:bodyPr lIns="0" tIns="0" rIns="0" bIns="0" rtlCol="0" anchor="t">
            <a:spAutoFit/>
          </a:bodyPr>
          <a:lstStyle/>
          <a:p>
            <a:pPr marL="0" lvl="1" indent="0" algn="ctr">
              <a:lnSpc>
                <a:spcPts val="11792"/>
              </a:lnSpc>
              <a:spcBef>
                <a:spcPct val="0"/>
              </a:spcBef>
            </a:pPr>
            <a:r>
              <a:rPr lang="en-US" sz="10166" u="none" dirty="0">
                <a:solidFill>
                  <a:srgbClr val="FFFFFF"/>
                </a:solidFill>
                <a:latin typeface="Fredoka One" panose="02000000000000000000" pitchFamily="2" charset="0"/>
              </a:rPr>
              <a:t>Is he British?</a:t>
            </a:r>
          </a:p>
        </p:txBody>
      </p:sp>
      <p:sp>
        <p:nvSpPr>
          <p:cNvPr id="20" name="Freeform 3">
            <a:extLst>
              <a:ext uri="{FF2B5EF4-FFF2-40B4-BE49-F238E27FC236}">
                <a16:creationId xmlns:a16="http://schemas.microsoft.com/office/drawing/2014/main" id="{3D3DB36C-562E-B6DF-97A0-F6E06E0F8D59}"/>
              </a:ext>
            </a:extLst>
          </p:cNvPr>
          <p:cNvSpPr/>
          <p:nvPr/>
        </p:nvSpPr>
        <p:spPr>
          <a:xfrm rot="570438">
            <a:off x="13452268" y="5654236"/>
            <a:ext cx="4151732" cy="3610520"/>
          </a:xfrm>
          <a:custGeom>
            <a:avLst/>
            <a:gdLst/>
            <a:ahLst/>
            <a:cxnLst/>
            <a:rect l="l" t="t" r="r" b="b"/>
            <a:pathLst>
              <a:path w="2266547" h="2034226">
                <a:moveTo>
                  <a:pt x="0" y="0"/>
                </a:moveTo>
                <a:lnTo>
                  <a:pt x="2266546" y="0"/>
                </a:lnTo>
                <a:lnTo>
                  <a:pt x="2266546" y="2034225"/>
                </a:lnTo>
                <a:lnTo>
                  <a:pt x="0" y="2034225"/>
                </a:lnTo>
                <a:lnTo>
                  <a:pt x="0" y="0"/>
                </a:lnTo>
                <a:close/>
              </a:path>
            </a:pathLst>
          </a:custGeom>
          <a:blipFill>
            <a:blip r:embed="rId10"/>
            <a:stretch>
              <a:fillRect/>
            </a:stretch>
          </a:blipFill>
        </p:spPr>
        <p:txBody>
          <a:bodyPr/>
          <a:lstStyle/>
          <a:p>
            <a:endParaRPr lang="en-US"/>
          </a:p>
        </p:txBody>
      </p:sp>
      <p:grpSp>
        <p:nvGrpSpPr>
          <p:cNvPr id="21" name="Group 10">
            <a:extLst>
              <a:ext uri="{FF2B5EF4-FFF2-40B4-BE49-F238E27FC236}">
                <a16:creationId xmlns:a16="http://schemas.microsoft.com/office/drawing/2014/main" id="{3274B6FB-464E-781B-26F9-C7795AF1269D}"/>
              </a:ext>
            </a:extLst>
          </p:cNvPr>
          <p:cNvGrpSpPr/>
          <p:nvPr/>
        </p:nvGrpSpPr>
        <p:grpSpPr>
          <a:xfrm>
            <a:off x="5410200" y="5996834"/>
            <a:ext cx="7010399" cy="881487"/>
            <a:chOff x="0" y="0"/>
            <a:chExt cx="2424362" cy="406400"/>
          </a:xfrm>
        </p:grpSpPr>
        <p:sp>
          <p:nvSpPr>
            <p:cNvPr id="22" name="Freeform 11">
              <a:extLst>
                <a:ext uri="{FF2B5EF4-FFF2-40B4-BE49-F238E27FC236}">
                  <a16:creationId xmlns:a16="http://schemas.microsoft.com/office/drawing/2014/main" id="{B9F8A99D-3BA6-5EA7-4E0E-D489D81D0728}"/>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3" name="TextBox 12">
              <a:extLst>
                <a:ext uri="{FF2B5EF4-FFF2-40B4-BE49-F238E27FC236}">
                  <a16:creationId xmlns:a16="http://schemas.microsoft.com/office/drawing/2014/main" id="{DACFB989-27E3-C30C-B929-2F45F42EE2E0}"/>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5" name="TextBox 9">
            <a:extLst>
              <a:ext uri="{FF2B5EF4-FFF2-40B4-BE49-F238E27FC236}">
                <a16:creationId xmlns:a16="http://schemas.microsoft.com/office/drawing/2014/main" id="{3D5387FE-BF81-AD9C-8DF6-83D91FB1E1CB}"/>
              </a:ext>
            </a:extLst>
          </p:cNvPr>
          <p:cNvSpPr txBox="1"/>
          <p:nvPr/>
        </p:nvSpPr>
        <p:spPr>
          <a:xfrm>
            <a:off x="6934200" y="2470193"/>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Fredoka One" panose="02000000000000000000" pitchFamily="2" charset="0"/>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sp>
        <p:nvSpPr>
          <p:cNvPr id="3" name="TextBox 13">
            <a:extLst>
              <a:ext uri="{FF2B5EF4-FFF2-40B4-BE49-F238E27FC236}">
                <a16:creationId xmlns:a16="http://schemas.microsoft.com/office/drawing/2014/main" id="{9D3865C4-7A17-8014-667E-494F3BA193AE}"/>
              </a:ext>
            </a:extLst>
          </p:cNvPr>
          <p:cNvSpPr txBox="1"/>
          <p:nvPr/>
        </p:nvSpPr>
        <p:spPr>
          <a:xfrm>
            <a:off x="5995266" y="6222328"/>
            <a:ext cx="5867399"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15 seconds.</a:t>
            </a:r>
          </a:p>
        </p:txBody>
      </p:sp>
      <p:sp>
        <p:nvSpPr>
          <p:cNvPr id="4" name="Freeform 2">
            <a:extLst>
              <a:ext uri="{FF2B5EF4-FFF2-40B4-BE49-F238E27FC236}">
                <a16:creationId xmlns:a16="http://schemas.microsoft.com/office/drawing/2014/main" id="{9AB71E83-9454-F23F-D368-045F1DB1A579}"/>
              </a:ext>
            </a:extLst>
          </p:cNvPr>
          <p:cNvSpPr/>
          <p:nvPr/>
        </p:nvSpPr>
        <p:spPr>
          <a:xfrm>
            <a:off x="13524491" y="5598172"/>
            <a:ext cx="4007286" cy="3261466"/>
          </a:xfrm>
          <a:custGeom>
            <a:avLst/>
            <a:gdLst/>
            <a:ahLst/>
            <a:cxnLst/>
            <a:rect l="l" t="t" r="r" b="b"/>
            <a:pathLst>
              <a:path w="9233773" h="8229600">
                <a:moveTo>
                  <a:pt x="0" y="0"/>
                </a:moveTo>
                <a:lnTo>
                  <a:pt x="9233772" y="0"/>
                </a:lnTo>
                <a:lnTo>
                  <a:pt x="9233772" y="8229600"/>
                </a:lnTo>
                <a:lnTo>
                  <a:pt x="0" y="8229600"/>
                </a:lnTo>
                <a:lnTo>
                  <a:pt x="0" y="0"/>
                </a:lnTo>
                <a:close/>
              </a:path>
            </a:pathLst>
          </a:custGeom>
          <a:blipFill>
            <a:blip r:embed="rId11"/>
            <a:stretch>
              <a:fillRect/>
            </a:stretch>
          </a:blipFill>
        </p:spPr>
        <p:txBody>
          <a:bodyPr/>
          <a:lstStyle/>
          <a:p>
            <a:endParaRPr lang="en-US"/>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 presetClass="mediacall" presetSubtype="0" fill="hold" nodeType="withEffect">
                                  <p:stCondLst>
                                    <p:cond delay="0"/>
                                  </p:stCondLst>
                                  <p:childTnLst>
                                    <p:cmd type="call" cmd="togglePause">
                                      <p:cBhvr>
                                        <p:cTn id="8" dur="1" fill="hold"/>
                                        <p:tgtEl>
                                          <p:spTgt spid="18"/>
                                        </p:tgtEl>
                                      </p:cBhvr>
                                    </p:cmd>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8"/>
                                        </p:tgtEl>
                                        <p:attrNameLst>
                                          <p:attrName>style.visibility</p:attrName>
                                        </p:attrNameLst>
                                      </p:cBhvr>
                                      <p:to>
                                        <p:strVal val="hidden"/>
                                      </p:to>
                                    </p:set>
                                    <p:cmd type="call" cmd="stop">
                                      <p:cBhvr>
                                        <p:cTn id="13" dur="1">
                                          <p:stCondLst>
                                            <p:cond delay="0"/>
                                          </p:stCondLst>
                                        </p:cTn>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8"/>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CD994D6-0C3C-6F76-8D32-0253FEC0436E}"/>
              </a:ext>
            </a:extLst>
          </p:cNvPr>
          <p:cNvPicPr>
            <a:picLocks noChangeAspect="1"/>
          </p:cNvPicPr>
          <p:nvPr/>
        </p:nvPicPr>
        <p:blipFill>
          <a:blip r:embed="rId4"/>
          <a:stretch>
            <a:fillRect/>
          </a:stretch>
        </p:blipFill>
        <p:spPr>
          <a:xfrm>
            <a:off x="-30776" y="-66256"/>
            <a:ext cx="18467454" cy="10353256"/>
          </a:xfrm>
          <a:prstGeom prst="rect">
            <a:avLst/>
          </a:prstGeom>
        </p:spPr>
      </p:pic>
      <p:sp>
        <p:nvSpPr>
          <p:cNvPr id="2" name="Freeform 2"/>
          <p:cNvSpPr/>
          <p:nvPr/>
        </p:nvSpPr>
        <p:spPr>
          <a:xfrm rot="-181972">
            <a:off x="-6756157" y="739522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 name="Freeform 3"/>
          <p:cNvSpPr/>
          <p:nvPr/>
        </p:nvSpPr>
        <p:spPr>
          <a:xfrm rot="-551428">
            <a:off x="14787748" y="-1587763"/>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489102">
            <a:off x="12980590" y="3976563"/>
            <a:ext cx="5719206" cy="6929208"/>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7">
              <a:extLst>
                <a:ext uri="{96DAC541-7B7A-43D3-8B79-37D633B846F1}">
                  <asvg:svgBlip xmlns:asvg="http://schemas.microsoft.com/office/drawing/2016/SVG/main" xmlns="" r:embed="rId8"/>
                </a:ext>
              </a:extLst>
            </a:blip>
            <a:stretch>
              <a:fillRect l="-93979" r="-2225"/>
            </a:stretch>
          </a:blipFill>
        </p:spPr>
        <p:txBody>
          <a:bodyPr/>
          <a:lstStyle/>
          <a:p>
            <a:endParaRPr lang="en-US"/>
          </a:p>
        </p:txBody>
      </p:sp>
      <p:sp>
        <p:nvSpPr>
          <p:cNvPr id="8" name="Freeform 8"/>
          <p:cNvSpPr/>
          <p:nvPr/>
        </p:nvSpPr>
        <p:spPr>
          <a:xfrm rot="-1919623">
            <a:off x="12027254"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9" name="Freeform 9"/>
          <p:cNvSpPr/>
          <p:nvPr/>
        </p:nvSpPr>
        <p:spPr>
          <a:xfrm rot="-685595">
            <a:off x="2224319" y="533628"/>
            <a:ext cx="2067888" cy="2230075"/>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0" name="Freeform 10"/>
          <p:cNvSpPr/>
          <p:nvPr/>
        </p:nvSpPr>
        <p:spPr>
          <a:xfrm>
            <a:off x="-473557" y="824849"/>
            <a:ext cx="1502257" cy="407703"/>
          </a:xfrm>
          <a:custGeom>
            <a:avLst/>
            <a:gdLst/>
            <a:ahLst/>
            <a:cxnLst/>
            <a:rect l="l" t="t" r="r" b="b"/>
            <a:pathLst>
              <a:path w="1502257" h="407703">
                <a:moveTo>
                  <a:pt x="0" y="0"/>
                </a:moveTo>
                <a:lnTo>
                  <a:pt x="1502257" y="0"/>
                </a:lnTo>
                <a:lnTo>
                  <a:pt x="1502257" y="407702"/>
                </a:lnTo>
                <a:lnTo>
                  <a:pt x="0" y="40770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1" name="Freeform 11"/>
          <p:cNvSpPr/>
          <p:nvPr/>
        </p:nvSpPr>
        <p:spPr>
          <a:xfrm rot="-312049">
            <a:off x="17506479" y="7143160"/>
            <a:ext cx="1638902" cy="444787"/>
          </a:xfrm>
          <a:custGeom>
            <a:avLst/>
            <a:gdLst/>
            <a:ahLst/>
            <a:cxnLst/>
            <a:rect l="l" t="t" r="r" b="b"/>
            <a:pathLst>
              <a:path w="1638902" h="444787">
                <a:moveTo>
                  <a:pt x="0" y="0"/>
                </a:moveTo>
                <a:lnTo>
                  <a:pt x="1638901" y="0"/>
                </a:lnTo>
                <a:lnTo>
                  <a:pt x="1638901" y="444788"/>
                </a:lnTo>
                <a:lnTo>
                  <a:pt x="0" y="44478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grpSp>
        <p:nvGrpSpPr>
          <p:cNvPr id="12" name="Group 12"/>
          <p:cNvGrpSpPr/>
          <p:nvPr/>
        </p:nvGrpSpPr>
        <p:grpSpPr>
          <a:xfrm>
            <a:off x="5769779" y="3599191"/>
            <a:ext cx="6748442" cy="1759953"/>
            <a:chOff x="0" y="0"/>
            <a:chExt cx="1558318" cy="406400"/>
          </a:xfrm>
        </p:grpSpPr>
        <p:sp>
          <p:nvSpPr>
            <p:cNvPr id="13" name="Freeform 13"/>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14" name="TextBox 14"/>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5" name="TextBox 15"/>
          <p:cNvSpPr txBox="1"/>
          <p:nvPr/>
        </p:nvSpPr>
        <p:spPr>
          <a:xfrm>
            <a:off x="6748132" y="3719598"/>
            <a:ext cx="4791736" cy="1528664"/>
          </a:xfrm>
          <a:prstGeom prst="rect">
            <a:avLst/>
          </a:prstGeom>
        </p:spPr>
        <p:txBody>
          <a:bodyPr lIns="0" tIns="0" rIns="0" bIns="0" rtlCol="0" anchor="t">
            <a:spAutoFit/>
          </a:bodyPr>
          <a:lstStyle/>
          <a:p>
            <a:pPr algn="ctr">
              <a:lnSpc>
                <a:spcPts val="11904"/>
              </a:lnSpc>
            </a:pPr>
            <a:r>
              <a:rPr lang="en-US" sz="10262" dirty="0">
                <a:solidFill>
                  <a:srgbClr val="FFFFFF"/>
                </a:solidFill>
                <a:latin typeface="Fredoka One" panose="02000000000000000000" pitchFamily="2" charset="0"/>
              </a:rPr>
              <a:t>No</a:t>
            </a:r>
          </a:p>
        </p:txBody>
      </p:sp>
      <p:sp>
        <p:nvSpPr>
          <p:cNvPr id="17" name="TextBox 17"/>
          <p:cNvSpPr txBox="1"/>
          <p:nvPr/>
        </p:nvSpPr>
        <p:spPr>
          <a:xfrm>
            <a:off x="4986712" y="5683258"/>
            <a:ext cx="8966645" cy="2215991"/>
          </a:xfrm>
          <a:prstGeom prst="rect">
            <a:avLst/>
          </a:prstGeom>
        </p:spPr>
        <p:txBody>
          <a:bodyPr wrap="square" lIns="0" tIns="0" rIns="0" bIns="0" rtlCol="0" anchor="t">
            <a:spAutoFit/>
          </a:bodyPr>
          <a:lstStyle/>
          <a:p>
            <a:pPr algn="ctr"/>
            <a:r>
              <a:rPr lang="en-US" sz="7200" dirty="0">
                <a:solidFill>
                  <a:srgbClr val="3D397B"/>
                </a:solidFill>
                <a:latin typeface="Agrandir Medium"/>
              </a:rPr>
              <a:t>He’s Vietnamese. </a:t>
            </a:r>
          </a:p>
          <a:p>
            <a:pPr algn="ctr"/>
            <a:r>
              <a:rPr lang="en-US" sz="7200" dirty="0">
                <a:solidFill>
                  <a:srgbClr val="3D397B"/>
                </a:solidFill>
                <a:latin typeface="Agrandir Medium"/>
              </a:rPr>
              <a:t>He’s from Viet Nam. </a:t>
            </a:r>
          </a:p>
        </p:txBody>
      </p:sp>
      <p:sp>
        <p:nvSpPr>
          <p:cNvPr id="18" name="TextBox 12">
            <a:extLst>
              <a:ext uri="{FF2B5EF4-FFF2-40B4-BE49-F238E27FC236}">
                <a16:creationId xmlns:a16="http://schemas.microsoft.com/office/drawing/2014/main" id="{D2CC3318-72FC-B0FD-F145-122269E068E1}"/>
              </a:ext>
            </a:extLst>
          </p:cNvPr>
          <p:cNvSpPr txBox="1"/>
          <p:nvPr/>
        </p:nvSpPr>
        <p:spPr>
          <a:xfrm>
            <a:off x="7467600" y="2146394"/>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spTree>
  </p:cSld>
  <p:clrMapOvr>
    <a:masterClrMapping/>
  </p:clrMapOvr>
  <p:transition spd="slow">
    <p:push/>
    <p:sndAc>
      <p:stSnd>
        <p:snd r:embed="rId2" name="negative_beeps-6008.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0ECB9553-224F-CCA6-6BDF-70A47EECBF17}"/>
              </a:ext>
            </a:extLst>
          </p:cNvPr>
          <p:cNvPicPr>
            <a:picLocks noChangeAspect="1"/>
          </p:cNvPicPr>
          <p:nvPr/>
        </p:nvPicPr>
        <p:blipFill>
          <a:blip r:embed="rId2"/>
          <a:stretch>
            <a:fillRect/>
          </a:stretch>
        </p:blipFill>
        <p:spPr>
          <a:xfrm>
            <a:off x="2414" y="20938"/>
            <a:ext cx="18437986" cy="10266061"/>
          </a:xfrm>
          <a:prstGeom prst="rect">
            <a:avLst/>
          </a:prstGeom>
        </p:spPr>
      </p:pic>
      <p:grpSp>
        <p:nvGrpSpPr>
          <p:cNvPr id="2" name="Group 2"/>
          <p:cNvGrpSpPr/>
          <p:nvPr/>
        </p:nvGrpSpPr>
        <p:grpSpPr>
          <a:xfrm>
            <a:off x="1039887" y="395697"/>
            <a:ext cx="16219413" cy="1237104"/>
            <a:chOff x="0" y="0"/>
            <a:chExt cx="4550085" cy="347049"/>
          </a:xfrm>
        </p:grpSpPr>
        <p:sp>
          <p:nvSpPr>
            <p:cNvPr id="3" name="Freeform 3"/>
            <p:cNvSpPr/>
            <p:nvPr/>
          </p:nvSpPr>
          <p:spPr>
            <a:xfrm>
              <a:off x="0" y="0"/>
              <a:ext cx="4550085" cy="347049"/>
            </a:xfrm>
            <a:custGeom>
              <a:avLst/>
              <a:gdLst/>
              <a:ahLst/>
              <a:cxnLst/>
              <a:rect l="l" t="t" r="r" b="b"/>
              <a:pathLst>
                <a:path w="4550085" h="347049">
                  <a:moveTo>
                    <a:pt x="24344" y="0"/>
                  </a:moveTo>
                  <a:lnTo>
                    <a:pt x="4525741" y="0"/>
                  </a:lnTo>
                  <a:cubicBezTo>
                    <a:pt x="4539186" y="0"/>
                    <a:pt x="4550085" y="10899"/>
                    <a:pt x="4550085" y="24344"/>
                  </a:cubicBezTo>
                  <a:lnTo>
                    <a:pt x="4550085" y="322705"/>
                  </a:lnTo>
                  <a:cubicBezTo>
                    <a:pt x="4550085" y="329162"/>
                    <a:pt x="4547520" y="335354"/>
                    <a:pt x="4542954" y="339919"/>
                  </a:cubicBezTo>
                  <a:cubicBezTo>
                    <a:pt x="4538389" y="344484"/>
                    <a:pt x="4532197" y="347049"/>
                    <a:pt x="4525741" y="347049"/>
                  </a:cubicBezTo>
                  <a:lnTo>
                    <a:pt x="24344" y="347049"/>
                  </a:lnTo>
                  <a:cubicBezTo>
                    <a:pt x="17887" y="347049"/>
                    <a:pt x="11695" y="344484"/>
                    <a:pt x="7130" y="339919"/>
                  </a:cubicBezTo>
                  <a:cubicBezTo>
                    <a:pt x="2565" y="335354"/>
                    <a:pt x="0" y="329162"/>
                    <a:pt x="0" y="322705"/>
                  </a:cubicBezTo>
                  <a:lnTo>
                    <a:pt x="0" y="24344"/>
                  </a:lnTo>
                  <a:cubicBezTo>
                    <a:pt x="0" y="17887"/>
                    <a:pt x="2565" y="11695"/>
                    <a:pt x="7130" y="7130"/>
                  </a:cubicBezTo>
                  <a:cubicBezTo>
                    <a:pt x="11695" y="2565"/>
                    <a:pt x="17887" y="0"/>
                    <a:pt x="24344" y="0"/>
                  </a:cubicBezTo>
                  <a:close/>
                </a:path>
              </a:pathLst>
            </a:custGeom>
            <a:solidFill>
              <a:srgbClr val="113047"/>
            </a:solidFill>
          </p:spPr>
          <p:txBody>
            <a:bodyPr/>
            <a:lstStyle/>
            <a:p>
              <a:endParaRPr lang="en-US"/>
            </a:p>
          </p:txBody>
        </p:sp>
        <p:sp>
          <p:nvSpPr>
            <p:cNvPr id="4" name="TextBox 4"/>
            <p:cNvSpPr txBox="1"/>
            <p:nvPr/>
          </p:nvSpPr>
          <p:spPr>
            <a:xfrm>
              <a:off x="0" y="-47625"/>
              <a:ext cx="4550085" cy="394674"/>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a:off x="13487400" y="7794576"/>
            <a:ext cx="3327404" cy="2212506"/>
            <a:chOff x="0" y="0"/>
            <a:chExt cx="610020" cy="470813"/>
          </a:xfrm>
        </p:grpSpPr>
        <p:sp>
          <p:nvSpPr>
            <p:cNvPr id="41" name="Freeform 41"/>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42" name="TextBox 42"/>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grpSp>
        <p:nvGrpSpPr>
          <p:cNvPr id="53" name="Group 53"/>
          <p:cNvGrpSpPr/>
          <p:nvPr/>
        </p:nvGrpSpPr>
        <p:grpSpPr>
          <a:xfrm>
            <a:off x="1295848" y="5288836"/>
            <a:ext cx="15461131" cy="1552415"/>
            <a:chOff x="0" y="-62502"/>
            <a:chExt cx="12578475" cy="2069885"/>
          </a:xfrm>
        </p:grpSpPr>
        <p:sp>
          <p:nvSpPr>
            <p:cNvPr id="54" name="TextBox 54"/>
            <p:cNvSpPr txBox="1"/>
            <p:nvPr/>
          </p:nvSpPr>
          <p:spPr>
            <a:xfrm>
              <a:off x="0" y="9525"/>
              <a:ext cx="2786243"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Australia</a:t>
              </a:r>
            </a:p>
          </p:txBody>
        </p:sp>
        <p:sp>
          <p:nvSpPr>
            <p:cNvPr id="55" name="TextBox 55"/>
            <p:cNvSpPr txBox="1"/>
            <p:nvPr/>
          </p:nvSpPr>
          <p:spPr>
            <a:xfrm>
              <a:off x="0" y="1134570"/>
              <a:ext cx="2786243"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Viet Nam</a:t>
              </a:r>
            </a:p>
          </p:txBody>
        </p:sp>
        <p:sp>
          <p:nvSpPr>
            <p:cNvPr id="56" name="TextBox 56"/>
            <p:cNvSpPr txBox="1"/>
            <p:nvPr/>
          </p:nvSpPr>
          <p:spPr>
            <a:xfrm>
              <a:off x="3502048" y="68362"/>
              <a:ext cx="2703004" cy="872375"/>
            </a:xfrm>
            <a:prstGeom prst="rect">
              <a:avLst/>
            </a:prstGeom>
          </p:spPr>
          <p:txBody>
            <a:bodyPr wrap="square"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Singapore</a:t>
              </a:r>
            </a:p>
          </p:txBody>
        </p:sp>
        <p:sp>
          <p:nvSpPr>
            <p:cNvPr id="57" name="TextBox 57"/>
            <p:cNvSpPr txBox="1"/>
            <p:nvPr/>
          </p:nvSpPr>
          <p:spPr>
            <a:xfrm>
              <a:off x="3677339" y="1135008"/>
              <a:ext cx="2245355"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Britain</a:t>
              </a:r>
            </a:p>
          </p:txBody>
        </p:sp>
        <p:sp>
          <p:nvSpPr>
            <p:cNvPr id="58" name="TextBox 58"/>
            <p:cNvSpPr txBox="1"/>
            <p:nvPr/>
          </p:nvSpPr>
          <p:spPr>
            <a:xfrm>
              <a:off x="6739671" y="9525"/>
              <a:ext cx="2786243" cy="872375"/>
            </a:xfrm>
            <a:prstGeom prst="rect">
              <a:avLst/>
            </a:prstGeom>
          </p:spPr>
          <p:txBody>
            <a:bodyPr wrap="square"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Thailand</a:t>
              </a:r>
            </a:p>
          </p:txBody>
        </p:sp>
        <p:sp>
          <p:nvSpPr>
            <p:cNvPr id="59" name="TextBox 59"/>
            <p:cNvSpPr txBox="1"/>
            <p:nvPr/>
          </p:nvSpPr>
          <p:spPr>
            <a:xfrm>
              <a:off x="6946046" y="1134571"/>
              <a:ext cx="2245355"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Japan</a:t>
              </a:r>
            </a:p>
          </p:txBody>
        </p:sp>
        <p:sp>
          <p:nvSpPr>
            <p:cNvPr id="60" name="TextBox 60"/>
            <p:cNvSpPr txBox="1"/>
            <p:nvPr/>
          </p:nvSpPr>
          <p:spPr>
            <a:xfrm>
              <a:off x="10333120" y="-62502"/>
              <a:ext cx="2245355"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Malaysia</a:t>
              </a:r>
            </a:p>
          </p:txBody>
        </p:sp>
        <p:sp>
          <p:nvSpPr>
            <p:cNvPr id="61" name="TextBox 61"/>
            <p:cNvSpPr txBox="1"/>
            <p:nvPr/>
          </p:nvSpPr>
          <p:spPr>
            <a:xfrm>
              <a:off x="10333120" y="1062544"/>
              <a:ext cx="2245355"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America</a:t>
              </a:r>
            </a:p>
          </p:txBody>
        </p:sp>
      </p:grpSp>
      <p:sp>
        <p:nvSpPr>
          <p:cNvPr id="66" name="TextBox 66"/>
          <p:cNvSpPr txBox="1"/>
          <p:nvPr/>
        </p:nvSpPr>
        <p:spPr>
          <a:xfrm>
            <a:off x="168580" y="522456"/>
            <a:ext cx="17890819" cy="786113"/>
          </a:xfrm>
          <a:prstGeom prst="rect">
            <a:avLst/>
          </a:prstGeom>
        </p:spPr>
        <p:txBody>
          <a:bodyPr wrap="square" lIns="0" tIns="0" rIns="0" bIns="0" rtlCol="0" anchor="t">
            <a:spAutoFit/>
          </a:bodyPr>
          <a:lstStyle/>
          <a:p>
            <a:pPr algn="ctr">
              <a:lnSpc>
                <a:spcPts val="6785"/>
              </a:lnSpc>
            </a:pPr>
            <a:r>
              <a:rPr lang="en-US" sz="4400" dirty="0">
                <a:solidFill>
                  <a:srgbClr val="FFFFFF"/>
                </a:solidFill>
                <a:latin typeface="Fredoka One" panose="02000000000000000000" pitchFamily="2" charset="0"/>
              </a:rPr>
              <a:t>Match the flags to the countries and tell the nationalities.</a:t>
            </a:r>
          </a:p>
        </p:txBody>
      </p:sp>
      <p:sp>
        <p:nvSpPr>
          <p:cNvPr id="74" name="Freeform 74"/>
          <p:cNvSpPr/>
          <p:nvPr/>
        </p:nvSpPr>
        <p:spPr>
          <a:xfrm>
            <a:off x="14738120" y="7290853"/>
            <a:ext cx="858074" cy="644500"/>
          </a:xfrm>
          <a:custGeom>
            <a:avLst/>
            <a:gdLst/>
            <a:ahLst/>
            <a:cxnLst/>
            <a:rect l="l" t="t" r="r" b="b"/>
            <a:pathLst>
              <a:path w="400583" h="400583">
                <a:moveTo>
                  <a:pt x="0" y="0"/>
                </a:moveTo>
                <a:lnTo>
                  <a:pt x="400583" y="0"/>
                </a:lnTo>
                <a:lnTo>
                  <a:pt x="400583" y="400582"/>
                </a:lnTo>
                <a:lnTo>
                  <a:pt x="0" y="40058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4000"/>
          </a:p>
        </p:txBody>
      </p:sp>
      <p:grpSp>
        <p:nvGrpSpPr>
          <p:cNvPr id="81" name="Group 40">
            <a:extLst>
              <a:ext uri="{FF2B5EF4-FFF2-40B4-BE49-F238E27FC236}">
                <a16:creationId xmlns:a16="http://schemas.microsoft.com/office/drawing/2014/main" id="{CFEF6AD3-C8C1-10DE-BE4B-2756169EBF30}"/>
              </a:ext>
            </a:extLst>
          </p:cNvPr>
          <p:cNvGrpSpPr/>
          <p:nvPr/>
        </p:nvGrpSpPr>
        <p:grpSpPr>
          <a:xfrm>
            <a:off x="9477012" y="7794576"/>
            <a:ext cx="3327404" cy="2212506"/>
            <a:chOff x="0" y="0"/>
            <a:chExt cx="610020" cy="470813"/>
          </a:xfrm>
        </p:grpSpPr>
        <p:sp>
          <p:nvSpPr>
            <p:cNvPr id="82" name="Freeform 41">
              <a:extLst>
                <a:ext uri="{FF2B5EF4-FFF2-40B4-BE49-F238E27FC236}">
                  <a16:creationId xmlns:a16="http://schemas.microsoft.com/office/drawing/2014/main" id="{74FFDBBA-AB92-14C3-76ED-E6472F6E9F62}"/>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83" name="TextBox 42">
              <a:extLst>
                <a:ext uri="{FF2B5EF4-FFF2-40B4-BE49-F238E27FC236}">
                  <a16:creationId xmlns:a16="http://schemas.microsoft.com/office/drawing/2014/main" id="{E20E95A5-27FF-E6E8-5143-AE33C4AB7FA3}"/>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grpSp>
        <p:nvGrpSpPr>
          <p:cNvPr id="84" name="Group 40">
            <a:extLst>
              <a:ext uri="{FF2B5EF4-FFF2-40B4-BE49-F238E27FC236}">
                <a16:creationId xmlns:a16="http://schemas.microsoft.com/office/drawing/2014/main" id="{91BF3050-CAE1-03AE-8E58-9BBE1B484AAE}"/>
              </a:ext>
            </a:extLst>
          </p:cNvPr>
          <p:cNvGrpSpPr/>
          <p:nvPr/>
        </p:nvGrpSpPr>
        <p:grpSpPr>
          <a:xfrm>
            <a:off x="5373177" y="7823619"/>
            <a:ext cx="3327404" cy="2212506"/>
            <a:chOff x="0" y="0"/>
            <a:chExt cx="610020" cy="470813"/>
          </a:xfrm>
        </p:grpSpPr>
        <p:sp>
          <p:nvSpPr>
            <p:cNvPr id="85" name="Freeform 41">
              <a:extLst>
                <a:ext uri="{FF2B5EF4-FFF2-40B4-BE49-F238E27FC236}">
                  <a16:creationId xmlns:a16="http://schemas.microsoft.com/office/drawing/2014/main" id="{F32E6958-821C-12D5-495D-3AE10805BA89}"/>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86" name="TextBox 42">
              <a:extLst>
                <a:ext uri="{FF2B5EF4-FFF2-40B4-BE49-F238E27FC236}">
                  <a16:creationId xmlns:a16="http://schemas.microsoft.com/office/drawing/2014/main" id="{045DC9EB-6C23-3150-8713-C1DB347EB781}"/>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grpSp>
        <p:nvGrpSpPr>
          <p:cNvPr id="87" name="Group 40">
            <a:extLst>
              <a:ext uri="{FF2B5EF4-FFF2-40B4-BE49-F238E27FC236}">
                <a16:creationId xmlns:a16="http://schemas.microsoft.com/office/drawing/2014/main" id="{08C7961C-B563-B670-365F-4BB115049BF7}"/>
              </a:ext>
            </a:extLst>
          </p:cNvPr>
          <p:cNvGrpSpPr/>
          <p:nvPr/>
        </p:nvGrpSpPr>
        <p:grpSpPr>
          <a:xfrm>
            <a:off x="1431898" y="7794576"/>
            <a:ext cx="3327404" cy="2212506"/>
            <a:chOff x="0" y="0"/>
            <a:chExt cx="610020" cy="470813"/>
          </a:xfrm>
        </p:grpSpPr>
        <p:sp>
          <p:nvSpPr>
            <p:cNvPr id="88" name="Freeform 41">
              <a:extLst>
                <a:ext uri="{FF2B5EF4-FFF2-40B4-BE49-F238E27FC236}">
                  <a16:creationId xmlns:a16="http://schemas.microsoft.com/office/drawing/2014/main" id="{BF9A9290-AD1D-3799-F660-383256992155}"/>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89" name="TextBox 42">
              <a:extLst>
                <a:ext uri="{FF2B5EF4-FFF2-40B4-BE49-F238E27FC236}">
                  <a16:creationId xmlns:a16="http://schemas.microsoft.com/office/drawing/2014/main" id="{CEDE22D1-19B0-C0C0-BB94-A9C0C675A7CB}"/>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73" name="Freeform 73"/>
          <p:cNvSpPr/>
          <p:nvPr/>
        </p:nvSpPr>
        <p:spPr>
          <a:xfrm>
            <a:off x="10653271" y="7374183"/>
            <a:ext cx="858074" cy="644500"/>
          </a:xfrm>
          <a:custGeom>
            <a:avLst/>
            <a:gdLst/>
            <a:ahLst/>
            <a:cxnLst/>
            <a:rect l="l" t="t" r="r" b="b"/>
            <a:pathLst>
              <a:path w="408855" h="408855">
                <a:moveTo>
                  <a:pt x="0" y="0"/>
                </a:moveTo>
                <a:lnTo>
                  <a:pt x="408856" y="0"/>
                </a:lnTo>
                <a:lnTo>
                  <a:pt x="408856" y="408855"/>
                </a:lnTo>
                <a:lnTo>
                  <a:pt x="0" y="40885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2" name="Freeform 72"/>
          <p:cNvSpPr/>
          <p:nvPr/>
        </p:nvSpPr>
        <p:spPr>
          <a:xfrm>
            <a:off x="6621226" y="7367891"/>
            <a:ext cx="927072" cy="653664"/>
          </a:xfrm>
          <a:custGeom>
            <a:avLst/>
            <a:gdLst/>
            <a:ahLst/>
            <a:cxnLst/>
            <a:rect l="l" t="t" r="r" b="b"/>
            <a:pathLst>
              <a:path w="404835" h="404835">
                <a:moveTo>
                  <a:pt x="0" y="0"/>
                </a:moveTo>
                <a:lnTo>
                  <a:pt x="404835" y="0"/>
                </a:lnTo>
                <a:lnTo>
                  <a:pt x="404835" y="404835"/>
                </a:lnTo>
                <a:lnTo>
                  <a:pt x="0" y="40483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1" name="Freeform 71"/>
          <p:cNvSpPr/>
          <p:nvPr/>
        </p:nvSpPr>
        <p:spPr>
          <a:xfrm>
            <a:off x="2611601" y="7301496"/>
            <a:ext cx="927072" cy="609334"/>
          </a:xfrm>
          <a:custGeom>
            <a:avLst/>
            <a:gdLst/>
            <a:ahLst/>
            <a:cxnLst/>
            <a:rect l="l" t="t" r="r" b="b"/>
            <a:pathLst>
              <a:path w="402593" h="402593">
                <a:moveTo>
                  <a:pt x="0" y="0"/>
                </a:moveTo>
                <a:lnTo>
                  <a:pt x="402593" y="0"/>
                </a:lnTo>
                <a:lnTo>
                  <a:pt x="402593" y="402593"/>
                </a:lnTo>
                <a:lnTo>
                  <a:pt x="0" y="40259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grpSp>
        <p:nvGrpSpPr>
          <p:cNvPr id="90" name="Group 40">
            <a:extLst>
              <a:ext uri="{FF2B5EF4-FFF2-40B4-BE49-F238E27FC236}">
                <a16:creationId xmlns:a16="http://schemas.microsoft.com/office/drawing/2014/main" id="{16FC6AC0-1E6B-49B1-49D6-3F89A0A7E9C7}"/>
              </a:ext>
            </a:extLst>
          </p:cNvPr>
          <p:cNvGrpSpPr/>
          <p:nvPr/>
        </p:nvGrpSpPr>
        <p:grpSpPr>
          <a:xfrm>
            <a:off x="13563600" y="2440661"/>
            <a:ext cx="3327404" cy="2212506"/>
            <a:chOff x="0" y="0"/>
            <a:chExt cx="610020" cy="470813"/>
          </a:xfrm>
        </p:grpSpPr>
        <p:sp>
          <p:nvSpPr>
            <p:cNvPr id="91" name="Freeform 41">
              <a:extLst>
                <a:ext uri="{FF2B5EF4-FFF2-40B4-BE49-F238E27FC236}">
                  <a16:creationId xmlns:a16="http://schemas.microsoft.com/office/drawing/2014/main" id="{0BE4199F-6265-37DC-5DA3-BAB2E542CE66}"/>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92" name="TextBox 42">
              <a:extLst>
                <a:ext uri="{FF2B5EF4-FFF2-40B4-BE49-F238E27FC236}">
                  <a16:creationId xmlns:a16="http://schemas.microsoft.com/office/drawing/2014/main" id="{A70A6799-93D3-7654-E84A-09B0EF19BDAB}"/>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grpSp>
        <p:nvGrpSpPr>
          <p:cNvPr id="93" name="Group 40">
            <a:extLst>
              <a:ext uri="{FF2B5EF4-FFF2-40B4-BE49-F238E27FC236}">
                <a16:creationId xmlns:a16="http://schemas.microsoft.com/office/drawing/2014/main" id="{AF882761-0BAE-C2E1-C1E3-73C37A2821DE}"/>
              </a:ext>
            </a:extLst>
          </p:cNvPr>
          <p:cNvGrpSpPr/>
          <p:nvPr/>
        </p:nvGrpSpPr>
        <p:grpSpPr>
          <a:xfrm>
            <a:off x="9553212" y="2440661"/>
            <a:ext cx="3327404" cy="2212506"/>
            <a:chOff x="0" y="0"/>
            <a:chExt cx="610020" cy="470813"/>
          </a:xfrm>
        </p:grpSpPr>
        <p:sp>
          <p:nvSpPr>
            <p:cNvPr id="94" name="Freeform 41">
              <a:extLst>
                <a:ext uri="{FF2B5EF4-FFF2-40B4-BE49-F238E27FC236}">
                  <a16:creationId xmlns:a16="http://schemas.microsoft.com/office/drawing/2014/main" id="{81D01C4E-DE2E-4DF7-4393-514C1E594A83}"/>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95" name="TextBox 42">
              <a:extLst>
                <a:ext uri="{FF2B5EF4-FFF2-40B4-BE49-F238E27FC236}">
                  <a16:creationId xmlns:a16="http://schemas.microsoft.com/office/drawing/2014/main" id="{2598CB67-717B-2522-78BE-60C67C6771BC}"/>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grpSp>
        <p:nvGrpSpPr>
          <p:cNvPr id="96" name="Group 40">
            <a:extLst>
              <a:ext uri="{FF2B5EF4-FFF2-40B4-BE49-F238E27FC236}">
                <a16:creationId xmlns:a16="http://schemas.microsoft.com/office/drawing/2014/main" id="{1E28B322-15E2-544E-DA0B-2BEED4F7297A}"/>
              </a:ext>
            </a:extLst>
          </p:cNvPr>
          <p:cNvGrpSpPr/>
          <p:nvPr/>
        </p:nvGrpSpPr>
        <p:grpSpPr>
          <a:xfrm>
            <a:off x="5449377" y="2469704"/>
            <a:ext cx="3327404" cy="2212506"/>
            <a:chOff x="0" y="0"/>
            <a:chExt cx="610020" cy="470813"/>
          </a:xfrm>
        </p:grpSpPr>
        <p:sp>
          <p:nvSpPr>
            <p:cNvPr id="97" name="Freeform 41">
              <a:extLst>
                <a:ext uri="{FF2B5EF4-FFF2-40B4-BE49-F238E27FC236}">
                  <a16:creationId xmlns:a16="http://schemas.microsoft.com/office/drawing/2014/main" id="{67D0BA2C-2A32-9055-4E92-A3473882F795}"/>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98" name="TextBox 42">
              <a:extLst>
                <a:ext uri="{FF2B5EF4-FFF2-40B4-BE49-F238E27FC236}">
                  <a16:creationId xmlns:a16="http://schemas.microsoft.com/office/drawing/2014/main" id="{20139F64-C5F7-EDCE-9BDE-3FB2DB28E361}"/>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grpSp>
        <p:nvGrpSpPr>
          <p:cNvPr id="99" name="Group 40">
            <a:extLst>
              <a:ext uri="{FF2B5EF4-FFF2-40B4-BE49-F238E27FC236}">
                <a16:creationId xmlns:a16="http://schemas.microsoft.com/office/drawing/2014/main" id="{D11A8EE6-1DBE-74C9-6AE2-7EF276690A8A}"/>
              </a:ext>
            </a:extLst>
          </p:cNvPr>
          <p:cNvGrpSpPr/>
          <p:nvPr/>
        </p:nvGrpSpPr>
        <p:grpSpPr>
          <a:xfrm>
            <a:off x="1508098" y="2440661"/>
            <a:ext cx="3327404" cy="2212506"/>
            <a:chOff x="0" y="0"/>
            <a:chExt cx="610020" cy="470813"/>
          </a:xfrm>
        </p:grpSpPr>
        <p:sp>
          <p:nvSpPr>
            <p:cNvPr id="100" name="Freeform 41">
              <a:extLst>
                <a:ext uri="{FF2B5EF4-FFF2-40B4-BE49-F238E27FC236}">
                  <a16:creationId xmlns:a16="http://schemas.microsoft.com/office/drawing/2014/main" id="{14346D3B-F692-1373-D90F-12B5987EBA9C}"/>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101" name="TextBox 42">
              <a:extLst>
                <a:ext uri="{FF2B5EF4-FFF2-40B4-BE49-F238E27FC236}">
                  <a16:creationId xmlns:a16="http://schemas.microsoft.com/office/drawing/2014/main" id="{0946F1B3-42BA-D4E7-BC78-0688A70465DC}"/>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67" name="Freeform 67"/>
          <p:cNvSpPr/>
          <p:nvPr/>
        </p:nvSpPr>
        <p:spPr>
          <a:xfrm>
            <a:off x="2756058" y="1897861"/>
            <a:ext cx="778590" cy="740290"/>
          </a:xfrm>
          <a:custGeom>
            <a:avLst/>
            <a:gdLst/>
            <a:ahLst/>
            <a:cxnLst/>
            <a:rect l="l" t="t" r="r" b="b"/>
            <a:pathLst>
              <a:path w="408855" h="408855">
                <a:moveTo>
                  <a:pt x="0" y="0"/>
                </a:moveTo>
                <a:lnTo>
                  <a:pt x="408856" y="0"/>
                </a:lnTo>
                <a:lnTo>
                  <a:pt x="408856" y="408855"/>
                </a:lnTo>
                <a:lnTo>
                  <a:pt x="0" y="40885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68" name="Freeform 68"/>
          <p:cNvSpPr/>
          <p:nvPr/>
        </p:nvSpPr>
        <p:spPr>
          <a:xfrm>
            <a:off x="6612237" y="1915474"/>
            <a:ext cx="786263" cy="740290"/>
          </a:xfrm>
          <a:custGeom>
            <a:avLst/>
            <a:gdLst/>
            <a:ahLst/>
            <a:cxnLst/>
            <a:rect l="l" t="t" r="r" b="b"/>
            <a:pathLst>
              <a:path w="402593" h="402593">
                <a:moveTo>
                  <a:pt x="0" y="0"/>
                </a:moveTo>
                <a:lnTo>
                  <a:pt x="402593" y="0"/>
                </a:lnTo>
                <a:lnTo>
                  <a:pt x="402593" y="402593"/>
                </a:lnTo>
                <a:lnTo>
                  <a:pt x="0" y="40259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69" name="Freeform 69"/>
          <p:cNvSpPr/>
          <p:nvPr/>
        </p:nvSpPr>
        <p:spPr>
          <a:xfrm>
            <a:off x="10748082" y="1890782"/>
            <a:ext cx="786262" cy="740290"/>
          </a:xfrm>
          <a:custGeom>
            <a:avLst/>
            <a:gdLst/>
            <a:ahLst/>
            <a:cxnLst/>
            <a:rect l="l" t="t" r="r" b="b"/>
            <a:pathLst>
              <a:path w="408855" h="408855">
                <a:moveTo>
                  <a:pt x="0" y="0"/>
                </a:moveTo>
                <a:lnTo>
                  <a:pt x="408855" y="0"/>
                </a:lnTo>
                <a:lnTo>
                  <a:pt x="408855" y="408855"/>
                </a:lnTo>
                <a:lnTo>
                  <a:pt x="0" y="408855"/>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70" name="Freeform 70"/>
          <p:cNvSpPr/>
          <p:nvPr/>
        </p:nvSpPr>
        <p:spPr>
          <a:xfrm>
            <a:off x="14828860" y="1923304"/>
            <a:ext cx="767334" cy="714847"/>
          </a:xfrm>
          <a:custGeom>
            <a:avLst/>
            <a:gdLst/>
            <a:ahLst/>
            <a:cxnLst/>
            <a:rect l="l" t="t" r="r" b="b"/>
            <a:pathLst>
              <a:path w="408855" h="408855">
                <a:moveTo>
                  <a:pt x="0" y="0"/>
                </a:moveTo>
                <a:lnTo>
                  <a:pt x="408856" y="0"/>
                </a:lnTo>
                <a:lnTo>
                  <a:pt x="408856" y="408855"/>
                </a:lnTo>
                <a:lnTo>
                  <a:pt x="0" y="40885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27" name="Freeform 27"/>
          <p:cNvSpPr/>
          <p:nvPr/>
        </p:nvSpPr>
        <p:spPr>
          <a:xfrm>
            <a:off x="5780382" y="2804588"/>
            <a:ext cx="2665394" cy="1542737"/>
          </a:xfrm>
          <a:custGeom>
            <a:avLst/>
            <a:gdLst/>
            <a:ahLst/>
            <a:cxnLst/>
            <a:rect l="l" t="t" r="r" b="b"/>
            <a:pathLst>
              <a:path w="1698644" h="1226112">
                <a:moveTo>
                  <a:pt x="0" y="0"/>
                </a:moveTo>
                <a:lnTo>
                  <a:pt x="1698644" y="0"/>
                </a:lnTo>
                <a:lnTo>
                  <a:pt x="1698644" y="1226112"/>
                </a:lnTo>
                <a:lnTo>
                  <a:pt x="0" y="1226112"/>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dirty="0"/>
          </a:p>
        </p:txBody>
      </p:sp>
      <p:sp>
        <p:nvSpPr>
          <p:cNvPr id="43" name="Freeform 43"/>
          <p:cNvSpPr/>
          <p:nvPr/>
        </p:nvSpPr>
        <p:spPr>
          <a:xfrm>
            <a:off x="1834169" y="2742653"/>
            <a:ext cx="2590800" cy="1564321"/>
          </a:xfrm>
          <a:custGeom>
            <a:avLst/>
            <a:gdLst/>
            <a:ahLst/>
            <a:cxnLst/>
            <a:rect l="l" t="t" r="r" b="b"/>
            <a:pathLst>
              <a:path w="1698644" h="1226112">
                <a:moveTo>
                  <a:pt x="0" y="0"/>
                </a:moveTo>
                <a:lnTo>
                  <a:pt x="1698644" y="0"/>
                </a:lnTo>
                <a:lnTo>
                  <a:pt x="1698644" y="1226112"/>
                </a:lnTo>
                <a:lnTo>
                  <a:pt x="0" y="122611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pic>
        <p:nvPicPr>
          <p:cNvPr id="102" name="Picture 101">
            <a:extLst>
              <a:ext uri="{FF2B5EF4-FFF2-40B4-BE49-F238E27FC236}">
                <a16:creationId xmlns:a16="http://schemas.microsoft.com/office/drawing/2014/main" id="{3F0EC92B-C118-181D-7A7E-0133D5D4CA8E}"/>
              </a:ext>
            </a:extLst>
          </p:cNvPr>
          <p:cNvPicPr>
            <a:picLocks noChangeAspect="1"/>
          </p:cNvPicPr>
          <p:nvPr/>
        </p:nvPicPr>
        <p:blipFill>
          <a:blip r:embed="rId23"/>
          <a:stretch>
            <a:fillRect/>
          </a:stretch>
        </p:blipFill>
        <p:spPr>
          <a:xfrm>
            <a:off x="9942763" y="2729606"/>
            <a:ext cx="2603553" cy="15773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 name="Picture 102">
            <a:extLst>
              <a:ext uri="{FF2B5EF4-FFF2-40B4-BE49-F238E27FC236}">
                <a16:creationId xmlns:a16="http://schemas.microsoft.com/office/drawing/2014/main" id="{FFFBF113-B5F9-4DEC-C5C1-009CFAEFF097}"/>
              </a:ext>
            </a:extLst>
          </p:cNvPr>
          <p:cNvPicPr>
            <a:picLocks noChangeAspect="1"/>
          </p:cNvPicPr>
          <p:nvPr/>
        </p:nvPicPr>
        <p:blipFill>
          <a:blip r:embed="rId24"/>
          <a:stretch>
            <a:fillRect/>
          </a:stretch>
        </p:blipFill>
        <p:spPr>
          <a:xfrm>
            <a:off x="13985500" y="2795763"/>
            <a:ext cx="2657696" cy="14747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4" name="Picture 103">
            <a:extLst>
              <a:ext uri="{FF2B5EF4-FFF2-40B4-BE49-F238E27FC236}">
                <a16:creationId xmlns:a16="http://schemas.microsoft.com/office/drawing/2014/main" id="{39CF1F4E-DF9A-973C-2365-5064C61DA509}"/>
              </a:ext>
            </a:extLst>
          </p:cNvPr>
          <p:cNvPicPr>
            <a:picLocks noChangeAspect="1"/>
          </p:cNvPicPr>
          <p:nvPr/>
        </p:nvPicPr>
        <p:blipFill>
          <a:blip r:embed="rId25"/>
          <a:stretch>
            <a:fillRect/>
          </a:stretch>
        </p:blipFill>
        <p:spPr>
          <a:xfrm>
            <a:off x="1947802" y="8118609"/>
            <a:ext cx="2404910" cy="15963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5" name="Picture 104">
            <a:extLst>
              <a:ext uri="{FF2B5EF4-FFF2-40B4-BE49-F238E27FC236}">
                <a16:creationId xmlns:a16="http://schemas.microsoft.com/office/drawing/2014/main" id="{5082AF65-7D0C-4D65-CE05-2F8075FFD6E0}"/>
              </a:ext>
            </a:extLst>
          </p:cNvPr>
          <p:cNvPicPr>
            <a:picLocks noChangeAspect="1"/>
          </p:cNvPicPr>
          <p:nvPr/>
        </p:nvPicPr>
        <p:blipFill>
          <a:blip r:embed="rId26"/>
          <a:stretch>
            <a:fillRect/>
          </a:stretch>
        </p:blipFill>
        <p:spPr>
          <a:xfrm>
            <a:off x="5780382" y="8114368"/>
            <a:ext cx="2515439" cy="16006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6" name="Picture 105">
            <a:extLst>
              <a:ext uri="{FF2B5EF4-FFF2-40B4-BE49-F238E27FC236}">
                <a16:creationId xmlns:a16="http://schemas.microsoft.com/office/drawing/2014/main" id="{6EAF1483-82B4-71D7-820B-5479172BE36D}"/>
              </a:ext>
            </a:extLst>
          </p:cNvPr>
          <p:cNvPicPr>
            <a:picLocks noChangeAspect="1"/>
          </p:cNvPicPr>
          <p:nvPr/>
        </p:nvPicPr>
        <p:blipFill>
          <a:blip r:embed="rId27"/>
          <a:stretch>
            <a:fillRect/>
          </a:stretch>
        </p:blipFill>
        <p:spPr>
          <a:xfrm>
            <a:off x="9838220" y="8145342"/>
            <a:ext cx="2665394" cy="1392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8" name="Picture 107">
            <a:extLst>
              <a:ext uri="{FF2B5EF4-FFF2-40B4-BE49-F238E27FC236}">
                <a16:creationId xmlns:a16="http://schemas.microsoft.com/office/drawing/2014/main" id="{E230968E-96E7-4D13-D8FF-48A55696C66D}"/>
              </a:ext>
            </a:extLst>
          </p:cNvPr>
          <p:cNvPicPr>
            <a:picLocks noChangeAspect="1"/>
          </p:cNvPicPr>
          <p:nvPr/>
        </p:nvPicPr>
        <p:blipFill>
          <a:blip r:embed="rId28"/>
          <a:stretch>
            <a:fillRect/>
          </a:stretch>
        </p:blipFill>
        <p:spPr>
          <a:xfrm>
            <a:off x="13977292" y="8159520"/>
            <a:ext cx="2433540" cy="14331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18878" y="1684193"/>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2940192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4679281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4" name="chimes.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0ECB9553-224F-CCA6-6BDF-70A47EECBF17}"/>
              </a:ext>
            </a:extLst>
          </p:cNvPr>
          <p:cNvPicPr>
            <a:picLocks noChangeAspect="1"/>
          </p:cNvPicPr>
          <p:nvPr/>
        </p:nvPicPr>
        <p:blipFill>
          <a:blip r:embed="rId4"/>
          <a:stretch>
            <a:fillRect/>
          </a:stretch>
        </p:blipFill>
        <p:spPr>
          <a:xfrm>
            <a:off x="2414" y="20938"/>
            <a:ext cx="18437986" cy="10266061"/>
          </a:xfrm>
          <a:prstGeom prst="rect">
            <a:avLst/>
          </a:prstGeom>
        </p:spPr>
      </p:pic>
      <p:grpSp>
        <p:nvGrpSpPr>
          <p:cNvPr id="2" name="Group 2"/>
          <p:cNvGrpSpPr/>
          <p:nvPr/>
        </p:nvGrpSpPr>
        <p:grpSpPr>
          <a:xfrm>
            <a:off x="1039887" y="395697"/>
            <a:ext cx="16219413" cy="1237104"/>
            <a:chOff x="0" y="0"/>
            <a:chExt cx="4550085" cy="347049"/>
          </a:xfrm>
        </p:grpSpPr>
        <p:sp>
          <p:nvSpPr>
            <p:cNvPr id="3" name="Freeform 3"/>
            <p:cNvSpPr/>
            <p:nvPr/>
          </p:nvSpPr>
          <p:spPr>
            <a:xfrm>
              <a:off x="0" y="0"/>
              <a:ext cx="4550085" cy="347049"/>
            </a:xfrm>
            <a:custGeom>
              <a:avLst/>
              <a:gdLst/>
              <a:ahLst/>
              <a:cxnLst/>
              <a:rect l="l" t="t" r="r" b="b"/>
              <a:pathLst>
                <a:path w="4550085" h="347049">
                  <a:moveTo>
                    <a:pt x="24344" y="0"/>
                  </a:moveTo>
                  <a:lnTo>
                    <a:pt x="4525741" y="0"/>
                  </a:lnTo>
                  <a:cubicBezTo>
                    <a:pt x="4539186" y="0"/>
                    <a:pt x="4550085" y="10899"/>
                    <a:pt x="4550085" y="24344"/>
                  </a:cubicBezTo>
                  <a:lnTo>
                    <a:pt x="4550085" y="322705"/>
                  </a:lnTo>
                  <a:cubicBezTo>
                    <a:pt x="4550085" y="329162"/>
                    <a:pt x="4547520" y="335354"/>
                    <a:pt x="4542954" y="339919"/>
                  </a:cubicBezTo>
                  <a:cubicBezTo>
                    <a:pt x="4538389" y="344484"/>
                    <a:pt x="4532197" y="347049"/>
                    <a:pt x="4525741" y="347049"/>
                  </a:cubicBezTo>
                  <a:lnTo>
                    <a:pt x="24344" y="347049"/>
                  </a:lnTo>
                  <a:cubicBezTo>
                    <a:pt x="17887" y="347049"/>
                    <a:pt x="11695" y="344484"/>
                    <a:pt x="7130" y="339919"/>
                  </a:cubicBezTo>
                  <a:cubicBezTo>
                    <a:pt x="2565" y="335354"/>
                    <a:pt x="0" y="329162"/>
                    <a:pt x="0" y="322705"/>
                  </a:cubicBezTo>
                  <a:lnTo>
                    <a:pt x="0" y="24344"/>
                  </a:lnTo>
                  <a:cubicBezTo>
                    <a:pt x="0" y="17887"/>
                    <a:pt x="2565" y="11695"/>
                    <a:pt x="7130" y="7130"/>
                  </a:cubicBezTo>
                  <a:cubicBezTo>
                    <a:pt x="11695" y="2565"/>
                    <a:pt x="17887" y="0"/>
                    <a:pt x="24344" y="0"/>
                  </a:cubicBezTo>
                  <a:close/>
                </a:path>
              </a:pathLst>
            </a:custGeom>
            <a:solidFill>
              <a:srgbClr val="113047"/>
            </a:solidFill>
          </p:spPr>
          <p:txBody>
            <a:bodyPr/>
            <a:lstStyle/>
            <a:p>
              <a:endParaRPr lang="en-US"/>
            </a:p>
          </p:txBody>
        </p:sp>
        <p:sp>
          <p:nvSpPr>
            <p:cNvPr id="4" name="TextBox 4"/>
            <p:cNvSpPr txBox="1"/>
            <p:nvPr/>
          </p:nvSpPr>
          <p:spPr>
            <a:xfrm>
              <a:off x="0" y="-47625"/>
              <a:ext cx="4550085" cy="394674"/>
            </a:xfrm>
            <a:prstGeom prst="rect">
              <a:avLst/>
            </a:prstGeom>
          </p:spPr>
          <p:txBody>
            <a:bodyPr lIns="50800" tIns="50800" rIns="50800" bIns="50800" rtlCol="0" anchor="ctr"/>
            <a:lstStyle/>
            <a:p>
              <a:pPr algn="ctr">
                <a:lnSpc>
                  <a:spcPts val="2659"/>
                </a:lnSpc>
              </a:pPr>
              <a:endParaRPr/>
            </a:p>
          </p:txBody>
        </p:sp>
      </p:grpSp>
      <p:grpSp>
        <p:nvGrpSpPr>
          <p:cNvPr id="53" name="Group 53"/>
          <p:cNvGrpSpPr/>
          <p:nvPr/>
        </p:nvGrpSpPr>
        <p:grpSpPr>
          <a:xfrm>
            <a:off x="1295848" y="5342856"/>
            <a:ext cx="15347348" cy="1498395"/>
            <a:chOff x="0" y="9525"/>
            <a:chExt cx="12485906" cy="1997858"/>
          </a:xfrm>
        </p:grpSpPr>
        <p:sp>
          <p:nvSpPr>
            <p:cNvPr id="54" name="TextBox 54"/>
            <p:cNvSpPr txBox="1"/>
            <p:nvPr/>
          </p:nvSpPr>
          <p:spPr>
            <a:xfrm>
              <a:off x="0" y="9525"/>
              <a:ext cx="2786243"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Australia</a:t>
              </a:r>
            </a:p>
          </p:txBody>
        </p:sp>
        <p:sp>
          <p:nvSpPr>
            <p:cNvPr id="55" name="TextBox 55"/>
            <p:cNvSpPr txBox="1"/>
            <p:nvPr/>
          </p:nvSpPr>
          <p:spPr>
            <a:xfrm>
              <a:off x="0" y="1134570"/>
              <a:ext cx="2786243"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Vietnam</a:t>
              </a:r>
            </a:p>
          </p:txBody>
        </p:sp>
        <p:sp>
          <p:nvSpPr>
            <p:cNvPr id="56" name="TextBox 56"/>
            <p:cNvSpPr txBox="1"/>
            <p:nvPr/>
          </p:nvSpPr>
          <p:spPr>
            <a:xfrm>
              <a:off x="3502048" y="68362"/>
              <a:ext cx="2703004" cy="872375"/>
            </a:xfrm>
            <a:prstGeom prst="rect">
              <a:avLst/>
            </a:prstGeom>
          </p:spPr>
          <p:txBody>
            <a:bodyPr wrap="square"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Singapore</a:t>
              </a:r>
            </a:p>
          </p:txBody>
        </p:sp>
        <p:sp>
          <p:nvSpPr>
            <p:cNvPr id="57" name="TextBox 57"/>
            <p:cNvSpPr txBox="1"/>
            <p:nvPr/>
          </p:nvSpPr>
          <p:spPr>
            <a:xfrm>
              <a:off x="3677339" y="1135008"/>
              <a:ext cx="2245355"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Britain</a:t>
              </a:r>
            </a:p>
          </p:txBody>
        </p:sp>
        <p:sp>
          <p:nvSpPr>
            <p:cNvPr id="58" name="TextBox 58"/>
            <p:cNvSpPr txBox="1"/>
            <p:nvPr/>
          </p:nvSpPr>
          <p:spPr>
            <a:xfrm>
              <a:off x="6769966" y="38589"/>
              <a:ext cx="2478741" cy="872375"/>
            </a:xfrm>
            <a:prstGeom prst="rect">
              <a:avLst/>
            </a:prstGeom>
          </p:spPr>
          <p:txBody>
            <a:bodyPr wrap="square"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Thailand</a:t>
              </a:r>
            </a:p>
          </p:txBody>
        </p:sp>
        <p:sp>
          <p:nvSpPr>
            <p:cNvPr id="59" name="TextBox 59"/>
            <p:cNvSpPr txBox="1"/>
            <p:nvPr/>
          </p:nvSpPr>
          <p:spPr>
            <a:xfrm>
              <a:off x="6717817" y="1075641"/>
              <a:ext cx="2245355"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Japan</a:t>
              </a:r>
            </a:p>
          </p:txBody>
        </p:sp>
        <p:sp>
          <p:nvSpPr>
            <p:cNvPr id="60" name="TextBox 60"/>
            <p:cNvSpPr txBox="1"/>
            <p:nvPr/>
          </p:nvSpPr>
          <p:spPr>
            <a:xfrm>
              <a:off x="10240551" y="22378"/>
              <a:ext cx="2245355"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Malaysia</a:t>
              </a:r>
            </a:p>
          </p:txBody>
        </p:sp>
        <p:sp>
          <p:nvSpPr>
            <p:cNvPr id="61" name="TextBox 61"/>
            <p:cNvSpPr txBox="1"/>
            <p:nvPr/>
          </p:nvSpPr>
          <p:spPr>
            <a:xfrm>
              <a:off x="10199301" y="1120820"/>
              <a:ext cx="2245355"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America</a:t>
              </a:r>
            </a:p>
          </p:txBody>
        </p:sp>
      </p:grpSp>
      <p:sp>
        <p:nvSpPr>
          <p:cNvPr id="66" name="TextBox 66"/>
          <p:cNvSpPr txBox="1"/>
          <p:nvPr/>
        </p:nvSpPr>
        <p:spPr>
          <a:xfrm>
            <a:off x="168580" y="522456"/>
            <a:ext cx="17890819" cy="786113"/>
          </a:xfrm>
          <a:prstGeom prst="rect">
            <a:avLst/>
          </a:prstGeom>
        </p:spPr>
        <p:txBody>
          <a:bodyPr wrap="square" lIns="0" tIns="0" rIns="0" bIns="0" rtlCol="0" anchor="t">
            <a:spAutoFit/>
          </a:bodyPr>
          <a:lstStyle/>
          <a:p>
            <a:pPr algn="ctr">
              <a:lnSpc>
                <a:spcPts val="6785"/>
              </a:lnSpc>
            </a:pPr>
            <a:r>
              <a:rPr lang="en-US" sz="4400" dirty="0">
                <a:solidFill>
                  <a:srgbClr val="FFFFFF"/>
                </a:solidFill>
                <a:latin typeface="Fredoka One" panose="02000000000000000000" pitchFamily="2" charset="0"/>
              </a:rPr>
              <a:t>Match the flags to the countries and tell the nationalities.</a:t>
            </a:r>
          </a:p>
        </p:txBody>
      </p:sp>
      <p:grpSp>
        <p:nvGrpSpPr>
          <p:cNvPr id="6" name="Group 5">
            <a:extLst>
              <a:ext uri="{FF2B5EF4-FFF2-40B4-BE49-F238E27FC236}">
                <a16:creationId xmlns:a16="http://schemas.microsoft.com/office/drawing/2014/main" id="{64269E4A-379E-2562-B1C3-954DA0A16993}"/>
              </a:ext>
            </a:extLst>
          </p:cNvPr>
          <p:cNvGrpSpPr/>
          <p:nvPr/>
        </p:nvGrpSpPr>
        <p:grpSpPr>
          <a:xfrm>
            <a:off x="5449377" y="1915474"/>
            <a:ext cx="3327404" cy="2766736"/>
            <a:chOff x="5449377" y="1915474"/>
            <a:chExt cx="3327404" cy="2766736"/>
          </a:xfrm>
        </p:grpSpPr>
        <p:grpSp>
          <p:nvGrpSpPr>
            <p:cNvPr id="96" name="Group 40">
              <a:extLst>
                <a:ext uri="{FF2B5EF4-FFF2-40B4-BE49-F238E27FC236}">
                  <a16:creationId xmlns:a16="http://schemas.microsoft.com/office/drawing/2014/main" id="{1E28B322-15E2-544E-DA0B-2BEED4F7297A}"/>
                </a:ext>
              </a:extLst>
            </p:cNvPr>
            <p:cNvGrpSpPr/>
            <p:nvPr/>
          </p:nvGrpSpPr>
          <p:grpSpPr>
            <a:xfrm>
              <a:off x="5449377" y="2469704"/>
              <a:ext cx="3327404" cy="2212506"/>
              <a:chOff x="0" y="0"/>
              <a:chExt cx="610020" cy="470813"/>
            </a:xfrm>
          </p:grpSpPr>
          <p:sp>
            <p:nvSpPr>
              <p:cNvPr id="97" name="Freeform 41">
                <a:extLst>
                  <a:ext uri="{FF2B5EF4-FFF2-40B4-BE49-F238E27FC236}">
                    <a16:creationId xmlns:a16="http://schemas.microsoft.com/office/drawing/2014/main" id="{67D0BA2C-2A32-9055-4E92-A3473882F795}"/>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98" name="TextBox 42">
                <a:extLst>
                  <a:ext uri="{FF2B5EF4-FFF2-40B4-BE49-F238E27FC236}">
                    <a16:creationId xmlns:a16="http://schemas.microsoft.com/office/drawing/2014/main" id="{20139F64-C5F7-EDCE-9BDE-3FB2DB28E361}"/>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68" name="Freeform 68"/>
            <p:cNvSpPr/>
            <p:nvPr/>
          </p:nvSpPr>
          <p:spPr>
            <a:xfrm>
              <a:off x="6612237" y="1915474"/>
              <a:ext cx="786263" cy="740290"/>
            </a:xfrm>
            <a:custGeom>
              <a:avLst/>
              <a:gdLst/>
              <a:ahLst/>
              <a:cxnLst/>
              <a:rect l="l" t="t" r="r" b="b"/>
              <a:pathLst>
                <a:path w="402593" h="402593">
                  <a:moveTo>
                    <a:pt x="0" y="0"/>
                  </a:moveTo>
                  <a:lnTo>
                    <a:pt x="402593" y="0"/>
                  </a:lnTo>
                  <a:lnTo>
                    <a:pt x="402593" y="402593"/>
                  </a:lnTo>
                  <a:lnTo>
                    <a:pt x="0" y="40259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7" name="Freeform 27"/>
            <p:cNvSpPr/>
            <p:nvPr/>
          </p:nvSpPr>
          <p:spPr>
            <a:xfrm>
              <a:off x="5780382" y="2804588"/>
              <a:ext cx="2665394" cy="1542737"/>
            </a:xfrm>
            <a:custGeom>
              <a:avLst/>
              <a:gdLst/>
              <a:ahLst/>
              <a:cxnLst/>
              <a:rect l="l" t="t" r="r" b="b"/>
              <a:pathLst>
                <a:path w="1698644" h="1226112">
                  <a:moveTo>
                    <a:pt x="0" y="0"/>
                  </a:moveTo>
                  <a:lnTo>
                    <a:pt x="1698644" y="0"/>
                  </a:lnTo>
                  <a:lnTo>
                    <a:pt x="1698644" y="1226112"/>
                  </a:lnTo>
                  <a:lnTo>
                    <a:pt x="0" y="12261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dirty="0"/>
            </a:p>
          </p:txBody>
        </p:sp>
      </p:grpSp>
      <p:grpSp>
        <p:nvGrpSpPr>
          <p:cNvPr id="5" name="Group 4">
            <a:extLst>
              <a:ext uri="{FF2B5EF4-FFF2-40B4-BE49-F238E27FC236}">
                <a16:creationId xmlns:a16="http://schemas.microsoft.com/office/drawing/2014/main" id="{262E5B10-9863-A875-4924-FA31A3A03D6A}"/>
              </a:ext>
            </a:extLst>
          </p:cNvPr>
          <p:cNvGrpSpPr/>
          <p:nvPr/>
        </p:nvGrpSpPr>
        <p:grpSpPr>
          <a:xfrm>
            <a:off x="1508098" y="1897861"/>
            <a:ext cx="3327404" cy="2755306"/>
            <a:chOff x="1508098" y="1897861"/>
            <a:chExt cx="3327404" cy="2755306"/>
          </a:xfrm>
        </p:grpSpPr>
        <p:grpSp>
          <p:nvGrpSpPr>
            <p:cNvPr id="99" name="Group 40">
              <a:extLst>
                <a:ext uri="{FF2B5EF4-FFF2-40B4-BE49-F238E27FC236}">
                  <a16:creationId xmlns:a16="http://schemas.microsoft.com/office/drawing/2014/main" id="{D11A8EE6-1DBE-74C9-6AE2-7EF276690A8A}"/>
                </a:ext>
              </a:extLst>
            </p:cNvPr>
            <p:cNvGrpSpPr/>
            <p:nvPr/>
          </p:nvGrpSpPr>
          <p:grpSpPr>
            <a:xfrm>
              <a:off x="1508098" y="2440661"/>
              <a:ext cx="3327404" cy="2212506"/>
              <a:chOff x="0" y="0"/>
              <a:chExt cx="610020" cy="470813"/>
            </a:xfrm>
          </p:grpSpPr>
          <p:sp>
            <p:nvSpPr>
              <p:cNvPr id="100" name="Freeform 41">
                <a:extLst>
                  <a:ext uri="{FF2B5EF4-FFF2-40B4-BE49-F238E27FC236}">
                    <a16:creationId xmlns:a16="http://schemas.microsoft.com/office/drawing/2014/main" id="{14346D3B-F692-1373-D90F-12B5987EBA9C}"/>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101" name="TextBox 42">
                <a:extLst>
                  <a:ext uri="{FF2B5EF4-FFF2-40B4-BE49-F238E27FC236}">
                    <a16:creationId xmlns:a16="http://schemas.microsoft.com/office/drawing/2014/main" id="{0946F1B3-42BA-D4E7-BC78-0688A70465DC}"/>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67" name="Freeform 67"/>
            <p:cNvSpPr/>
            <p:nvPr/>
          </p:nvSpPr>
          <p:spPr>
            <a:xfrm>
              <a:off x="2756058" y="1897861"/>
              <a:ext cx="778590" cy="740290"/>
            </a:xfrm>
            <a:custGeom>
              <a:avLst/>
              <a:gdLst/>
              <a:ahLst/>
              <a:cxnLst/>
              <a:rect l="l" t="t" r="r" b="b"/>
              <a:pathLst>
                <a:path w="408855" h="408855">
                  <a:moveTo>
                    <a:pt x="0" y="0"/>
                  </a:moveTo>
                  <a:lnTo>
                    <a:pt x="408856" y="0"/>
                  </a:lnTo>
                  <a:lnTo>
                    <a:pt x="408856" y="408855"/>
                  </a:lnTo>
                  <a:lnTo>
                    <a:pt x="0" y="40885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43" name="Freeform 43"/>
            <p:cNvSpPr/>
            <p:nvPr/>
          </p:nvSpPr>
          <p:spPr>
            <a:xfrm>
              <a:off x="1834169" y="2742653"/>
              <a:ext cx="2590800" cy="1564321"/>
            </a:xfrm>
            <a:custGeom>
              <a:avLst/>
              <a:gdLst/>
              <a:ahLst/>
              <a:cxnLst/>
              <a:rect l="l" t="t" r="r" b="b"/>
              <a:pathLst>
                <a:path w="1698644" h="1226112">
                  <a:moveTo>
                    <a:pt x="0" y="0"/>
                  </a:moveTo>
                  <a:lnTo>
                    <a:pt x="1698644" y="0"/>
                  </a:lnTo>
                  <a:lnTo>
                    <a:pt x="1698644" y="1226112"/>
                  </a:lnTo>
                  <a:lnTo>
                    <a:pt x="0" y="122611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grpSp>
      <p:grpSp>
        <p:nvGrpSpPr>
          <p:cNvPr id="7" name="Group 6">
            <a:extLst>
              <a:ext uri="{FF2B5EF4-FFF2-40B4-BE49-F238E27FC236}">
                <a16:creationId xmlns:a16="http://schemas.microsoft.com/office/drawing/2014/main" id="{39586B24-70EF-3F2A-7859-C3A2B6F7AE22}"/>
              </a:ext>
            </a:extLst>
          </p:cNvPr>
          <p:cNvGrpSpPr/>
          <p:nvPr/>
        </p:nvGrpSpPr>
        <p:grpSpPr>
          <a:xfrm>
            <a:off x="9553212" y="1890782"/>
            <a:ext cx="3327404" cy="2762385"/>
            <a:chOff x="9553212" y="1890782"/>
            <a:chExt cx="3327404" cy="2762385"/>
          </a:xfrm>
        </p:grpSpPr>
        <p:grpSp>
          <p:nvGrpSpPr>
            <p:cNvPr id="93" name="Group 40">
              <a:extLst>
                <a:ext uri="{FF2B5EF4-FFF2-40B4-BE49-F238E27FC236}">
                  <a16:creationId xmlns:a16="http://schemas.microsoft.com/office/drawing/2014/main" id="{AF882761-0BAE-C2E1-C1E3-73C37A2821DE}"/>
                </a:ext>
              </a:extLst>
            </p:cNvPr>
            <p:cNvGrpSpPr/>
            <p:nvPr/>
          </p:nvGrpSpPr>
          <p:grpSpPr>
            <a:xfrm>
              <a:off x="9553212" y="2440661"/>
              <a:ext cx="3327404" cy="2212506"/>
              <a:chOff x="0" y="0"/>
              <a:chExt cx="610020" cy="470813"/>
            </a:xfrm>
          </p:grpSpPr>
          <p:sp>
            <p:nvSpPr>
              <p:cNvPr id="94" name="Freeform 41">
                <a:extLst>
                  <a:ext uri="{FF2B5EF4-FFF2-40B4-BE49-F238E27FC236}">
                    <a16:creationId xmlns:a16="http://schemas.microsoft.com/office/drawing/2014/main" id="{81D01C4E-DE2E-4DF7-4393-514C1E594A83}"/>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95" name="TextBox 42">
                <a:extLst>
                  <a:ext uri="{FF2B5EF4-FFF2-40B4-BE49-F238E27FC236}">
                    <a16:creationId xmlns:a16="http://schemas.microsoft.com/office/drawing/2014/main" id="{2598CB67-717B-2522-78BE-60C67C6771BC}"/>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69" name="Freeform 69"/>
            <p:cNvSpPr/>
            <p:nvPr/>
          </p:nvSpPr>
          <p:spPr>
            <a:xfrm>
              <a:off x="10748082" y="1890782"/>
              <a:ext cx="786262" cy="740290"/>
            </a:xfrm>
            <a:custGeom>
              <a:avLst/>
              <a:gdLst/>
              <a:ahLst/>
              <a:cxnLst/>
              <a:rect l="l" t="t" r="r" b="b"/>
              <a:pathLst>
                <a:path w="408855" h="408855">
                  <a:moveTo>
                    <a:pt x="0" y="0"/>
                  </a:moveTo>
                  <a:lnTo>
                    <a:pt x="408855" y="0"/>
                  </a:lnTo>
                  <a:lnTo>
                    <a:pt x="408855" y="408855"/>
                  </a:lnTo>
                  <a:lnTo>
                    <a:pt x="0" y="40885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102" name="Picture 101">
              <a:extLst>
                <a:ext uri="{FF2B5EF4-FFF2-40B4-BE49-F238E27FC236}">
                  <a16:creationId xmlns:a16="http://schemas.microsoft.com/office/drawing/2014/main" id="{3F0EC92B-C118-181D-7A7E-0133D5D4CA8E}"/>
                </a:ext>
              </a:extLst>
            </p:cNvPr>
            <p:cNvPicPr>
              <a:picLocks noChangeAspect="1"/>
            </p:cNvPicPr>
            <p:nvPr/>
          </p:nvPicPr>
          <p:blipFill>
            <a:blip r:embed="rId15"/>
            <a:stretch>
              <a:fillRect/>
            </a:stretch>
          </p:blipFill>
          <p:spPr>
            <a:xfrm>
              <a:off x="9942763" y="2729606"/>
              <a:ext cx="2603553" cy="15773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8" name="Group 7">
            <a:extLst>
              <a:ext uri="{FF2B5EF4-FFF2-40B4-BE49-F238E27FC236}">
                <a16:creationId xmlns:a16="http://schemas.microsoft.com/office/drawing/2014/main" id="{542236D5-30B0-4598-4F7D-1C60186AEACA}"/>
              </a:ext>
            </a:extLst>
          </p:cNvPr>
          <p:cNvGrpSpPr/>
          <p:nvPr/>
        </p:nvGrpSpPr>
        <p:grpSpPr>
          <a:xfrm>
            <a:off x="13563600" y="1923304"/>
            <a:ext cx="3327404" cy="2729863"/>
            <a:chOff x="13563600" y="1923304"/>
            <a:chExt cx="3327404" cy="2729863"/>
          </a:xfrm>
        </p:grpSpPr>
        <p:grpSp>
          <p:nvGrpSpPr>
            <p:cNvPr id="90" name="Group 40">
              <a:extLst>
                <a:ext uri="{FF2B5EF4-FFF2-40B4-BE49-F238E27FC236}">
                  <a16:creationId xmlns:a16="http://schemas.microsoft.com/office/drawing/2014/main" id="{16FC6AC0-1E6B-49B1-49D6-3F89A0A7E9C7}"/>
                </a:ext>
              </a:extLst>
            </p:cNvPr>
            <p:cNvGrpSpPr/>
            <p:nvPr/>
          </p:nvGrpSpPr>
          <p:grpSpPr>
            <a:xfrm>
              <a:off x="13563600" y="2440661"/>
              <a:ext cx="3327404" cy="2212506"/>
              <a:chOff x="0" y="0"/>
              <a:chExt cx="610020" cy="470813"/>
            </a:xfrm>
          </p:grpSpPr>
          <p:sp>
            <p:nvSpPr>
              <p:cNvPr id="91" name="Freeform 41">
                <a:extLst>
                  <a:ext uri="{FF2B5EF4-FFF2-40B4-BE49-F238E27FC236}">
                    <a16:creationId xmlns:a16="http://schemas.microsoft.com/office/drawing/2014/main" id="{0BE4199F-6265-37DC-5DA3-BAB2E542CE66}"/>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92" name="TextBox 42">
                <a:extLst>
                  <a:ext uri="{FF2B5EF4-FFF2-40B4-BE49-F238E27FC236}">
                    <a16:creationId xmlns:a16="http://schemas.microsoft.com/office/drawing/2014/main" id="{A70A6799-93D3-7654-E84A-09B0EF19BDAB}"/>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70" name="Freeform 70"/>
            <p:cNvSpPr/>
            <p:nvPr/>
          </p:nvSpPr>
          <p:spPr>
            <a:xfrm>
              <a:off x="14828860" y="1923304"/>
              <a:ext cx="767334" cy="714847"/>
            </a:xfrm>
            <a:custGeom>
              <a:avLst/>
              <a:gdLst/>
              <a:ahLst/>
              <a:cxnLst/>
              <a:rect l="l" t="t" r="r" b="b"/>
              <a:pathLst>
                <a:path w="408855" h="408855">
                  <a:moveTo>
                    <a:pt x="0" y="0"/>
                  </a:moveTo>
                  <a:lnTo>
                    <a:pt x="408856" y="0"/>
                  </a:lnTo>
                  <a:lnTo>
                    <a:pt x="408856" y="408855"/>
                  </a:lnTo>
                  <a:lnTo>
                    <a:pt x="0" y="40885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pic>
          <p:nvPicPr>
            <p:cNvPr id="103" name="Picture 102">
              <a:extLst>
                <a:ext uri="{FF2B5EF4-FFF2-40B4-BE49-F238E27FC236}">
                  <a16:creationId xmlns:a16="http://schemas.microsoft.com/office/drawing/2014/main" id="{FFFBF113-B5F9-4DEC-C5C1-009CFAEFF097}"/>
                </a:ext>
              </a:extLst>
            </p:cNvPr>
            <p:cNvPicPr>
              <a:picLocks noChangeAspect="1"/>
            </p:cNvPicPr>
            <p:nvPr/>
          </p:nvPicPr>
          <p:blipFill>
            <a:blip r:embed="rId18"/>
            <a:stretch>
              <a:fillRect/>
            </a:stretch>
          </p:blipFill>
          <p:spPr>
            <a:xfrm>
              <a:off x="13985500" y="2795763"/>
              <a:ext cx="2657696" cy="14747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9" name="Group 8">
            <a:extLst>
              <a:ext uri="{FF2B5EF4-FFF2-40B4-BE49-F238E27FC236}">
                <a16:creationId xmlns:a16="http://schemas.microsoft.com/office/drawing/2014/main" id="{120DABBB-C2CF-D607-A03A-1ACDF7572925}"/>
              </a:ext>
            </a:extLst>
          </p:cNvPr>
          <p:cNvGrpSpPr/>
          <p:nvPr/>
        </p:nvGrpSpPr>
        <p:grpSpPr>
          <a:xfrm>
            <a:off x="1431898" y="7301496"/>
            <a:ext cx="3327404" cy="2705586"/>
            <a:chOff x="1431898" y="7301496"/>
            <a:chExt cx="3327404" cy="2705586"/>
          </a:xfrm>
        </p:grpSpPr>
        <p:grpSp>
          <p:nvGrpSpPr>
            <p:cNvPr id="87" name="Group 40">
              <a:extLst>
                <a:ext uri="{FF2B5EF4-FFF2-40B4-BE49-F238E27FC236}">
                  <a16:creationId xmlns:a16="http://schemas.microsoft.com/office/drawing/2014/main" id="{08C7961C-B563-B670-365F-4BB115049BF7}"/>
                </a:ext>
              </a:extLst>
            </p:cNvPr>
            <p:cNvGrpSpPr/>
            <p:nvPr/>
          </p:nvGrpSpPr>
          <p:grpSpPr>
            <a:xfrm>
              <a:off x="1431898" y="7794576"/>
              <a:ext cx="3327404" cy="2212506"/>
              <a:chOff x="0" y="0"/>
              <a:chExt cx="610020" cy="470813"/>
            </a:xfrm>
          </p:grpSpPr>
          <p:sp>
            <p:nvSpPr>
              <p:cNvPr id="88" name="Freeform 41">
                <a:extLst>
                  <a:ext uri="{FF2B5EF4-FFF2-40B4-BE49-F238E27FC236}">
                    <a16:creationId xmlns:a16="http://schemas.microsoft.com/office/drawing/2014/main" id="{BF9A9290-AD1D-3799-F660-383256992155}"/>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89" name="TextBox 42">
                <a:extLst>
                  <a:ext uri="{FF2B5EF4-FFF2-40B4-BE49-F238E27FC236}">
                    <a16:creationId xmlns:a16="http://schemas.microsoft.com/office/drawing/2014/main" id="{CEDE22D1-19B0-C0C0-BB94-A9C0C675A7CB}"/>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71" name="Freeform 71"/>
            <p:cNvSpPr/>
            <p:nvPr/>
          </p:nvSpPr>
          <p:spPr>
            <a:xfrm>
              <a:off x="2611601" y="7301496"/>
              <a:ext cx="927072" cy="609334"/>
            </a:xfrm>
            <a:custGeom>
              <a:avLst/>
              <a:gdLst/>
              <a:ahLst/>
              <a:cxnLst/>
              <a:rect l="l" t="t" r="r" b="b"/>
              <a:pathLst>
                <a:path w="402593" h="402593">
                  <a:moveTo>
                    <a:pt x="0" y="0"/>
                  </a:moveTo>
                  <a:lnTo>
                    <a:pt x="402593" y="0"/>
                  </a:lnTo>
                  <a:lnTo>
                    <a:pt x="402593" y="402593"/>
                  </a:lnTo>
                  <a:lnTo>
                    <a:pt x="0" y="402593"/>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pic>
          <p:nvPicPr>
            <p:cNvPr id="104" name="Picture 103">
              <a:extLst>
                <a:ext uri="{FF2B5EF4-FFF2-40B4-BE49-F238E27FC236}">
                  <a16:creationId xmlns:a16="http://schemas.microsoft.com/office/drawing/2014/main" id="{39CF1F4E-DF9A-973C-2365-5064C61DA509}"/>
                </a:ext>
              </a:extLst>
            </p:cNvPr>
            <p:cNvPicPr>
              <a:picLocks noChangeAspect="1"/>
            </p:cNvPicPr>
            <p:nvPr/>
          </p:nvPicPr>
          <p:blipFill>
            <a:blip r:embed="rId21"/>
            <a:stretch>
              <a:fillRect/>
            </a:stretch>
          </p:blipFill>
          <p:spPr>
            <a:xfrm>
              <a:off x="1947802" y="8118609"/>
              <a:ext cx="2404910" cy="15963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0" name="Group 9">
            <a:extLst>
              <a:ext uri="{FF2B5EF4-FFF2-40B4-BE49-F238E27FC236}">
                <a16:creationId xmlns:a16="http://schemas.microsoft.com/office/drawing/2014/main" id="{32231581-CD19-890C-B636-F7E84E4FD0E8}"/>
              </a:ext>
            </a:extLst>
          </p:cNvPr>
          <p:cNvGrpSpPr/>
          <p:nvPr/>
        </p:nvGrpSpPr>
        <p:grpSpPr>
          <a:xfrm>
            <a:off x="5373177" y="7367891"/>
            <a:ext cx="3327404" cy="2668234"/>
            <a:chOff x="5373177" y="7367891"/>
            <a:chExt cx="3327404" cy="2668234"/>
          </a:xfrm>
        </p:grpSpPr>
        <p:grpSp>
          <p:nvGrpSpPr>
            <p:cNvPr id="84" name="Group 40">
              <a:extLst>
                <a:ext uri="{FF2B5EF4-FFF2-40B4-BE49-F238E27FC236}">
                  <a16:creationId xmlns:a16="http://schemas.microsoft.com/office/drawing/2014/main" id="{91BF3050-CAE1-03AE-8E58-9BBE1B484AAE}"/>
                </a:ext>
              </a:extLst>
            </p:cNvPr>
            <p:cNvGrpSpPr/>
            <p:nvPr/>
          </p:nvGrpSpPr>
          <p:grpSpPr>
            <a:xfrm>
              <a:off x="5373177" y="7823619"/>
              <a:ext cx="3327404" cy="2212506"/>
              <a:chOff x="0" y="0"/>
              <a:chExt cx="610020" cy="470813"/>
            </a:xfrm>
          </p:grpSpPr>
          <p:sp>
            <p:nvSpPr>
              <p:cNvPr id="85" name="Freeform 41">
                <a:extLst>
                  <a:ext uri="{FF2B5EF4-FFF2-40B4-BE49-F238E27FC236}">
                    <a16:creationId xmlns:a16="http://schemas.microsoft.com/office/drawing/2014/main" id="{F32E6958-821C-12D5-495D-3AE10805BA89}"/>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86" name="TextBox 42">
                <a:extLst>
                  <a:ext uri="{FF2B5EF4-FFF2-40B4-BE49-F238E27FC236}">
                    <a16:creationId xmlns:a16="http://schemas.microsoft.com/office/drawing/2014/main" id="{045DC9EB-6C23-3150-8713-C1DB347EB781}"/>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72" name="Freeform 72"/>
            <p:cNvSpPr/>
            <p:nvPr/>
          </p:nvSpPr>
          <p:spPr>
            <a:xfrm>
              <a:off x="6621226" y="7367891"/>
              <a:ext cx="927072" cy="653664"/>
            </a:xfrm>
            <a:custGeom>
              <a:avLst/>
              <a:gdLst/>
              <a:ahLst/>
              <a:cxnLst/>
              <a:rect l="l" t="t" r="r" b="b"/>
              <a:pathLst>
                <a:path w="404835" h="404835">
                  <a:moveTo>
                    <a:pt x="0" y="0"/>
                  </a:moveTo>
                  <a:lnTo>
                    <a:pt x="404835" y="0"/>
                  </a:lnTo>
                  <a:lnTo>
                    <a:pt x="404835" y="404835"/>
                  </a:lnTo>
                  <a:lnTo>
                    <a:pt x="0" y="40483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pic>
          <p:nvPicPr>
            <p:cNvPr id="105" name="Picture 104">
              <a:extLst>
                <a:ext uri="{FF2B5EF4-FFF2-40B4-BE49-F238E27FC236}">
                  <a16:creationId xmlns:a16="http://schemas.microsoft.com/office/drawing/2014/main" id="{5082AF65-7D0C-4D65-CE05-2F8075FFD6E0}"/>
                </a:ext>
              </a:extLst>
            </p:cNvPr>
            <p:cNvPicPr>
              <a:picLocks noChangeAspect="1"/>
            </p:cNvPicPr>
            <p:nvPr/>
          </p:nvPicPr>
          <p:blipFill>
            <a:blip r:embed="rId24"/>
            <a:stretch>
              <a:fillRect/>
            </a:stretch>
          </p:blipFill>
          <p:spPr>
            <a:xfrm>
              <a:off x="5780382" y="8114368"/>
              <a:ext cx="2515439" cy="16006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1" name="Group 10">
            <a:extLst>
              <a:ext uri="{FF2B5EF4-FFF2-40B4-BE49-F238E27FC236}">
                <a16:creationId xmlns:a16="http://schemas.microsoft.com/office/drawing/2014/main" id="{AF4F8603-3E9F-F77A-BEB3-63C2B8FE3E89}"/>
              </a:ext>
            </a:extLst>
          </p:cNvPr>
          <p:cNvGrpSpPr/>
          <p:nvPr/>
        </p:nvGrpSpPr>
        <p:grpSpPr>
          <a:xfrm>
            <a:off x="9477012" y="7374183"/>
            <a:ext cx="3327404" cy="2632899"/>
            <a:chOff x="9477012" y="7374183"/>
            <a:chExt cx="3327404" cy="2632899"/>
          </a:xfrm>
        </p:grpSpPr>
        <p:grpSp>
          <p:nvGrpSpPr>
            <p:cNvPr id="81" name="Group 40">
              <a:extLst>
                <a:ext uri="{FF2B5EF4-FFF2-40B4-BE49-F238E27FC236}">
                  <a16:creationId xmlns:a16="http://schemas.microsoft.com/office/drawing/2014/main" id="{CFEF6AD3-C8C1-10DE-BE4B-2756169EBF30}"/>
                </a:ext>
              </a:extLst>
            </p:cNvPr>
            <p:cNvGrpSpPr/>
            <p:nvPr/>
          </p:nvGrpSpPr>
          <p:grpSpPr>
            <a:xfrm>
              <a:off x="9477012" y="7794576"/>
              <a:ext cx="3327404" cy="2212506"/>
              <a:chOff x="0" y="0"/>
              <a:chExt cx="610020" cy="470813"/>
            </a:xfrm>
          </p:grpSpPr>
          <p:sp>
            <p:nvSpPr>
              <p:cNvPr id="82" name="Freeform 41">
                <a:extLst>
                  <a:ext uri="{FF2B5EF4-FFF2-40B4-BE49-F238E27FC236}">
                    <a16:creationId xmlns:a16="http://schemas.microsoft.com/office/drawing/2014/main" id="{74FFDBBA-AB92-14C3-76ED-E6472F6E9F62}"/>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83" name="TextBox 42">
                <a:extLst>
                  <a:ext uri="{FF2B5EF4-FFF2-40B4-BE49-F238E27FC236}">
                    <a16:creationId xmlns:a16="http://schemas.microsoft.com/office/drawing/2014/main" id="{E20E95A5-27FF-E6E8-5143-AE33C4AB7FA3}"/>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73" name="Freeform 73"/>
            <p:cNvSpPr/>
            <p:nvPr/>
          </p:nvSpPr>
          <p:spPr>
            <a:xfrm>
              <a:off x="10653271" y="7374183"/>
              <a:ext cx="858074" cy="644500"/>
            </a:xfrm>
            <a:custGeom>
              <a:avLst/>
              <a:gdLst/>
              <a:ahLst/>
              <a:cxnLst/>
              <a:rect l="l" t="t" r="r" b="b"/>
              <a:pathLst>
                <a:path w="408855" h="408855">
                  <a:moveTo>
                    <a:pt x="0" y="0"/>
                  </a:moveTo>
                  <a:lnTo>
                    <a:pt x="408856" y="0"/>
                  </a:lnTo>
                  <a:lnTo>
                    <a:pt x="408856" y="408855"/>
                  </a:lnTo>
                  <a:lnTo>
                    <a:pt x="0" y="408855"/>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endParaRPr lang="en-US"/>
            </a:p>
          </p:txBody>
        </p:sp>
        <p:pic>
          <p:nvPicPr>
            <p:cNvPr id="106" name="Picture 105">
              <a:extLst>
                <a:ext uri="{FF2B5EF4-FFF2-40B4-BE49-F238E27FC236}">
                  <a16:creationId xmlns:a16="http://schemas.microsoft.com/office/drawing/2014/main" id="{6EAF1483-82B4-71D7-820B-5479172BE36D}"/>
                </a:ext>
              </a:extLst>
            </p:cNvPr>
            <p:cNvPicPr>
              <a:picLocks noChangeAspect="1"/>
            </p:cNvPicPr>
            <p:nvPr/>
          </p:nvPicPr>
          <p:blipFill>
            <a:blip r:embed="rId27"/>
            <a:stretch>
              <a:fillRect/>
            </a:stretch>
          </p:blipFill>
          <p:spPr>
            <a:xfrm>
              <a:off x="9838220" y="8145342"/>
              <a:ext cx="2665394" cy="1392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2" name="Group 11">
            <a:extLst>
              <a:ext uri="{FF2B5EF4-FFF2-40B4-BE49-F238E27FC236}">
                <a16:creationId xmlns:a16="http://schemas.microsoft.com/office/drawing/2014/main" id="{B9B7BBB2-38F7-C9D9-17E8-54EE419A4057}"/>
              </a:ext>
            </a:extLst>
          </p:cNvPr>
          <p:cNvGrpSpPr/>
          <p:nvPr/>
        </p:nvGrpSpPr>
        <p:grpSpPr>
          <a:xfrm>
            <a:off x="13487400" y="7290853"/>
            <a:ext cx="3327404" cy="2716229"/>
            <a:chOff x="13487400" y="7290853"/>
            <a:chExt cx="3327404" cy="2716229"/>
          </a:xfrm>
        </p:grpSpPr>
        <p:grpSp>
          <p:nvGrpSpPr>
            <p:cNvPr id="40" name="Group 40"/>
            <p:cNvGrpSpPr/>
            <p:nvPr/>
          </p:nvGrpSpPr>
          <p:grpSpPr>
            <a:xfrm>
              <a:off x="13487400" y="7794576"/>
              <a:ext cx="3327404" cy="2212506"/>
              <a:chOff x="0" y="0"/>
              <a:chExt cx="610020" cy="470813"/>
            </a:xfrm>
          </p:grpSpPr>
          <p:sp>
            <p:nvSpPr>
              <p:cNvPr id="41" name="Freeform 41"/>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42" name="TextBox 42"/>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74" name="Freeform 74"/>
            <p:cNvSpPr/>
            <p:nvPr/>
          </p:nvSpPr>
          <p:spPr>
            <a:xfrm>
              <a:off x="14738120" y="7290853"/>
              <a:ext cx="858074" cy="644500"/>
            </a:xfrm>
            <a:custGeom>
              <a:avLst/>
              <a:gdLst/>
              <a:ahLst/>
              <a:cxnLst/>
              <a:rect l="l" t="t" r="r" b="b"/>
              <a:pathLst>
                <a:path w="400583" h="400583">
                  <a:moveTo>
                    <a:pt x="0" y="0"/>
                  </a:moveTo>
                  <a:lnTo>
                    <a:pt x="400583" y="0"/>
                  </a:lnTo>
                  <a:lnTo>
                    <a:pt x="400583" y="400582"/>
                  </a:lnTo>
                  <a:lnTo>
                    <a:pt x="0" y="40058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endParaRPr lang="en-US" sz="4000"/>
            </a:p>
          </p:txBody>
        </p:sp>
        <p:pic>
          <p:nvPicPr>
            <p:cNvPr id="108" name="Picture 107">
              <a:extLst>
                <a:ext uri="{FF2B5EF4-FFF2-40B4-BE49-F238E27FC236}">
                  <a16:creationId xmlns:a16="http://schemas.microsoft.com/office/drawing/2014/main" id="{E230968E-96E7-4D13-D8FF-48A55696C66D}"/>
                </a:ext>
              </a:extLst>
            </p:cNvPr>
            <p:cNvPicPr>
              <a:picLocks noChangeAspect="1"/>
            </p:cNvPicPr>
            <p:nvPr/>
          </p:nvPicPr>
          <p:blipFill>
            <a:blip r:embed="rId30"/>
            <a:stretch>
              <a:fillRect/>
            </a:stretch>
          </p:blipFill>
          <p:spPr>
            <a:xfrm>
              <a:off x="13977292" y="8159520"/>
              <a:ext cx="2433540" cy="14331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13" name="TextBox 57">
            <a:extLst>
              <a:ext uri="{FF2B5EF4-FFF2-40B4-BE49-F238E27FC236}">
                <a16:creationId xmlns:a16="http://schemas.microsoft.com/office/drawing/2014/main" id="{238CC3CC-AE37-AC2C-FEC0-EBA8141440EC}"/>
              </a:ext>
            </a:extLst>
          </p:cNvPr>
          <p:cNvSpPr txBox="1"/>
          <p:nvPr/>
        </p:nvSpPr>
        <p:spPr>
          <a:xfrm>
            <a:off x="1695171" y="3477994"/>
            <a:ext cx="2759931" cy="654282"/>
          </a:xfrm>
          <a:prstGeom prst="rect">
            <a:avLst/>
          </a:prstGeom>
        </p:spPr>
        <p:txBody>
          <a:bodyPr lIns="0" tIns="0" rIns="0" bIns="0" rtlCol="0" anchor="t">
            <a:spAutoFit/>
          </a:bodyPr>
          <a:lstStyle/>
          <a:p>
            <a:pPr algn="ctr">
              <a:lnSpc>
                <a:spcPts val="5031"/>
              </a:lnSpc>
            </a:pPr>
            <a:r>
              <a:rPr lang="en-US" sz="4800" dirty="0">
                <a:solidFill>
                  <a:srgbClr val="FF0000"/>
                </a:solidFill>
                <a:latin typeface="Fredoka One" panose="02000000000000000000" pitchFamily="2" charset="0"/>
              </a:rPr>
              <a:t>Britain</a:t>
            </a:r>
          </a:p>
        </p:txBody>
      </p:sp>
      <p:sp>
        <p:nvSpPr>
          <p:cNvPr id="14" name="TextBox 54">
            <a:extLst>
              <a:ext uri="{FF2B5EF4-FFF2-40B4-BE49-F238E27FC236}">
                <a16:creationId xmlns:a16="http://schemas.microsoft.com/office/drawing/2014/main" id="{F94481DA-814E-ECD9-F0C4-CDF41A0CA736}"/>
              </a:ext>
            </a:extLst>
          </p:cNvPr>
          <p:cNvSpPr txBox="1"/>
          <p:nvPr/>
        </p:nvSpPr>
        <p:spPr>
          <a:xfrm>
            <a:off x="4939587" y="3477994"/>
            <a:ext cx="4540785" cy="642997"/>
          </a:xfrm>
          <a:prstGeom prst="rect">
            <a:avLst/>
          </a:prstGeom>
        </p:spPr>
        <p:txBody>
          <a:bodyPr wrap="square" lIns="0" tIns="0" rIns="0" bIns="0" rtlCol="0" anchor="t">
            <a:spAutoFit/>
          </a:bodyPr>
          <a:lstStyle/>
          <a:p>
            <a:pPr algn="ctr">
              <a:lnSpc>
                <a:spcPts val="5031"/>
              </a:lnSpc>
            </a:pPr>
            <a:r>
              <a:rPr lang="en-US" sz="4800" dirty="0">
                <a:solidFill>
                  <a:srgbClr val="FF0000"/>
                </a:solidFill>
                <a:latin typeface="Fredoka One" panose="02000000000000000000" pitchFamily="2" charset="0"/>
              </a:rPr>
              <a:t>Australia</a:t>
            </a:r>
          </a:p>
        </p:txBody>
      </p:sp>
      <p:sp>
        <p:nvSpPr>
          <p:cNvPr id="15" name="TextBox 55">
            <a:extLst>
              <a:ext uri="{FF2B5EF4-FFF2-40B4-BE49-F238E27FC236}">
                <a16:creationId xmlns:a16="http://schemas.microsoft.com/office/drawing/2014/main" id="{D165F9EF-BBCE-0529-C3FE-F0B67A038112}"/>
              </a:ext>
            </a:extLst>
          </p:cNvPr>
          <p:cNvSpPr txBox="1"/>
          <p:nvPr/>
        </p:nvSpPr>
        <p:spPr>
          <a:xfrm>
            <a:off x="9504525" y="3468271"/>
            <a:ext cx="3811267" cy="642997"/>
          </a:xfrm>
          <a:prstGeom prst="rect">
            <a:avLst/>
          </a:prstGeom>
        </p:spPr>
        <p:txBody>
          <a:bodyPr wrap="square" lIns="0" tIns="0" rIns="0" bIns="0" rtlCol="0" anchor="t">
            <a:spAutoFit/>
          </a:bodyPr>
          <a:lstStyle/>
          <a:p>
            <a:pPr algn="ctr">
              <a:lnSpc>
                <a:spcPts val="5031"/>
              </a:lnSpc>
            </a:pPr>
            <a:r>
              <a:rPr lang="en-US" sz="4800" dirty="0">
                <a:solidFill>
                  <a:srgbClr val="FF0000"/>
                </a:solidFill>
                <a:latin typeface="Fredoka One" panose="02000000000000000000" pitchFamily="2" charset="0"/>
              </a:rPr>
              <a:t>Vietnam</a:t>
            </a:r>
          </a:p>
        </p:txBody>
      </p:sp>
      <p:sp>
        <p:nvSpPr>
          <p:cNvPr id="16" name="TextBox 56">
            <a:extLst>
              <a:ext uri="{FF2B5EF4-FFF2-40B4-BE49-F238E27FC236}">
                <a16:creationId xmlns:a16="http://schemas.microsoft.com/office/drawing/2014/main" id="{B1EBF81B-2C4B-917B-056C-B7170DD2B707}"/>
              </a:ext>
            </a:extLst>
          </p:cNvPr>
          <p:cNvSpPr txBox="1"/>
          <p:nvPr/>
        </p:nvSpPr>
        <p:spPr>
          <a:xfrm>
            <a:off x="13348094" y="3456986"/>
            <a:ext cx="3708004" cy="641201"/>
          </a:xfrm>
          <a:prstGeom prst="rect">
            <a:avLst/>
          </a:prstGeom>
        </p:spPr>
        <p:txBody>
          <a:bodyPr wrap="square" lIns="0" tIns="0" rIns="0" bIns="0" rtlCol="0" anchor="t">
            <a:spAutoFit/>
          </a:bodyPr>
          <a:lstStyle/>
          <a:p>
            <a:pPr algn="ctr">
              <a:lnSpc>
                <a:spcPts val="5031"/>
              </a:lnSpc>
            </a:pPr>
            <a:r>
              <a:rPr lang="en-US" sz="4800" dirty="0">
                <a:solidFill>
                  <a:srgbClr val="FF0000"/>
                </a:solidFill>
                <a:latin typeface="Fredoka One" panose="02000000000000000000" pitchFamily="2" charset="0"/>
              </a:rPr>
              <a:t>Malaysia</a:t>
            </a:r>
          </a:p>
        </p:txBody>
      </p:sp>
      <p:sp>
        <p:nvSpPr>
          <p:cNvPr id="17" name="TextBox 58">
            <a:extLst>
              <a:ext uri="{FF2B5EF4-FFF2-40B4-BE49-F238E27FC236}">
                <a16:creationId xmlns:a16="http://schemas.microsoft.com/office/drawing/2014/main" id="{B4AF5CB5-1504-69D2-89D0-70113119C3EF}"/>
              </a:ext>
            </a:extLst>
          </p:cNvPr>
          <p:cNvSpPr txBox="1"/>
          <p:nvPr/>
        </p:nvSpPr>
        <p:spPr>
          <a:xfrm>
            <a:off x="1177897" y="6494372"/>
            <a:ext cx="3660677" cy="642997"/>
          </a:xfrm>
          <a:prstGeom prst="rect">
            <a:avLst/>
          </a:prstGeom>
        </p:spPr>
        <p:txBody>
          <a:bodyPr wrap="square" lIns="0" tIns="0" rIns="0" bIns="0" rtlCol="0" anchor="t">
            <a:spAutoFit/>
          </a:bodyPr>
          <a:lstStyle/>
          <a:p>
            <a:pPr algn="ctr">
              <a:lnSpc>
                <a:spcPts val="5031"/>
              </a:lnSpc>
            </a:pPr>
            <a:r>
              <a:rPr lang="en-US" sz="4800" dirty="0">
                <a:solidFill>
                  <a:srgbClr val="FF0000"/>
                </a:solidFill>
                <a:latin typeface="Fredoka One" panose="02000000000000000000" pitchFamily="2" charset="0"/>
              </a:rPr>
              <a:t>Thailand</a:t>
            </a:r>
          </a:p>
        </p:txBody>
      </p:sp>
      <p:sp>
        <p:nvSpPr>
          <p:cNvPr id="18" name="TextBox 56">
            <a:extLst>
              <a:ext uri="{FF2B5EF4-FFF2-40B4-BE49-F238E27FC236}">
                <a16:creationId xmlns:a16="http://schemas.microsoft.com/office/drawing/2014/main" id="{F6FD81FE-7139-228A-567C-448FC3D3A642}"/>
              </a:ext>
            </a:extLst>
          </p:cNvPr>
          <p:cNvSpPr txBox="1"/>
          <p:nvPr/>
        </p:nvSpPr>
        <p:spPr>
          <a:xfrm>
            <a:off x="4487798" y="6523655"/>
            <a:ext cx="4952195" cy="642997"/>
          </a:xfrm>
          <a:prstGeom prst="rect">
            <a:avLst/>
          </a:prstGeom>
        </p:spPr>
        <p:txBody>
          <a:bodyPr wrap="square" lIns="0" tIns="0" rIns="0" bIns="0" rtlCol="0" anchor="t">
            <a:spAutoFit/>
          </a:bodyPr>
          <a:lstStyle/>
          <a:p>
            <a:pPr algn="ctr">
              <a:lnSpc>
                <a:spcPts val="5031"/>
              </a:lnSpc>
            </a:pPr>
            <a:r>
              <a:rPr lang="en-US" sz="4800" dirty="0">
                <a:solidFill>
                  <a:srgbClr val="FF0000"/>
                </a:solidFill>
                <a:latin typeface="Fredoka One" panose="02000000000000000000" pitchFamily="2" charset="0"/>
              </a:rPr>
              <a:t>Singapore</a:t>
            </a:r>
          </a:p>
        </p:txBody>
      </p:sp>
      <p:sp>
        <p:nvSpPr>
          <p:cNvPr id="19" name="TextBox 61">
            <a:extLst>
              <a:ext uri="{FF2B5EF4-FFF2-40B4-BE49-F238E27FC236}">
                <a16:creationId xmlns:a16="http://schemas.microsoft.com/office/drawing/2014/main" id="{661127A9-4E8C-2ED1-1FBE-325DA03524A3}"/>
              </a:ext>
            </a:extLst>
          </p:cNvPr>
          <p:cNvSpPr txBox="1"/>
          <p:nvPr/>
        </p:nvSpPr>
        <p:spPr>
          <a:xfrm>
            <a:off x="9206009" y="6510675"/>
            <a:ext cx="3828380" cy="641201"/>
          </a:xfrm>
          <a:prstGeom prst="rect">
            <a:avLst/>
          </a:prstGeom>
        </p:spPr>
        <p:txBody>
          <a:bodyPr wrap="square" lIns="0" tIns="0" rIns="0" bIns="0" rtlCol="0" anchor="t">
            <a:spAutoFit/>
          </a:bodyPr>
          <a:lstStyle/>
          <a:p>
            <a:pPr algn="ctr">
              <a:lnSpc>
                <a:spcPts val="5031"/>
              </a:lnSpc>
            </a:pPr>
            <a:r>
              <a:rPr lang="en-US" sz="4800" dirty="0">
                <a:solidFill>
                  <a:srgbClr val="FF0000"/>
                </a:solidFill>
                <a:latin typeface="Fredoka One" panose="02000000000000000000" pitchFamily="2" charset="0"/>
              </a:rPr>
              <a:t>America</a:t>
            </a:r>
          </a:p>
        </p:txBody>
      </p:sp>
      <p:sp>
        <p:nvSpPr>
          <p:cNvPr id="20" name="TextBox 59">
            <a:extLst>
              <a:ext uri="{FF2B5EF4-FFF2-40B4-BE49-F238E27FC236}">
                <a16:creationId xmlns:a16="http://schemas.microsoft.com/office/drawing/2014/main" id="{EDD241CC-F7BE-BAA0-57F1-8A9516103E19}"/>
              </a:ext>
            </a:extLst>
          </p:cNvPr>
          <p:cNvSpPr txBox="1"/>
          <p:nvPr/>
        </p:nvSpPr>
        <p:spPr>
          <a:xfrm>
            <a:off x="13787191" y="6511760"/>
            <a:ext cx="2759931" cy="654282"/>
          </a:xfrm>
          <a:prstGeom prst="rect">
            <a:avLst/>
          </a:prstGeom>
        </p:spPr>
        <p:txBody>
          <a:bodyPr lIns="0" tIns="0" rIns="0" bIns="0" rtlCol="0" anchor="t">
            <a:spAutoFit/>
          </a:bodyPr>
          <a:lstStyle/>
          <a:p>
            <a:pPr algn="ctr">
              <a:lnSpc>
                <a:spcPts val="5031"/>
              </a:lnSpc>
            </a:pPr>
            <a:r>
              <a:rPr lang="en-US" sz="4800" dirty="0">
                <a:solidFill>
                  <a:srgbClr val="FF0000"/>
                </a:solidFill>
                <a:latin typeface="Fredoka One" panose="02000000000000000000" pitchFamily="2" charset="0"/>
              </a:rPr>
              <a:t>Japan</a:t>
            </a:r>
          </a:p>
        </p:txBody>
      </p:sp>
    </p:spTree>
    <p:extLst>
      <p:ext uri="{BB962C8B-B14F-4D97-AF65-F5344CB8AC3E}">
        <p14:creationId xmlns:p14="http://schemas.microsoft.com/office/powerpoint/2010/main" val="2793874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xit" presetSubtype="10" fill="hold" nodeType="withEffect">
                                  <p:stCondLst>
                                    <p:cond delay="0"/>
                                  </p:stCondLst>
                                  <p:childTnLst>
                                    <p:animEffect transition="out" filter="randombar(horizontal)">
                                      <p:cBhvr>
                                        <p:cTn id="6" dur="500"/>
                                        <p:tgtEl>
                                          <p:spTgt spid="53"/>
                                        </p:tgtEl>
                                      </p:cBhvr>
                                    </p:animEffect>
                                    <p:set>
                                      <p:cBhvr>
                                        <p:cTn id="7" dur="1" fill="hold">
                                          <p:stCondLst>
                                            <p:cond delay="499"/>
                                          </p:stCondLst>
                                        </p:cTn>
                                        <p:tgtEl>
                                          <p:spTgt spid="53"/>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66"/>
                                        </p:tgtEl>
                                      </p:cBhvr>
                                    </p:animEffect>
                                    <p:set>
                                      <p:cBhvr>
                                        <p:cTn id="10" dur="1" fill="hold">
                                          <p:stCondLst>
                                            <p:cond delay="499"/>
                                          </p:stCondLst>
                                        </p:cTn>
                                        <p:tgtEl>
                                          <p:spTgt spid="66"/>
                                        </p:tgtEl>
                                        <p:attrNameLst>
                                          <p:attrName>style.visibility</p:attrName>
                                        </p:attrNameLst>
                                      </p:cBhvr>
                                      <p:to>
                                        <p:strVal val="hidden"/>
                                      </p:to>
                                    </p:set>
                                  </p:childTnLst>
                                </p:cTn>
                              </p:par>
                              <p:par>
                                <p:cTn id="11" presetID="14" presetClass="exit" presetSubtype="10" fill="hold" nodeType="withEffect">
                                  <p:stCondLst>
                                    <p:cond delay="0"/>
                                  </p:stCondLst>
                                  <p:childTnLst>
                                    <p:animEffect transition="out" filter="randombar(horizontal)">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par>
                                <p:cTn id="14" presetID="42" presetClass="path" presetSubtype="0" accel="50000" decel="50000" fill="hold" nodeType="withEffect">
                                  <p:stCondLst>
                                    <p:cond delay="0"/>
                                  </p:stCondLst>
                                  <p:childTnLst>
                                    <p:animMotion origin="layout" path="M 2.5E-6 -4.19753E-6 L -0.00261 -0.16234 " pathEditMode="relative" rAng="0" ptsTypes="AA">
                                      <p:cBhvr>
                                        <p:cTn id="15" dur="2000" fill="hold"/>
                                        <p:tgtEl>
                                          <p:spTgt spid="5"/>
                                        </p:tgtEl>
                                        <p:attrNameLst>
                                          <p:attrName>ppt_x</p:attrName>
                                          <p:attrName>ppt_y</p:attrName>
                                        </p:attrNameLst>
                                      </p:cBhvr>
                                      <p:rCtr x="-130" y="-8117"/>
                                    </p:animMotion>
                                  </p:childTnLst>
                                  <p:subTnLst>
                                    <p:audio>
                                      <p:cMediaNode>
                                        <p:cTn display="0" masterRel="sameClick">
                                          <p:stCondLst>
                                            <p:cond evt="begin" delay="0">
                                              <p:tn val="14"/>
                                            </p:cond>
                                          </p:stCondLst>
                                          <p:endCondLst>
                                            <p:cond evt="onStopAudio" delay="0">
                                              <p:tgtEl>
                                                <p:sldTgt/>
                                              </p:tgtEl>
                                            </p:cond>
                                          </p:endCondLst>
                                        </p:cTn>
                                        <p:tgtEl>
                                          <p:sndTgt r:embed="rId2" name="wind.wav"/>
                                        </p:tgtEl>
                                      </p:cMediaNode>
                                    </p:audio>
                                  </p:subTnLst>
                                </p:cTn>
                              </p:par>
                              <p:par>
                                <p:cTn id="16" presetID="42" presetClass="path" presetSubtype="0" accel="50000" decel="50000" fill="hold" nodeType="withEffect">
                                  <p:stCondLst>
                                    <p:cond delay="0"/>
                                  </p:stCondLst>
                                  <p:childTnLst>
                                    <p:animMotion origin="layout" path="M 4.30556E-6 9.87654E-7 L -0.00079 -0.17099 " pathEditMode="relative" rAng="0" ptsTypes="AA">
                                      <p:cBhvr>
                                        <p:cTn id="17" dur="2000" fill="hold"/>
                                        <p:tgtEl>
                                          <p:spTgt spid="6"/>
                                        </p:tgtEl>
                                        <p:attrNameLst>
                                          <p:attrName>ppt_x</p:attrName>
                                          <p:attrName>ppt_y</p:attrName>
                                        </p:attrNameLst>
                                      </p:cBhvr>
                                      <p:rCtr x="-43" y="-8549"/>
                                    </p:animMotion>
                                  </p:childTnLst>
                                  <p:subTnLst>
                                    <p:audio>
                                      <p:cMediaNode>
                                        <p:cTn display="0" masterRel="sameClick">
                                          <p:stCondLst>
                                            <p:cond evt="begin" delay="0">
                                              <p:tn val="16"/>
                                            </p:cond>
                                          </p:stCondLst>
                                          <p:endCondLst>
                                            <p:cond evt="onStopAudio" delay="0">
                                              <p:tgtEl>
                                                <p:sldTgt/>
                                              </p:tgtEl>
                                            </p:cond>
                                          </p:endCondLst>
                                        </p:cTn>
                                        <p:tgtEl>
                                          <p:sndTgt r:embed="rId2" name="wind.wav"/>
                                        </p:tgtEl>
                                      </p:cMediaNode>
                                    </p:audio>
                                  </p:subTnLst>
                                </p:cTn>
                              </p:par>
                              <p:par>
                                <p:cTn id="18" presetID="42" presetClass="path" presetSubtype="0" accel="50000" decel="50000" fill="hold" nodeType="withEffect">
                                  <p:stCondLst>
                                    <p:cond delay="0"/>
                                  </p:stCondLst>
                                  <p:childTnLst>
                                    <p:animMotion origin="layout" path="M 1.94444E-6 4.44444E-6 L -0.00417 -0.16204 " pathEditMode="relative" rAng="0" ptsTypes="AA">
                                      <p:cBhvr>
                                        <p:cTn id="19" dur="2000" fill="hold"/>
                                        <p:tgtEl>
                                          <p:spTgt spid="7"/>
                                        </p:tgtEl>
                                        <p:attrNameLst>
                                          <p:attrName>ppt_x</p:attrName>
                                          <p:attrName>ppt_y</p:attrName>
                                        </p:attrNameLst>
                                      </p:cBhvr>
                                      <p:rCtr x="-208" y="-8102"/>
                                    </p:animMotion>
                                  </p:childTnLst>
                                  <p:subTnLst>
                                    <p:audio>
                                      <p:cMediaNode>
                                        <p:cTn display="0" masterRel="sameClick">
                                          <p:stCondLst>
                                            <p:cond evt="begin" delay="0">
                                              <p:tn val="18"/>
                                            </p:cond>
                                          </p:stCondLst>
                                          <p:endCondLst>
                                            <p:cond evt="onStopAudio" delay="0">
                                              <p:tgtEl>
                                                <p:sldTgt/>
                                              </p:tgtEl>
                                            </p:cond>
                                          </p:endCondLst>
                                        </p:cTn>
                                        <p:tgtEl>
                                          <p:sndTgt r:embed="rId2" name="wind.wav"/>
                                        </p:tgtEl>
                                      </p:cMediaNode>
                                    </p:audio>
                                  </p:subTnLst>
                                </p:cTn>
                              </p:par>
                              <p:par>
                                <p:cTn id="20" presetID="42" presetClass="path" presetSubtype="0" accel="50000" decel="50000" fill="hold" nodeType="withEffect">
                                  <p:stCondLst>
                                    <p:cond delay="0"/>
                                  </p:stCondLst>
                                  <p:childTnLst>
                                    <p:animMotion origin="layout" path="M 1.11111E-6 1.23457E-6 L 0.00069 -0.17392 " pathEditMode="relative" rAng="0" ptsTypes="AA">
                                      <p:cBhvr>
                                        <p:cTn id="21" dur="2000" fill="hold"/>
                                        <p:tgtEl>
                                          <p:spTgt spid="8"/>
                                        </p:tgtEl>
                                        <p:attrNameLst>
                                          <p:attrName>ppt_x</p:attrName>
                                          <p:attrName>ppt_y</p:attrName>
                                        </p:attrNameLst>
                                      </p:cBhvr>
                                      <p:rCtr x="35" y="-8704"/>
                                    </p:animMotion>
                                  </p:childTnLst>
                                  <p:subTnLst>
                                    <p:audio>
                                      <p:cMediaNode>
                                        <p:cTn display="0" masterRel="sameClick">
                                          <p:stCondLst>
                                            <p:cond evt="begin" delay="0">
                                              <p:tn val="20"/>
                                            </p:cond>
                                          </p:stCondLst>
                                          <p:endCondLst>
                                            <p:cond evt="onStopAudio" delay="0">
                                              <p:tgtEl>
                                                <p:sldTgt/>
                                              </p:tgtEl>
                                            </p:cond>
                                          </p:endCondLst>
                                        </p:cTn>
                                        <p:tgtEl>
                                          <p:sndTgt r:embed="rId2" name="wind.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par>
                                <p:cTn id="28" presetID="16" presetClass="entr" presetSubtype="2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par>
                                <p:cTn id="31" presetID="16" presetClass="entr" presetSubtype="21"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par>
                                <p:cTn id="34" presetID="16" presetClass="entr" presetSubtype="21"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par>
                                <p:cTn id="40" presetID="16" presetClass="entr" presetSubtype="21"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par>
                                <p:cTn id="43" presetID="16" presetClass="entr" presetSubtype="21"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13" grpId="0"/>
      <p:bldP spid="14" grpId="0"/>
      <p:bldP spid="15" grpId="0"/>
      <p:bldP spid="16" grpId="0"/>
      <p:bldP spid="17" grpId="0"/>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E76F6CC-FA15-DC8E-3302-C2FFBA7FFF85}"/>
              </a:ext>
            </a:extLst>
          </p:cNvPr>
          <p:cNvPicPr>
            <a:picLocks noChangeAspect="1"/>
          </p:cNvPicPr>
          <p:nvPr/>
        </p:nvPicPr>
        <p:blipFill>
          <a:blip r:embed="rId2"/>
          <a:stretch>
            <a:fillRect/>
          </a:stretch>
        </p:blipFill>
        <p:spPr>
          <a:xfrm>
            <a:off x="2414" y="20938"/>
            <a:ext cx="18437986" cy="10266061"/>
          </a:xfrm>
          <a:prstGeom prst="rect">
            <a:avLst/>
          </a:prstGeom>
        </p:spPr>
      </p:pic>
      <p:grpSp>
        <p:nvGrpSpPr>
          <p:cNvPr id="2" name="Group 2"/>
          <p:cNvGrpSpPr/>
          <p:nvPr/>
        </p:nvGrpSpPr>
        <p:grpSpPr>
          <a:xfrm>
            <a:off x="2341012" y="3381028"/>
            <a:ext cx="13605977" cy="3524944"/>
            <a:chOff x="0" y="0"/>
            <a:chExt cx="3488696" cy="903828"/>
          </a:xfrm>
        </p:grpSpPr>
        <p:sp>
          <p:nvSpPr>
            <p:cNvPr id="3" name="Freeform 3"/>
            <p:cNvSpPr/>
            <p:nvPr/>
          </p:nvSpPr>
          <p:spPr>
            <a:xfrm>
              <a:off x="0" y="0"/>
              <a:ext cx="3488696" cy="903828"/>
            </a:xfrm>
            <a:custGeom>
              <a:avLst/>
              <a:gdLst/>
              <a:ahLst/>
              <a:cxnLst/>
              <a:rect l="l" t="t" r="r" b="b"/>
              <a:pathLst>
                <a:path w="3488696" h="903828">
                  <a:moveTo>
                    <a:pt x="29019" y="0"/>
                  </a:moveTo>
                  <a:lnTo>
                    <a:pt x="3459677" y="0"/>
                  </a:lnTo>
                  <a:cubicBezTo>
                    <a:pt x="3467373" y="0"/>
                    <a:pt x="3474755" y="3057"/>
                    <a:pt x="3480197" y="8500"/>
                  </a:cubicBezTo>
                  <a:cubicBezTo>
                    <a:pt x="3485639" y="13942"/>
                    <a:pt x="3488696" y="21323"/>
                    <a:pt x="3488696" y="29019"/>
                  </a:cubicBezTo>
                  <a:lnTo>
                    <a:pt x="3488696" y="874808"/>
                  </a:lnTo>
                  <a:cubicBezTo>
                    <a:pt x="3488696" y="890835"/>
                    <a:pt x="3475704" y="903828"/>
                    <a:pt x="3459677" y="903828"/>
                  </a:cubicBezTo>
                  <a:lnTo>
                    <a:pt x="29019" y="903828"/>
                  </a:lnTo>
                  <a:cubicBezTo>
                    <a:pt x="21323" y="903828"/>
                    <a:pt x="13942" y="900771"/>
                    <a:pt x="8500" y="895328"/>
                  </a:cubicBezTo>
                  <a:cubicBezTo>
                    <a:pt x="3057" y="889886"/>
                    <a:pt x="0" y="882505"/>
                    <a:pt x="0" y="874808"/>
                  </a:cubicBezTo>
                  <a:lnTo>
                    <a:pt x="0" y="29019"/>
                  </a:lnTo>
                  <a:cubicBezTo>
                    <a:pt x="0" y="21323"/>
                    <a:pt x="3057" y="13942"/>
                    <a:pt x="8500" y="8500"/>
                  </a:cubicBezTo>
                  <a:cubicBezTo>
                    <a:pt x="13942" y="3057"/>
                    <a:pt x="21323" y="0"/>
                    <a:pt x="29019" y="0"/>
                  </a:cubicBezTo>
                  <a:close/>
                </a:path>
              </a:pathLst>
            </a:custGeom>
            <a:solidFill>
              <a:srgbClr val="D6D0D0"/>
            </a:solidFill>
          </p:spPr>
          <p:txBody>
            <a:bodyPr/>
            <a:lstStyle/>
            <a:p>
              <a:endParaRPr lang="en-US"/>
            </a:p>
          </p:txBody>
        </p:sp>
        <p:sp>
          <p:nvSpPr>
            <p:cNvPr id="4" name="TextBox 4"/>
            <p:cNvSpPr txBox="1"/>
            <p:nvPr/>
          </p:nvSpPr>
          <p:spPr>
            <a:xfrm>
              <a:off x="0" y="-47625"/>
              <a:ext cx="3488696" cy="95145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520928" y="3520370"/>
            <a:ext cx="13246144" cy="3246259"/>
            <a:chOff x="0" y="0"/>
            <a:chExt cx="3488696" cy="854982"/>
          </a:xfrm>
        </p:grpSpPr>
        <p:sp>
          <p:nvSpPr>
            <p:cNvPr id="6" name="Freeform 6"/>
            <p:cNvSpPr/>
            <p:nvPr/>
          </p:nvSpPr>
          <p:spPr>
            <a:xfrm>
              <a:off x="0" y="0"/>
              <a:ext cx="3488696" cy="854982"/>
            </a:xfrm>
            <a:custGeom>
              <a:avLst/>
              <a:gdLst/>
              <a:ahLst/>
              <a:cxnLst/>
              <a:rect l="l" t="t" r="r" b="b"/>
              <a:pathLst>
                <a:path w="3488696" h="854982">
                  <a:moveTo>
                    <a:pt x="29808" y="0"/>
                  </a:moveTo>
                  <a:lnTo>
                    <a:pt x="3458888" y="0"/>
                  </a:lnTo>
                  <a:cubicBezTo>
                    <a:pt x="3466794" y="0"/>
                    <a:pt x="3474376" y="3140"/>
                    <a:pt x="3479966" y="8730"/>
                  </a:cubicBezTo>
                  <a:cubicBezTo>
                    <a:pt x="3485556" y="14321"/>
                    <a:pt x="3488696" y="21902"/>
                    <a:pt x="3488696" y="29808"/>
                  </a:cubicBezTo>
                  <a:lnTo>
                    <a:pt x="3488696" y="825174"/>
                  </a:lnTo>
                  <a:cubicBezTo>
                    <a:pt x="3488696" y="841637"/>
                    <a:pt x="3475351" y="854982"/>
                    <a:pt x="3458888" y="854982"/>
                  </a:cubicBezTo>
                  <a:lnTo>
                    <a:pt x="29808" y="854982"/>
                  </a:lnTo>
                  <a:cubicBezTo>
                    <a:pt x="21902" y="854982"/>
                    <a:pt x="14321" y="851842"/>
                    <a:pt x="8730" y="846251"/>
                  </a:cubicBezTo>
                  <a:cubicBezTo>
                    <a:pt x="3140" y="840661"/>
                    <a:pt x="0" y="833080"/>
                    <a:pt x="0" y="825174"/>
                  </a:cubicBezTo>
                  <a:lnTo>
                    <a:pt x="0" y="29808"/>
                  </a:lnTo>
                  <a:cubicBezTo>
                    <a:pt x="0" y="21902"/>
                    <a:pt x="3140" y="14321"/>
                    <a:pt x="8730" y="8730"/>
                  </a:cubicBezTo>
                  <a:cubicBezTo>
                    <a:pt x="14321" y="3140"/>
                    <a:pt x="21902" y="0"/>
                    <a:pt x="29808" y="0"/>
                  </a:cubicBezTo>
                  <a:close/>
                </a:path>
              </a:pathLst>
            </a:custGeom>
            <a:solidFill>
              <a:srgbClr val="FFFFFF"/>
            </a:solidFill>
          </p:spPr>
          <p:txBody>
            <a:bodyPr/>
            <a:lstStyle/>
            <a:p>
              <a:endParaRPr lang="en-US"/>
            </a:p>
          </p:txBody>
        </p:sp>
        <p:sp>
          <p:nvSpPr>
            <p:cNvPr id="7" name="TextBox 7"/>
            <p:cNvSpPr txBox="1"/>
            <p:nvPr/>
          </p:nvSpPr>
          <p:spPr>
            <a:xfrm>
              <a:off x="0" y="-47625"/>
              <a:ext cx="3488696" cy="902607"/>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540684" y="4086543"/>
            <a:ext cx="13155543" cy="964088"/>
          </a:xfrm>
          <a:prstGeom prst="rect">
            <a:avLst/>
          </a:prstGeom>
        </p:spPr>
        <p:txBody>
          <a:bodyPr lIns="0" tIns="0" rIns="0" bIns="0" rtlCol="0" anchor="t">
            <a:spAutoFit/>
          </a:bodyPr>
          <a:lstStyle/>
          <a:p>
            <a:pPr algn="ctr">
              <a:lnSpc>
                <a:spcPts val="6875"/>
              </a:lnSpc>
            </a:pPr>
            <a:r>
              <a:rPr lang="en-US" sz="7902" dirty="0">
                <a:solidFill>
                  <a:srgbClr val="0070C0"/>
                </a:solidFill>
                <a:latin typeface="Modern Love" panose="04090805081005020601" pitchFamily="82" charset="0"/>
              </a:rPr>
              <a:t>What about you?</a:t>
            </a:r>
          </a:p>
        </p:txBody>
      </p:sp>
      <p:sp>
        <p:nvSpPr>
          <p:cNvPr id="9" name="TextBox 9"/>
          <p:cNvSpPr txBox="1"/>
          <p:nvPr/>
        </p:nvSpPr>
        <p:spPr>
          <a:xfrm>
            <a:off x="2540684" y="5489957"/>
            <a:ext cx="13062964" cy="837345"/>
          </a:xfrm>
          <a:prstGeom prst="rect">
            <a:avLst/>
          </a:prstGeom>
        </p:spPr>
        <p:txBody>
          <a:bodyPr lIns="0" tIns="0" rIns="0" bIns="0" rtlCol="0" anchor="t">
            <a:spAutoFit/>
          </a:bodyPr>
          <a:lstStyle/>
          <a:p>
            <a:pPr algn="ctr">
              <a:lnSpc>
                <a:spcPts val="6430"/>
              </a:lnSpc>
            </a:pPr>
            <a:r>
              <a:rPr lang="en-US" sz="7390" spc="125" dirty="0">
                <a:solidFill>
                  <a:srgbClr val="C00000"/>
                </a:solidFill>
                <a:latin typeface="Fredoka One" panose="02000000000000000000" pitchFamily="2" charset="0"/>
              </a:rPr>
              <a:t>WHERE ARE YOU FROM?</a:t>
            </a:r>
          </a:p>
        </p:txBody>
      </p:sp>
      <p:sp>
        <p:nvSpPr>
          <p:cNvPr id="11" name="Freeform 30">
            <a:extLst>
              <a:ext uri="{FF2B5EF4-FFF2-40B4-BE49-F238E27FC236}">
                <a16:creationId xmlns:a16="http://schemas.microsoft.com/office/drawing/2014/main" id="{5C266D0A-A20A-7D51-F21B-886C901DDEEF}"/>
              </a:ext>
            </a:extLst>
          </p:cNvPr>
          <p:cNvSpPr/>
          <p:nvPr/>
        </p:nvSpPr>
        <p:spPr>
          <a:xfrm>
            <a:off x="1438470" y="8036609"/>
            <a:ext cx="3213529" cy="2980548"/>
          </a:xfrm>
          <a:custGeom>
            <a:avLst/>
            <a:gdLst/>
            <a:ahLst/>
            <a:cxnLst/>
            <a:rect l="l" t="t" r="r" b="b"/>
            <a:pathLst>
              <a:path w="3213529" h="2980548">
                <a:moveTo>
                  <a:pt x="0" y="0"/>
                </a:moveTo>
                <a:lnTo>
                  <a:pt x="3213529" y="0"/>
                </a:lnTo>
                <a:lnTo>
                  <a:pt x="3213529" y="2980548"/>
                </a:lnTo>
                <a:lnTo>
                  <a:pt x="0" y="298054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2" name="Freeform 31">
            <a:extLst>
              <a:ext uri="{FF2B5EF4-FFF2-40B4-BE49-F238E27FC236}">
                <a16:creationId xmlns:a16="http://schemas.microsoft.com/office/drawing/2014/main" id="{77E272EF-0156-48B3-D605-7BF07F77E722}"/>
              </a:ext>
            </a:extLst>
          </p:cNvPr>
          <p:cNvSpPr/>
          <p:nvPr/>
        </p:nvSpPr>
        <p:spPr>
          <a:xfrm>
            <a:off x="-243536" y="7884074"/>
            <a:ext cx="2922394" cy="3621866"/>
          </a:xfrm>
          <a:custGeom>
            <a:avLst/>
            <a:gdLst/>
            <a:ahLst/>
            <a:cxnLst/>
            <a:rect l="l" t="t" r="r" b="b"/>
            <a:pathLst>
              <a:path w="2922394" h="3621866">
                <a:moveTo>
                  <a:pt x="0" y="0"/>
                </a:moveTo>
                <a:lnTo>
                  <a:pt x="2922394" y="0"/>
                </a:lnTo>
                <a:lnTo>
                  <a:pt x="2922394" y="3621866"/>
                </a:lnTo>
                <a:lnTo>
                  <a:pt x="0" y="36218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3" name="Freeform 68">
            <a:extLst>
              <a:ext uri="{FF2B5EF4-FFF2-40B4-BE49-F238E27FC236}">
                <a16:creationId xmlns:a16="http://schemas.microsoft.com/office/drawing/2014/main" id="{8F884D93-14C0-AFC1-485D-D52C544A76A8}"/>
              </a:ext>
            </a:extLst>
          </p:cNvPr>
          <p:cNvSpPr/>
          <p:nvPr/>
        </p:nvSpPr>
        <p:spPr>
          <a:xfrm flipH="1">
            <a:off x="3486610" y="8063412"/>
            <a:ext cx="2279794" cy="2888100"/>
          </a:xfrm>
          <a:custGeom>
            <a:avLst/>
            <a:gdLst/>
            <a:ahLst/>
            <a:cxnLst/>
            <a:rect l="l" t="t" r="r" b="b"/>
            <a:pathLst>
              <a:path w="2279794" h="2888100">
                <a:moveTo>
                  <a:pt x="2279794" y="0"/>
                </a:moveTo>
                <a:lnTo>
                  <a:pt x="0" y="0"/>
                </a:lnTo>
                <a:lnTo>
                  <a:pt x="0" y="2888100"/>
                </a:lnTo>
                <a:lnTo>
                  <a:pt x="2279794" y="2888100"/>
                </a:lnTo>
                <a:lnTo>
                  <a:pt x="2279794"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4" name="Freeform 69">
            <a:extLst>
              <a:ext uri="{FF2B5EF4-FFF2-40B4-BE49-F238E27FC236}">
                <a16:creationId xmlns:a16="http://schemas.microsoft.com/office/drawing/2014/main" id="{6817677F-3D5B-AFD9-A2CA-5D080EF0FB43}"/>
              </a:ext>
            </a:extLst>
          </p:cNvPr>
          <p:cNvSpPr/>
          <p:nvPr/>
        </p:nvSpPr>
        <p:spPr>
          <a:xfrm flipH="1">
            <a:off x="4931480" y="8025910"/>
            <a:ext cx="2079698" cy="3127365"/>
          </a:xfrm>
          <a:custGeom>
            <a:avLst/>
            <a:gdLst/>
            <a:ahLst/>
            <a:cxnLst/>
            <a:rect l="l" t="t" r="r" b="b"/>
            <a:pathLst>
              <a:path w="2079698" h="3127365">
                <a:moveTo>
                  <a:pt x="2079698" y="0"/>
                </a:moveTo>
                <a:lnTo>
                  <a:pt x="0" y="0"/>
                </a:lnTo>
                <a:lnTo>
                  <a:pt x="0" y="3127366"/>
                </a:lnTo>
                <a:lnTo>
                  <a:pt x="2079698" y="3127366"/>
                </a:lnTo>
                <a:lnTo>
                  <a:pt x="2079698"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5" name="Freeform 70">
            <a:extLst>
              <a:ext uri="{FF2B5EF4-FFF2-40B4-BE49-F238E27FC236}">
                <a16:creationId xmlns:a16="http://schemas.microsoft.com/office/drawing/2014/main" id="{07A24915-3BED-EB8F-0DF4-4EFA19828601}"/>
              </a:ext>
            </a:extLst>
          </p:cNvPr>
          <p:cNvSpPr/>
          <p:nvPr/>
        </p:nvSpPr>
        <p:spPr>
          <a:xfrm flipH="1">
            <a:off x="6090610" y="8065184"/>
            <a:ext cx="2278413" cy="3063413"/>
          </a:xfrm>
          <a:custGeom>
            <a:avLst/>
            <a:gdLst/>
            <a:ahLst/>
            <a:cxnLst/>
            <a:rect l="l" t="t" r="r" b="b"/>
            <a:pathLst>
              <a:path w="2278413" h="3063413">
                <a:moveTo>
                  <a:pt x="2278413" y="0"/>
                </a:moveTo>
                <a:lnTo>
                  <a:pt x="0" y="0"/>
                </a:lnTo>
                <a:lnTo>
                  <a:pt x="0" y="3063413"/>
                </a:lnTo>
                <a:lnTo>
                  <a:pt x="2278413" y="3063413"/>
                </a:lnTo>
                <a:lnTo>
                  <a:pt x="2278413"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6" name="Freeform 71">
            <a:extLst>
              <a:ext uri="{FF2B5EF4-FFF2-40B4-BE49-F238E27FC236}">
                <a16:creationId xmlns:a16="http://schemas.microsoft.com/office/drawing/2014/main" id="{626AB94F-0244-F9DC-2268-27420F98922C}"/>
              </a:ext>
            </a:extLst>
          </p:cNvPr>
          <p:cNvSpPr/>
          <p:nvPr/>
        </p:nvSpPr>
        <p:spPr>
          <a:xfrm flipH="1">
            <a:off x="7405497" y="8079214"/>
            <a:ext cx="1927052" cy="3074061"/>
          </a:xfrm>
          <a:custGeom>
            <a:avLst/>
            <a:gdLst/>
            <a:ahLst/>
            <a:cxnLst/>
            <a:rect l="l" t="t" r="r" b="b"/>
            <a:pathLst>
              <a:path w="1927052" h="3074061">
                <a:moveTo>
                  <a:pt x="1927052" y="0"/>
                </a:moveTo>
                <a:lnTo>
                  <a:pt x="0" y="0"/>
                </a:lnTo>
                <a:lnTo>
                  <a:pt x="0" y="3074062"/>
                </a:lnTo>
                <a:lnTo>
                  <a:pt x="1927052" y="3074062"/>
                </a:lnTo>
                <a:lnTo>
                  <a:pt x="1927052"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7" name="Freeform 72">
            <a:extLst>
              <a:ext uri="{FF2B5EF4-FFF2-40B4-BE49-F238E27FC236}">
                <a16:creationId xmlns:a16="http://schemas.microsoft.com/office/drawing/2014/main" id="{1897A625-B37A-96F0-FB0A-75AD2EADC62E}"/>
              </a:ext>
            </a:extLst>
          </p:cNvPr>
          <p:cNvSpPr/>
          <p:nvPr/>
        </p:nvSpPr>
        <p:spPr>
          <a:xfrm flipH="1">
            <a:off x="9563215" y="8113638"/>
            <a:ext cx="2388151" cy="3342993"/>
          </a:xfrm>
          <a:custGeom>
            <a:avLst/>
            <a:gdLst/>
            <a:ahLst/>
            <a:cxnLst/>
            <a:rect l="l" t="t" r="r" b="b"/>
            <a:pathLst>
              <a:path w="2388151" h="3342993">
                <a:moveTo>
                  <a:pt x="2388151" y="0"/>
                </a:moveTo>
                <a:lnTo>
                  <a:pt x="0" y="0"/>
                </a:lnTo>
                <a:lnTo>
                  <a:pt x="0" y="3342993"/>
                </a:lnTo>
                <a:lnTo>
                  <a:pt x="2388151" y="3342993"/>
                </a:lnTo>
                <a:lnTo>
                  <a:pt x="2388151"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9" name="Freeform 74">
            <a:extLst>
              <a:ext uri="{FF2B5EF4-FFF2-40B4-BE49-F238E27FC236}">
                <a16:creationId xmlns:a16="http://schemas.microsoft.com/office/drawing/2014/main" id="{431CD7E1-5467-8488-5B44-08E0A61DB136}"/>
              </a:ext>
            </a:extLst>
          </p:cNvPr>
          <p:cNvSpPr/>
          <p:nvPr/>
        </p:nvSpPr>
        <p:spPr>
          <a:xfrm flipH="1">
            <a:off x="11570987" y="8046134"/>
            <a:ext cx="2497812" cy="3156793"/>
          </a:xfrm>
          <a:custGeom>
            <a:avLst/>
            <a:gdLst/>
            <a:ahLst/>
            <a:cxnLst/>
            <a:rect l="l" t="t" r="r" b="b"/>
            <a:pathLst>
              <a:path w="2497812" h="3156793">
                <a:moveTo>
                  <a:pt x="2497813" y="0"/>
                </a:moveTo>
                <a:lnTo>
                  <a:pt x="0" y="0"/>
                </a:lnTo>
                <a:lnTo>
                  <a:pt x="0" y="3156793"/>
                </a:lnTo>
                <a:lnTo>
                  <a:pt x="2497813" y="3156793"/>
                </a:lnTo>
                <a:lnTo>
                  <a:pt x="2497813"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20" name="Freeform 75">
            <a:extLst>
              <a:ext uri="{FF2B5EF4-FFF2-40B4-BE49-F238E27FC236}">
                <a16:creationId xmlns:a16="http://schemas.microsoft.com/office/drawing/2014/main" id="{7467A2C3-BD6B-4E07-F069-2C5FC83D8D28}"/>
              </a:ext>
            </a:extLst>
          </p:cNvPr>
          <p:cNvSpPr/>
          <p:nvPr/>
        </p:nvSpPr>
        <p:spPr>
          <a:xfrm>
            <a:off x="13011453" y="8010623"/>
            <a:ext cx="2645262" cy="3211243"/>
          </a:xfrm>
          <a:custGeom>
            <a:avLst/>
            <a:gdLst/>
            <a:ahLst/>
            <a:cxnLst/>
            <a:rect l="l" t="t" r="r" b="b"/>
            <a:pathLst>
              <a:path w="2645262" h="3211243">
                <a:moveTo>
                  <a:pt x="0" y="0"/>
                </a:moveTo>
                <a:lnTo>
                  <a:pt x="2645262" y="0"/>
                </a:lnTo>
                <a:lnTo>
                  <a:pt x="2645262" y="3211244"/>
                </a:lnTo>
                <a:lnTo>
                  <a:pt x="0" y="321124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21" name="Freeform 76">
            <a:extLst>
              <a:ext uri="{FF2B5EF4-FFF2-40B4-BE49-F238E27FC236}">
                <a16:creationId xmlns:a16="http://schemas.microsoft.com/office/drawing/2014/main" id="{9BC848CD-FF9A-C257-2190-3A0B6F86FC78}"/>
              </a:ext>
            </a:extLst>
          </p:cNvPr>
          <p:cNvSpPr/>
          <p:nvPr/>
        </p:nvSpPr>
        <p:spPr>
          <a:xfrm>
            <a:off x="14448470" y="8125971"/>
            <a:ext cx="2397440" cy="3164937"/>
          </a:xfrm>
          <a:custGeom>
            <a:avLst/>
            <a:gdLst/>
            <a:ahLst/>
            <a:cxnLst/>
            <a:rect l="l" t="t" r="r" b="b"/>
            <a:pathLst>
              <a:path w="2397440" h="3164937">
                <a:moveTo>
                  <a:pt x="0" y="0"/>
                </a:moveTo>
                <a:lnTo>
                  <a:pt x="2397440" y="0"/>
                </a:lnTo>
                <a:lnTo>
                  <a:pt x="2397440" y="3164937"/>
                </a:lnTo>
                <a:lnTo>
                  <a:pt x="0" y="3164937"/>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22" name="Freeform 77">
            <a:extLst>
              <a:ext uri="{FF2B5EF4-FFF2-40B4-BE49-F238E27FC236}">
                <a16:creationId xmlns:a16="http://schemas.microsoft.com/office/drawing/2014/main" id="{BFF7DD02-71AE-8544-BE06-EE010BF03EB2}"/>
              </a:ext>
            </a:extLst>
          </p:cNvPr>
          <p:cNvSpPr/>
          <p:nvPr/>
        </p:nvSpPr>
        <p:spPr>
          <a:xfrm>
            <a:off x="16178267" y="7884074"/>
            <a:ext cx="2345524" cy="3127365"/>
          </a:xfrm>
          <a:custGeom>
            <a:avLst/>
            <a:gdLst/>
            <a:ahLst/>
            <a:cxnLst/>
            <a:rect l="l" t="t" r="r" b="b"/>
            <a:pathLst>
              <a:path w="2345524" h="3127365">
                <a:moveTo>
                  <a:pt x="0" y="0"/>
                </a:moveTo>
                <a:lnTo>
                  <a:pt x="2345524" y="0"/>
                </a:lnTo>
                <a:lnTo>
                  <a:pt x="2345524" y="3127365"/>
                </a:lnTo>
                <a:lnTo>
                  <a:pt x="0" y="3127365"/>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endParaRPr lang="en-US"/>
          </a:p>
        </p:txBody>
      </p:sp>
      <p:pic>
        <p:nvPicPr>
          <p:cNvPr id="24" name="Picture 23" descr="A cartoon of a person in a long red dress&#10;&#10;Description automatically generated">
            <a:extLst>
              <a:ext uri="{FF2B5EF4-FFF2-40B4-BE49-F238E27FC236}">
                <a16:creationId xmlns:a16="http://schemas.microsoft.com/office/drawing/2014/main" id="{0DA8F368-658C-E71A-6389-595DFD8902B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724786" y="7843969"/>
            <a:ext cx="2198050" cy="5164743"/>
          </a:xfrm>
          <a:prstGeom prst="rect">
            <a:avLst/>
          </a:prstGeom>
        </p:spPr>
      </p:pic>
      <p:grpSp>
        <p:nvGrpSpPr>
          <p:cNvPr id="58" name="Group 57">
            <a:extLst>
              <a:ext uri="{FF2B5EF4-FFF2-40B4-BE49-F238E27FC236}">
                <a16:creationId xmlns:a16="http://schemas.microsoft.com/office/drawing/2014/main" id="{42648DDB-6809-2BBF-2C60-E91BFB6B3446}"/>
              </a:ext>
            </a:extLst>
          </p:cNvPr>
          <p:cNvGrpSpPr/>
          <p:nvPr/>
        </p:nvGrpSpPr>
        <p:grpSpPr>
          <a:xfrm>
            <a:off x="2433070" y="1116041"/>
            <a:ext cx="2107079" cy="1411556"/>
            <a:chOff x="4409098" y="443377"/>
            <a:chExt cx="3327404" cy="2212506"/>
          </a:xfrm>
        </p:grpSpPr>
        <p:grpSp>
          <p:nvGrpSpPr>
            <p:cNvPr id="43" name="Group 40">
              <a:extLst>
                <a:ext uri="{FF2B5EF4-FFF2-40B4-BE49-F238E27FC236}">
                  <a16:creationId xmlns:a16="http://schemas.microsoft.com/office/drawing/2014/main" id="{4EF6A052-F269-6544-7AE3-8431F8193771}"/>
                </a:ext>
              </a:extLst>
            </p:cNvPr>
            <p:cNvGrpSpPr/>
            <p:nvPr/>
          </p:nvGrpSpPr>
          <p:grpSpPr>
            <a:xfrm>
              <a:off x="4409098" y="443377"/>
              <a:ext cx="3327404" cy="2212506"/>
              <a:chOff x="0" y="0"/>
              <a:chExt cx="610020" cy="470813"/>
            </a:xfrm>
          </p:grpSpPr>
          <p:sp>
            <p:nvSpPr>
              <p:cNvPr id="44" name="Freeform 41">
                <a:extLst>
                  <a:ext uri="{FF2B5EF4-FFF2-40B4-BE49-F238E27FC236}">
                    <a16:creationId xmlns:a16="http://schemas.microsoft.com/office/drawing/2014/main" id="{1BE307E9-0FA2-0CA9-7CF8-DFFB1B72A084}"/>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45" name="TextBox 42">
                <a:extLst>
                  <a:ext uri="{FF2B5EF4-FFF2-40B4-BE49-F238E27FC236}">
                    <a16:creationId xmlns:a16="http://schemas.microsoft.com/office/drawing/2014/main" id="{CB84376E-7B81-1EDB-9A6A-1F6C4F43DC17}"/>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49" name="Freeform 27">
              <a:extLst>
                <a:ext uri="{FF2B5EF4-FFF2-40B4-BE49-F238E27FC236}">
                  <a16:creationId xmlns:a16="http://schemas.microsoft.com/office/drawing/2014/main" id="{1622B481-027C-E353-D6C6-8EEC32B4F737}"/>
                </a:ext>
              </a:extLst>
            </p:cNvPr>
            <p:cNvSpPr/>
            <p:nvPr/>
          </p:nvSpPr>
          <p:spPr>
            <a:xfrm>
              <a:off x="4740103" y="778261"/>
              <a:ext cx="2665394" cy="1542737"/>
            </a:xfrm>
            <a:custGeom>
              <a:avLst/>
              <a:gdLst/>
              <a:ahLst/>
              <a:cxnLst/>
              <a:rect l="l" t="t" r="r" b="b"/>
              <a:pathLst>
                <a:path w="1698644" h="1226112">
                  <a:moveTo>
                    <a:pt x="0" y="0"/>
                  </a:moveTo>
                  <a:lnTo>
                    <a:pt x="1698644" y="0"/>
                  </a:lnTo>
                  <a:lnTo>
                    <a:pt x="1698644" y="1226112"/>
                  </a:lnTo>
                  <a:lnTo>
                    <a:pt x="0" y="1226112"/>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endParaRPr lang="en-US" dirty="0"/>
            </a:p>
          </p:txBody>
        </p:sp>
      </p:grpSp>
      <p:grpSp>
        <p:nvGrpSpPr>
          <p:cNvPr id="57" name="Group 56">
            <a:extLst>
              <a:ext uri="{FF2B5EF4-FFF2-40B4-BE49-F238E27FC236}">
                <a16:creationId xmlns:a16="http://schemas.microsoft.com/office/drawing/2014/main" id="{1086F2A4-23A8-A017-D33E-CCDD5F10434E}"/>
              </a:ext>
            </a:extLst>
          </p:cNvPr>
          <p:cNvGrpSpPr/>
          <p:nvPr/>
        </p:nvGrpSpPr>
        <p:grpSpPr>
          <a:xfrm>
            <a:off x="147022" y="1093402"/>
            <a:ext cx="2107079" cy="1411556"/>
            <a:chOff x="467819" y="414334"/>
            <a:chExt cx="3327404" cy="2212506"/>
          </a:xfrm>
        </p:grpSpPr>
        <p:grpSp>
          <p:nvGrpSpPr>
            <p:cNvPr id="46" name="Group 40">
              <a:extLst>
                <a:ext uri="{FF2B5EF4-FFF2-40B4-BE49-F238E27FC236}">
                  <a16:creationId xmlns:a16="http://schemas.microsoft.com/office/drawing/2014/main" id="{D5C55411-B49A-E254-8B11-E9FA598C4F23}"/>
                </a:ext>
              </a:extLst>
            </p:cNvPr>
            <p:cNvGrpSpPr/>
            <p:nvPr/>
          </p:nvGrpSpPr>
          <p:grpSpPr>
            <a:xfrm>
              <a:off x="467819" y="414334"/>
              <a:ext cx="3327404" cy="2212506"/>
              <a:chOff x="0" y="0"/>
              <a:chExt cx="610020" cy="470813"/>
            </a:xfrm>
          </p:grpSpPr>
          <p:sp>
            <p:nvSpPr>
              <p:cNvPr id="47" name="Freeform 41">
                <a:extLst>
                  <a:ext uri="{FF2B5EF4-FFF2-40B4-BE49-F238E27FC236}">
                    <a16:creationId xmlns:a16="http://schemas.microsoft.com/office/drawing/2014/main" id="{9FBC9246-7CB0-79A5-87B4-8AF1DFB2C91E}"/>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48" name="TextBox 42">
                <a:extLst>
                  <a:ext uri="{FF2B5EF4-FFF2-40B4-BE49-F238E27FC236}">
                    <a16:creationId xmlns:a16="http://schemas.microsoft.com/office/drawing/2014/main" id="{167227F8-F43C-65B9-9EAD-A22DC1BDAC37}"/>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50" name="Freeform 43">
              <a:extLst>
                <a:ext uri="{FF2B5EF4-FFF2-40B4-BE49-F238E27FC236}">
                  <a16:creationId xmlns:a16="http://schemas.microsoft.com/office/drawing/2014/main" id="{8AA8FCE5-A0FB-377D-DED1-FE9FC13F7846}"/>
                </a:ext>
              </a:extLst>
            </p:cNvPr>
            <p:cNvSpPr/>
            <p:nvPr/>
          </p:nvSpPr>
          <p:spPr>
            <a:xfrm>
              <a:off x="793890" y="716326"/>
              <a:ext cx="2590800" cy="1564321"/>
            </a:xfrm>
            <a:custGeom>
              <a:avLst/>
              <a:gdLst/>
              <a:ahLst/>
              <a:cxnLst/>
              <a:rect l="l" t="t" r="r" b="b"/>
              <a:pathLst>
                <a:path w="1698644" h="1226112">
                  <a:moveTo>
                    <a:pt x="0" y="0"/>
                  </a:moveTo>
                  <a:lnTo>
                    <a:pt x="1698644" y="0"/>
                  </a:lnTo>
                  <a:lnTo>
                    <a:pt x="1698644" y="1226112"/>
                  </a:lnTo>
                  <a:lnTo>
                    <a:pt x="0" y="122611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endParaRPr lang="en-US"/>
            </a:p>
          </p:txBody>
        </p:sp>
      </p:grpSp>
      <p:grpSp>
        <p:nvGrpSpPr>
          <p:cNvPr id="59" name="Group 58">
            <a:extLst>
              <a:ext uri="{FF2B5EF4-FFF2-40B4-BE49-F238E27FC236}">
                <a16:creationId xmlns:a16="http://schemas.microsoft.com/office/drawing/2014/main" id="{F000C6A7-8DAA-9BF8-D84E-7A1EBC8CBC0E}"/>
              </a:ext>
            </a:extLst>
          </p:cNvPr>
          <p:cNvGrpSpPr/>
          <p:nvPr/>
        </p:nvGrpSpPr>
        <p:grpSpPr>
          <a:xfrm>
            <a:off x="4737788" y="1100842"/>
            <a:ext cx="2107079" cy="1411556"/>
            <a:chOff x="8512933" y="414334"/>
            <a:chExt cx="3327404" cy="2212506"/>
          </a:xfrm>
        </p:grpSpPr>
        <p:grpSp>
          <p:nvGrpSpPr>
            <p:cNvPr id="40" name="Group 40">
              <a:extLst>
                <a:ext uri="{FF2B5EF4-FFF2-40B4-BE49-F238E27FC236}">
                  <a16:creationId xmlns:a16="http://schemas.microsoft.com/office/drawing/2014/main" id="{AA70D400-C15D-D5FA-BF9D-68072BF75775}"/>
                </a:ext>
              </a:extLst>
            </p:cNvPr>
            <p:cNvGrpSpPr/>
            <p:nvPr/>
          </p:nvGrpSpPr>
          <p:grpSpPr>
            <a:xfrm>
              <a:off x="8512933" y="414334"/>
              <a:ext cx="3327404" cy="2212506"/>
              <a:chOff x="0" y="0"/>
              <a:chExt cx="610020" cy="470813"/>
            </a:xfrm>
          </p:grpSpPr>
          <p:sp>
            <p:nvSpPr>
              <p:cNvPr id="41" name="Freeform 41">
                <a:extLst>
                  <a:ext uri="{FF2B5EF4-FFF2-40B4-BE49-F238E27FC236}">
                    <a16:creationId xmlns:a16="http://schemas.microsoft.com/office/drawing/2014/main" id="{18EA9A75-A675-A6D2-5673-FAAED2D570C9}"/>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42" name="TextBox 42">
                <a:extLst>
                  <a:ext uri="{FF2B5EF4-FFF2-40B4-BE49-F238E27FC236}">
                    <a16:creationId xmlns:a16="http://schemas.microsoft.com/office/drawing/2014/main" id="{C57D036B-BF10-E718-B83A-72F140379181}"/>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pic>
          <p:nvPicPr>
            <p:cNvPr id="51" name="Picture 50">
              <a:extLst>
                <a:ext uri="{FF2B5EF4-FFF2-40B4-BE49-F238E27FC236}">
                  <a16:creationId xmlns:a16="http://schemas.microsoft.com/office/drawing/2014/main" id="{6F4B5B14-3D0D-606C-98D1-79495A9751D0}"/>
                </a:ext>
              </a:extLst>
            </p:cNvPr>
            <p:cNvPicPr>
              <a:picLocks noChangeAspect="1"/>
            </p:cNvPicPr>
            <p:nvPr/>
          </p:nvPicPr>
          <p:blipFill>
            <a:blip r:embed="rId30"/>
            <a:stretch>
              <a:fillRect/>
            </a:stretch>
          </p:blipFill>
          <p:spPr>
            <a:xfrm>
              <a:off x="8902484" y="703279"/>
              <a:ext cx="2603553" cy="15773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60" name="Group 59">
            <a:extLst>
              <a:ext uri="{FF2B5EF4-FFF2-40B4-BE49-F238E27FC236}">
                <a16:creationId xmlns:a16="http://schemas.microsoft.com/office/drawing/2014/main" id="{F65BB081-8EA7-836C-1417-3410A9369ECF}"/>
              </a:ext>
            </a:extLst>
          </p:cNvPr>
          <p:cNvGrpSpPr/>
          <p:nvPr/>
        </p:nvGrpSpPr>
        <p:grpSpPr>
          <a:xfrm>
            <a:off x="7023836" y="1144895"/>
            <a:ext cx="2107079" cy="1411556"/>
            <a:chOff x="12523321" y="414334"/>
            <a:chExt cx="3327404" cy="2212506"/>
          </a:xfrm>
        </p:grpSpPr>
        <p:grpSp>
          <p:nvGrpSpPr>
            <p:cNvPr id="37" name="Group 40">
              <a:extLst>
                <a:ext uri="{FF2B5EF4-FFF2-40B4-BE49-F238E27FC236}">
                  <a16:creationId xmlns:a16="http://schemas.microsoft.com/office/drawing/2014/main" id="{050CDBE0-DACB-5CD1-A588-B90079A1C057}"/>
                </a:ext>
              </a:extLst>
            </p:cNvPr>
            <p:cNvGrpSpPr/>
            <p:nvPr/>
          </p:nvGrpSpPr>
          <p:grpSpPr>
            <a:xfrm>
              <a:off x="12523321" y="414334"/>
              <a:ext cx="3327404" cy="2212506"/>
              <a:chOff x="0" y="0"/>
              <a:chExt cx="610020" cy="470813"/>
            </a:xfrm>
          </p:grpSpPr>
          <p:sp>
            <p:nvSpPr>
              <p:cNvPr id="38" name="Freeform 41">
                <a:extLst>
                  <a:ext uri="{FF2B5EF4-FFF2-40B4-BE49-F238E27FC236}">
                    <a16:creationId xmlns:a16="http://schemas.microsoft.com/office/drawing/2014/main" id="{94B50CD0-F522-DAB8-EC71-16E34DAD8BDC}"/>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39" name="TextBox 42">
                <a:extLst>
                  <a:ext uri="{FF2B5EF4-FFF2-40B4-BE49-F238E27FC236}">
                    <a16:creationId xmlns:a16="http://schemas.microsoft.com/office/drawing/2014/main" id="{233F5D77-8359-19A0-0938-F64E4F90066E}"/>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pic>
          <p:nvPicPr>
            <p:cNvPr id="52" name="Picture 51">
              <a:extLst>
                <a:ext uri="{FF2B5EF4-FFF2-40B4-BE49-F238E27FC236}">
                  <a16:creationId xmlns:a16="http://schemas.microsoft.com/office/drawing/2014/main" id="{EDAC5011-6892-D848-F3F0-B1B41D6AD003}"/>
                </a:ext>
              </a:extLst>
            </p:cNvPr>
            <p:cNvPicPr>
              <a:picLocks noChangeAspect="1"/>
            </p:cNvPicPr>
            <p:nvPr/>
          </p:nvPicPr>
          <p:blipFill>
            <a:blip r:embed="rId31"/>
            <a:stretch>
              <a:fillRect/>
            </a:stretch>
          </p:blipFill>
          <p:spPr>
            <a:xfrm>
              <a:off x="12945221" y="769436"/>
              <a:ext cx="2657696" cy="14747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61" name="Group 60">
            <a:extLst>
              <a:ext uri="{FF2B5EF4-FFF2-40B4-BE49-F238E27FC236}">
                <a16:creationId xmlns:a16="http://schemas.microsoft.com/office/drawing/2014/main" id="{911294BC-6E7D-A735-02A4-AB9B4D2875BD}"/>
              </a:ext>
            </a:extLst>
          </p:cNvPr>
          <p:cNvGrpSpPr/>
          <p:nvPr/>
        </p:nvGrpSpPr>
        <p:grpSpPr>
          <a:xfrm>
            <a:off x="9261782" y="1121490"/>
            <a:ext cx="2107079" cy="1411556"/>
            <a:chOff x="391619" y="5768249"/>
            <a:chExt cx="3327404" cy="2212506"/>
          </a:xfrm>
        </p:grpSpPr>
        <p:grpSp>
          <p:nvGrpSpPr>
            <p:cNvPr id="34" name="Group 40">
              <a:extLst>
                <a:ext uri="{FF2B5EF4-FFF2-40B4-BE49-F238E27FC236}">
                  <a16:creationId xmlns:a16="http://schemas.microsoft.com/office/drawing/2014/main" id="{6C1A6EFF-A3B0-2B9B-B541-4D8175225072}"/>
                </a:ext>
              </a:extLst>
            </p:cNvPr>
            <p:cNvGrpSpPr/>
            <p:nvPr/>
          </p:nvGrpSpPr>
          <p:grpSpPr>
            <a:xfrm>
              <a:off x="391619" y="5768249"/>
              <a:ext cx="3327404" cy="2212506"/>
              <a:chOff x="0" y="0"/>
              <a:chExt cx="610020" cy="470813"/>
            </a:xfrm>
          </p:grpSpPr>
          <p:sp>
            <p:nvSpPr>
              <p:cNvPr id="35" name="Freeform 41">
                <a:extLst>
                  <a:ext uri="{FF2B5EF4-FFF2-40B4-BE49-F238E27FC236}">
                    <a16:creationId xmlns:a16="http://schemas.microsoft.com/office/drawing/2014/main" id="{6E929F68-C5E8-4E28-3823-F20E2B02A021}"/>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36" name="TextBox 42">
                <a:extLst>
                  <a:ext uri="{FF2B5EF4-FFF2-40B4-BE49-F238E27FC236}">
                    <a16:creationId xmlns:a16="http://schemas.microsoft.com/office/drawing/2014/main" id="{891101E2-A04E-A604-D2F5-18D7271292B3}"/>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pic>
          <p:nvPicPr>
            <p:cNvPr id="53" name="Picture 52">
              <a:extLst>
                <a:ext uri="{FF2B5EF4-FFF2-40B4-BE49-F238E27FC236}">
                  <a16:creationId xmlns:a16="http://schemas.microsoft.com/office/drawing/2014/main" id="{9070E4DF-8317-9940-8307-3394F0C9A455}"/>
                </a:ext>
              </a:extLst>
            </p:cNvPr>
            <p:cNvPicPr>
              <a:picLocks noChangeAspect="1"/>
            </p:cNvPicPr>
            <p:nvPr/>
          </p:nvPicPr>
          <p:blipFill>
            <a:blip r:embed="rId32"/>
            <a:stretch>
              <a:fillRect/>
            </a:stretch>
          </p:blipFill>
          <p:spPr>
            <a:xfrm>
              <a:off x="907523" y="6092282"/>
              <a:ext cx="2404910" cy="15963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62" name="Group 61">
            <a:extLst>
              <a:ext uri="{FF2B5EF4-FFF2-40B4-BE49-F238E27FC236}">
                <a16:creationId xmlns:a16="http://schemas.microsoft.com/office/drawing/2014/main" id="{919CB4AC-0E12-23EE-D16D-3C606283A1C1}"/>
              </a:ext>
            </a:extLst>
          </p:cNvPr>
          <p:cNvGrpSpPr/>
          <p:nvPr/>
        </p:nvGrpSpPr>
        <p:grpSpPr>
          <a:xfrm>
            <a:off x="11499728" y="1107482"/>
            <a:ext cx="2107079" cy="1411556"/>
            <a:chOff x="4332898" y="5797292"/>
            <a:chExt cx="3327404" cy="2212506"/>
          </a:xfrm>
        </p:grpSpPr>
        <p:grpSp>
          <p:nvGrpSpPr>
            <p:cNvPr id="31" name="Group 40">
              <a:extLst>
                <a:ext uri="{FF2B5EF4-FFF2-40B4-BE49-F238E27FC236}">
                  <a16:creationId xmlns:a16="http://schemas.microsoft.com/office/drawing/2014/main" id="{14BE96C0-BF56-CC37-0869-D5D10B6C58D2}"/>
                </a:ext>
              </a:extLst>
            </p:cNvPr>
            <p:cNvGrpSpPr/>
            <p:nvPr/>
          </p:nvGrpSpPr>
          <p:grpSpPr>
            <a:xfrm>
              <a:off x="4332898" y="5797292"/>
              <a:ext cx="3327404" cy="2212506"/>
              <a:chOff x="0" y="0"/>
              <a:chExt cx="610020" cy="470813"/>
            </a:xfrm>
          </p:grpSpPr>
          <p:sp>
            <p:nvSpPr>
              <p:cNvPr id="32" name="Freeform 41">
                <a:extLst>
                  <a:ext uri="{FF2B5EF4-FFF2-40B4-BE49-F238E27FC236}">
                    <a16:creationId xmlns:a16="http://schemas.microsoft.com/office/drawing/2014/main" id="{F7442408-2C95-CEFB-BADF-EFE16A74395C}"/>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33" name="TextBox 42">
                <a:extLst>
                  <a:ext uri="{FF2B5EF4-FFF2-40B4-BE49-F238E27FC236}">
                    <a16:creationId xmlns:a16="http://schemas.microsoft.com/office/drawing/2014/main" id="{4F0DA281-E3CE-155D-56ED-6E27FFF16F37}"/>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pic>
          <p:nvPicPr>
            <p:cNvPr id="54" name="Picture 53">
              <a:extLst>
                <a:ext uri="{FF2B5EF4-FFF2-40B4-BE49-F238E27FC236}">
                  <a16:creationId xmlns:a16="http://schemas.microsoft.com/office/drawing/2014/main" id="{BEF5C02A-8B13-733B-2ED6-5DAB88BBD61F}"/>
                </a:ext>
              </a:extLst>
            </p:cNvPr>
            <p:cNvPicPr>
              <a:picLocks noChangeAspect="1"/>
            </p:cNvPicPr>
            <p:nvPr/>
          </p:nvPicPr>
          <p:blipFill>
            <a:blip r:embed="rId33"/>
            <a:stretch>
              <a:fillRect/>
            </a:stretch>
          </p:blipFill>
          <p:spPr>
            <a:xfrm>
              <a:off x="4740103" y="6088041"/>
              <a:ext cx="2515439" cy="16006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63" name="Group 62">
            <a:extLst>
              <a:ext uri="{FF2B5EF4-FFF2-40B4-BE49-F238E27FC236}">
                <a16:creationId xmlns:a16="http://schemas.microsoft.com/office/drawing/2014/main" id="{04F36A44-6BBA-8007-7F02-4DD4F8C8CC4F}"/>
              </a:ext>
            </a:extLst>
          </p:cNvPr>
          <p:cNvGrpSpPr/>
          <p:nvPr/>
        </p:nvGrpSpPr>
        <p:grpSpPr>
          <a:xfrm>
            <a:off x="13768807" y="1132418"/>
            <a:ext cx="2107079" cy="1411556"/>
            <a:chOff x="8436733" y="5768249"/>
            <a:chExt cx="3327404" cy="2212506"/>
          </a:xfrm>
        </p:grpSpPr>
        <p:grpSp>
          <p:nvGrpSpPr>
            <p:cNvPr id="28" name="Group 40">
              <a:extLst>
                <a:ext uri="{FF2B5EF4-FFF2-40B4-BE49-F238E27FC236}">
                  <a16:creationId xmlns:a16="http://schemas.microsoft.com/office/drawing/2014/main" id="{E3B84B3F-2BC0-DAB9-3E0C-94F55A3C170B}"/>
                </a:ext>
              </a:extLst>
            </p:cNvPr>
            <p:cNvGrpSpPr/>
            <p:nvPr/>
          </p:nvGrpSpPr>
          <p:grpSpPr>
            <a:xfrm>
              <a:off x="8436733" y="5768249"/>
              <a:ext cx="3327404" cy="2212506"/>
              <a:chOff x="0" y="0"/>
              <a:chExt cx="610020" cy="470813"/>
            </a:xfrm>
          </p:grpSpPr>
          <p:sp>
            <p:nvSpPr>
              <p:cNvPr id="29" name="Freeform 41">
                <a:extLst>
                  <a:ext uri="{FF2B5EF4-FFF2-40B4-BE49-F238E27FC236}">
                    <a16:creationId xmlns:a16="http://schemas.microsoft.com/office/drawing/2014/main" id="{1E1B1E86-2C69-A254-1BF0-1E45C80D2717}"/>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30" name="TextBox 42">
                <a:extLst>
                  <a:ext uri="{FF2B5EF4-FFF2-40B4-BE49-F238E27FC236}">
                    <a16:creationId xmlns:a16="http://schemas.microsoft.com/office/drawing/2014/main" id="{2276F577-109D-BE11-7F4D-883B4CF6E3D9}"/>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pic>
          <p:nvPicPr>
            <p:cNvPr id="55" name="Picture 54">
              <a:extLst>
                <a:ext uri="{FF2B5EF4-FFF2-40B4-BE49-F238E27FC236}">
                  <a16:creationId xmlns:a16="http://schemas.microsoft.com/office/drawing/2014/main" id="{0D0D93CA-03FC-F462-4E68-177526E547D2}"/>
                </a:ext>
              </a:extLst>
            </p:cNvPr>
            <p:cNvPicPr>
              <a:picLocks noChangeAspect="1"/>
            </p:cNvPicPr>
            <p:nvPr/>
          </p:nvPicPr>
          <p:blipFill>
            <a:blip r:embed="rId34"/>
            <a:stretch>
              <a:fillRect/>
            </a:stretch>
          </p:blipFill>
          <p:spPr>
            <a:xfrm>
              <a:off x="8797941" y="6119015"/>
              <a:ext cx="2665394" cy="1392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64" name="Group 63">
            <a:extLst>
              <a:ext uri="{FF2B5EF4-FFF2-40B4-BE49-F238E27FC236}">
                <a16:creationId xmlns:a16="http://schemas.microsoft.com/office/drawing/2014/main" id="{0D766AEF-28BF-CB87-B6B2-99B67A7CAA91}"/>
              </a:ext>
            </a:extLst>
          </p:cNvPr>
          <p:cNvGrpSpPr/>
          <p:nvPr/>
        </p:nvGrpSpPr>
        <p:grpSpPr>
          <a:xfrm>
            <a:off x="16050478" y="1116715"/>
            <a:ext cx="2107079" cy="1411556"/>
            <a:chOff x="12447121" y="5768249"/>
            <a:chExt cx="3327404" cy="2212506"/>
          </a:xfrm>
        </p:grpSpPr>
        <p:grpSp>
          <p:nvGrpSpPr>
            <p:cNvPr id="25" name="Group 40">
              <a:extLst>
                <a:ext uri="{FF2B5EF4-FFF2-40B4-BE49-F238E27FC236}">
                  <a16:creationId xmlns:a16="http://schemas.microsoft.com/office/drawing/2014/main" id="{707B732C-C995-EACE-926D-C40B023A5E0D}"/>
                </a:ext>
              </a:extLst>
            </p:cNvPr>
            <p:cNvGrpSpPr/>
            <p:nvPr/>
          </p:nvGrpSpPr>
          <p:grpSpPr>
            <a:xfrm>
              <a:off x="12447121" y="5768249"/>
              <a:ext cx="3327404" cy="2212506"/>
              <a:chOff x="0" y="0"/>
              <a:chExt cx="610020" cy="470813"/>
            </a:xfrm>
          </p:grpSpPr>
          <p:sp>
            <p:nvSpPr>
              <p:cNvPr id="26" name="Freeform 41">
                <a:extLst>
                  <a:ext uri="{FF2B5EF4-FFF2-40B4-BE49-F238E27FC236}">
                    <a16:creationId xmlns:a16="http://schemas.microsoft.com/office/drawing/2014/main" id="{89A7768B-A63C-C604-21F0-ED30EF377D86}"/>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27" name="TextBox 42">
                <a:extLst>
                  <a:ext uri="{FF2B5EF4-FFF2-40B4-BE49-F238E27FC236}">
                    <a16:creationId xmlns:a16="http://schemas.microsoft.com/office/drawing/2014/main" id="{8AF444D5-C1B7-EDE3-5376-7573E83C6709}"/>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pic>
          <p:nvPicPr>
            <p:cNvPr id="56" name="Picture 55">
              <a:extLst>
                <a:ext uri="{FF2B5EF4-FFF2-40B4-BE49-F238E27FC236}">
                  <a16:creationId xmlns:a16="http://schemas.microsoft.com/office/drawing/2014/main" id="{4655D3AF-5EDC-02DD-31D7-F183043C9EFD}"/>
                </a:ext>
              </a:extLst>
            </p:cNvPr>
            <p:cNvPicPr>
              <a:picLocks noChangeAspect="1"/>
            </p:cNvPicPr>
            <p:nvPr/>
          </p:nvPicPr>
          <p:blipFill>
            <a:blip r:embed="rId35"/>
            <a:stretch>
              <a:fillRect/>
            </a:stretch>
          </p:blipFill>
          <p:spPr>
            <a:xfrm>
              <a:off x="12937013" y="6133193"/>
              <a:ext cx="2433540" cy="14331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79170" y="1714500"/>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2601878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1229</TotalTime>
  <Words>1934</Words>
  <Application>Microsoft Office PowerPoint</Application>
  <PresentationFormat>Custom</PresentationFormat>
  <Paragraphs>261</Paragraphs>
  <Slides>61</Slides>
  <Notes>30</Notes>
  <HiddenSlides>0</HiddenSlides>
  <MMClips>21</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61</vt:i4>
      </vt:variant>
    </vt:vector>
  </HeadingPairs>
  <TitlesOfParts>
    <vt:vector size="81" baseType="lpstr">
      <vt:lpstr>Charcoal Font TH</vt:lpstr>
      <vt:lpstr>Congenial Black</vt:lpstr>
      <vt:lpstr>Margin</vt:lpstr>
      <vt:lpstr>Showcard Gothic</vt:lpstr>
      <vt:lpstr>Aharoni</vt:lpstr>
      <vt:lpstr>Modern Love</vt:lpstr>
      <vt:lpstr>Abadi Extra Light</vt:lpstr>
      <vt:lpstr>Fredoka One</vt:lpstr>
      <vt:lpstr>Redkits</vt:lpstr>
      <vt:lpstr>Nunito Bold</vt:lpstr>
      <vt:lpstr>Calibri Light</vt:lpstr>
      <vt:lpstr>Calibri</vt:lpstr>
      <vt:lpstr>.VnTifani HeavyH</vt:lpstr>
      <vt:lpstr>Agrandir Medium</vt:lpstr>
      <vt:lpstr>Arial</vt:lpstr>
      <vt:lpstr>Abadi</vt:lpstr>
      <vt:lpstr>Snap ITC</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Nguyen</dc:creator>
  <cp:lastModifiedBy>Admin</cp:lastModifiedBy>
  <cp:revision>37</cp:revision>
  <dcterms:created xsi:type="dcterms:W3CDTF">2006-08-16T00:00:00Z</dcterms:created>
  <dcterms:modified xsi:type="dcterms:W3CDTF">2024-10-26T15:12:30Z</dcterms:modified>
  <dc:identifier>DAF2SKbqxMw</dc:identifier>
</cp:coreProperties>
</file>