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38"/>
  </p:notesMasterIdLst>
  <p:sldIdLst>
    <p:sldId id="332" r:id="rId4"/>
    <p:sldId id="331" r:id="rId5"/>
    <p:sldId id="256" r:id="rId6"/>
    <p:sldId id="258" r:id="rId7"/>
    <p:sldId id="267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268" r:id="rId19"/>
    <p:sldId id="292" r:id="rId20"/>
    <p:sldId id="309" r:id="rId21"/>
    <p:sldId id="310" r:id="rId22"/>
    <p:sldId id="269" r:id="rId23"/>
    <p:sldId id="296" r:id="rId24"/>
    <p:sldId id="322" r:id="rId25"/>
    <p:sldId id="323" r:id="rId26"/>
    <p:sldId id="294" r:id="rId27"/>
    <p:sldId id="300" r:id="rId28"/>
    <p:sldId id="301" r:id="rId29"/>
    <p:sldId id="302" r:id="rId30"/>
    <p:sldId id="303" r:id="rId31"/>
    <p:sldId id="304" r:id="rId32"/>
    <p:sldId id="306" r:id="rId33"/>
    <p:sldId id="305" r:id="rId34"/>
    <p:sldId id="307" r:id="rId35"/>
    <p:sldId id="308" r:id="rId36"/>
    <p:sldId id="311" r:id="rId37"/>
  </p:sldIdLst>
  <p:sldSz cx="18288000" cy="10287000"/>
  <p:notesSz cx="6858000" cy="9144000"/>
  <p:embeddedFontLst>
    <p:embeddedFont>
      <p:font typeface="Tahoma" panose="020B0604030504040204" pitchFamily="34" charset="0"/>
      <p:regular r:id="rId39"/>
      <p:bold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Amasis MT Pro Black" panose="020B0604020202020204" charset="0"/>
      <p:bold r:id="rId45"/>
      <p:boldItalic r:id="rId46"/>
    </p:embeddedFont>
    <p:embeddedFont>
      <p:font typeface="#9Slide03 Quicksand Medium" panose="020B0604020202020204" charset="0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.VnTifani HeavyH" panose="020B7200000000000000" pitchFamily="34" charset="0"/>
      <p:regular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  <p:embeddedFont>
      <p:font typeface="Railey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86726" autoAdjust="0"/>
  </p:normalViewPr>
  <p:slideViewPr>
    <p:cSldViewPr>
      <p:cViewPr varScale="1">
        <p:scale>
          <a:sx n="43" d="100"/>
          <a:sy n="43" d="100"/>
        </p:scale>
        <p:origin x="86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14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06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97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72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06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Click numbers to open questions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TURN to spin the wheel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END to move to Thank you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8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7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6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21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4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46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54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9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BACK to move back to slide</a:t>
            </a:r>
            <a:r>
              <a:rPr lang="en-US" baseline="0" dirty="0"/>
              <a:t> 22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3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47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28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0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8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4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1440000" y="1975600"/>
            <a:ext cx="9514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5" name="Google Shape;365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336501" y="5613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0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75551" y="93826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208100" y="18754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628251" y="8405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460350" y="95568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0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322301" y="1239700"/>
            <a:ext cx="523254" cy="81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57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78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25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13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8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6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3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1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72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87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720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490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644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465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31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70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129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46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6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817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87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0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03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1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21.png"/><Relationship Id="rId21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40.svg"/><Relationship Id="rId17" Type="http://schemas.openxmlformats.org/officeDocument/2006/relationships/image" Target="../media/image26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5.png"/><Relationship Id="rId24" Type="http://schemas.openxmlformats.org/officeDocument/2006/relationships/image" Target="../media/image21.svg"/><Relationship Id="rId5" Type="http://schemas.openxmlformats.org/officeDocument/2006/relationships/image" Target="../media/image22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27.png"/><Relationship Id="rId4" Type="http://schemas.openxmlformats.org/officeDocument/2006/relationships/image" Target="../media/image32.svg"/><Relationship Id="rId9" Type="http://schemas.openxmlformats.org/officeDocument/2006/relationships/image" Target="../media/image24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17.png"/><Relationship Id="rId30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1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21.png"/><Relationship Id="rId21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40.svg"/><Relationship Id="rId17" Type="http://schemas.openxmlformats.org/officeDocument/2006/relationships/image" Target="../media/image26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5.png"/><Relationship Id="rId24" Type="http://schemas.openxmlformats.org/officeDocument/2006/relationships/image" Target="../media/image21.svg"/><Relationship Id="rId5" Type="http://schemas.openxmlformats.org/officeDocument/2006/relationships/image" Target="../media/image22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27.png"/><Relationship Id="rId4" Type="http://schemas.openxmlformats.org/officeDocument/2006/relationships/image" Target="../media/image32.svg"/><Relationship Id="rId9" Type="http://schemas.openxmlformats.org/officeDocument/2006/relationships/image" Target="../media/image24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17.png"/><Relationship Id="rId30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1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21.png"/><Relationship Id="rId21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40.svg"/><Relationship Id="rId17" Type="http://schemas.openxmlformats.org/officeDocument/2006/relationships/image" Target="../media/image26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5.png"/><Relationship Id="rId24" Type="http://schemas.openxmlformats.org/officeDocument/2006/relationships/image" Target="../media/image21.svg"/><Relationship Id="rId5" Type="http://schemas.openxmlformats.org/officeDocument/2006/relationships/image" Target="../media/image22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27.png"/><Relationship Id="rId4" Type="http://schemas.openxmlformats.org/officeDocument/2006/relationships/image" Target="../media/image32.svg"/><Relationship Id="rId9" Type="http://schemas.openxmlformats.org/officeDocument/2006/relationships/image" Target="../media/image24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17.png"/><Relationship Id="rId30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1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21.png"/><Relationship Id="rId21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40.svg"/><Relationship Id="rId17" Type="http://schemas.openxmlformats.org/officeDocument/2006/relationships/image" Target="../media/image26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5.png"/><Relationship Id="rId24" Type="http://schemas.openxmlformats.org/officeDocument/2006/relationships/image" Target="../media/image21.svg"/><Relationship Id="rId5" Type="http://schemas.openxmlformats.org/officeDocument/2006/relationships/image" Target="../media/image22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27.png"/><Relationship Id="rId4" Type="http://schemas.openxmlformats.org/officeDocument/2006/relationships/image" Target="../media/image32.svg"/><Relationship Id="rId9" Type="http://schemas.openxmlformats.org/officeDocument/2006/relationships/image" Target="../media/image24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17.png"/><Relationship Id="rId30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2.xml"/><Relationship Id="rId18" Type="http://schemas.openxmlformats.org/officeDocument/2006/relationships/slide" Target="slide3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6.xml"/><Relationship Id="rId12" Type="http://schemas.openxmlformats.org/officeDocument/2006/relationships/slide" Target="slide31.xml"/><Relationship Id="rId17" Type="http://schemas.openxmlformats.org/officeDocument/2006/relationships/image" Target="../media/image41.png"/><Relationship Id="rId2" Type="http://schemas.openxmlformats.org/officeDocument/2006/relationships/audio" Target="../media/media4.wav"/><Relationship Id="rId16" Type="http://schemas.openxmlformats.org/officeDocument/2006/relationships/image" Target="../media/image47.gif"/><Relationship Id="rId1" Type="http://schemas.microsoft.com/office/2007/relationships/media" Target="../media/media4.wav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image" Target="../media/image44.png"/><Relationship Id="rId15" Type="http://schemas.openxmlformats.org/officeDocument/2006/relationships/image" Target="../media/image46.gif"/><Relationship Id="rId10" Type="http://schemas.openxmlformats.org/officeDocument/2006/relationships/slide" Target="slide29.xml"/><Relationship Id="rId4" Type="http://schemas.openxmlformats.org/officeDocument/2006/relationships/notesSlide" Target="../notesSlides/notesSlide17.xml"/><Relationship Id="rId9" Type="http://schemas.openxmlformats.org/officeDocument/2006/relationships/slide" Target="slide28.xml"/><Relationship Id="rId1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18" Type="http://schemas.openxmlformats.org/officeDocument/2006/relationships/image" Target="../media/image21.svg"/><Relationship Id="rId26" Type="http://schemas.openxmlformats.org/officeDocument/2006/relationships/image" Target="../media/image19.png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5.svg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24" Type="http://schemas.openxmlformats.org/officeDocument/2006/relationships/image" Target="../media/image27.sv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13.svg"/><Relationship Id="rId19" Type="http://schemas.openxmlformats.org/officeDocument/2006/relationships/image" Target="../media/image15.pn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0.svg"/><Relationship Id="rId18" Type="http://schemas.openxmlformats.org/officeDocument/2006/relationships/image" Target="../media/image26.png"/><Relationship Id="rId26" Type="http://schemas.openxmlformats.org/officeDocument/2006/relationships/image" Target="../media/image15.png"/><Relationship Id="rId3" Type="http://schemas.openxmlformats.org/officeDocument/2006/relationships/image" Target="../media/image20.png"/><Relationship Id="rId21" Type="http://schemas.openxmlformats.org/officeDocument/2006/relationships/image" Target="../media/image44.svg"/><Relationship Id="rId7" Type="http://schemas.openxmlformats.org/officeDocument/2006/relationships/image" Target="../media/image34.svg"/><Relationship Id="rId12" Type="http://schemas.openxmlformats.org/officeDocument/2006/relationships/image" Target="../media/image25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27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8.svg"/><Relationship Id="rId24" Type="http://schemas.openxmlformats.org/officeDocument/2006/relationships/image" Target="../media/image14.png"/><Relationship Id="rId5" Type="http://schemas.openxmlformats.org/officeDocument/2006/relationships/image" Target="../media/image32.svg"/><Relationship Id="rId15" Type="http://schemas.openxmlformats.org/officeDocument/2006/relationships/image" Target="../media/image15.svg"/><Relationship Id="rId23" Type="http://schemas.openxmlformats.org/officeDocument/2006/relationships/image" Target="../media/image11.svg"/><Relationship Id="rId28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42.svg"/><Relationship Id="rId31" Type="http://schemas.openxmlformats.org/officeDocument/2006/relationships/image" Target="../media/image25.svg"/><Relationship Id="rId4" Type="http://schemas.openxmlformats.org/officeDocument/2006/relationships/image" Target="../media/image21.png"/><Relationship Id="rId9" Type="http://schemas.openxmlformats.org/officeDocument/2006/relationships/image" Target="../media/image36.svg"/><Relationship Id="rId14" Type="http://schemas.openxmlformats.org/officeDocument/2006/relationships/image" Target="../media/image11.png"/><Relationship Id="rId22" Type="http://schemas.openxmlformats.org/officeDocument/2006/relationships/image" Target="../media/image9.png"/><Relationship Id="rId27" Type="http://schemas.openxmlformats.org/officeDocument/2006/relationships/image" Target="../media/image23.svg"/><Relationship Id="rId3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1.png"/><Relationship Id="rId18" Type="http://schemas.openxmlformats.org/officeDocument/2006/relationships/image" Target="../media/image42.svg"/><Relationship Id="rId26" Type="http://schemas.openxmlformats.org/officeDocument/2006/relationships/image" Target="../media/image23.svg"/><Relationship Id="rId3" Type="http://schemas.openxmlformats.org/officeDocument/2006/relationships/image" Target="../media/image21.png"/><Relationship Id="rId21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40.svg"/><Relationship Id="rId17" Type="http://schemas.openxmlformats.org/officeDocument/2006/relationships/image" Target="../media/image26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svg"/><Relationship Id="rId20" Type="http://schemas.openxmlformats.org/officeDocument/2006/relationships/image" Target="../media/image44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5.png"/><Relationship Id="rId24" Type="http://schemas.openxmlformats.org/officeDocument/2006/relationships/image" Target="../media/image21.svg"/><Relationship Id="rId5" Type="http://schemas.openxmlformats.org/officeDocument/2006/relationships/image" Target="../media/image22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7.svg"/><Relationship Id="rId10" Type="http://schemas.openxmlformats.org/officeDocument/2006/relationships/image" Target="../media/image38.svg"/><Relationship Id="rId19" Type="http://schemas.openxmlformats.org/officeDocument/2006/relationships/image" Target="../media/image27.png"/><Relationship Id="rId4" Type="http://schemas.openxmlformats.org/officeDocument/2006/relationships/image" Target="../media/image32.svg"/><Relationship Id="rId9" Type="http://schemas.openxmlformats.org/officeDocument/2006/relationships/image" Target="../media/image24.png"/><Relationship Id="rId14" Type="http://schemas.openxmlformats.org/officeDocument/2006/relationships/image" Target="../media/image15.svg"/><Relationship Id="rId22" Type="http://schemas.openxmlformats.org/officeDocument/2006/relationships/image" Target="../media/image11.svg"/><Relationship Id="rId27" Type="http://schemas.openxmlformats.org/officeDocument/2006/relationships/image" Target="../media/image17.png"/><Relationship Id="rId30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2514600" y="3886205"/>
            <a:ext cx="11887200" cy="285749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1371600">
              <a:defRPr/>
            </a:pP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WARMLY </a:t>
            </a:r>
            <a:r>
              <a:rPr lang="en-US" sz="3000" kern="1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WElcome</a:t>
            </a: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7217160" y="1168004"/>
            <a:ext cx="2743200" cy="2286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1371600">
                    <a:defRPr/>
                  </a:pPr>
                  <a:endParaRPr lang="en-US" sz="36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4914900" y="8229602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TEACHER: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ĐÀO THỊ LIỄU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QUOC TUAN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PRIMARY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805822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Premium Vector | Illustration of kid watering 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396" y="3516741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90600" y="2927347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water the flowers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969860" y="4811485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969860" y="6595565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go for a walk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0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1022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09600" y="2820987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588111" y="4705125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588111" y="6489205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0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11582400" y="367849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762000" y="2899757"/>
            <a:ext cx="982138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740698" y="4783895"/>
            <a:ext cx="98455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read stories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740698" y="6567975"/>
            <a:ext cx="98455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listen to music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3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artoon Illustration Of A Kid Playing Volleyball 10721911 Vector Art at  Vectee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134" y="4460953"/>
            <a:ext cx="8239073" cy="41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757449" y="3386689"/>
            <a:ext cx="866443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play basketball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736121" y="5270827"/>
            <a:ext cx="8685762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volleyball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736121" y="7054907"/>
            <a:ext cx="8685762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badminton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2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11811000" y="3347887"/>
            <a:ext cx="4078406" cy="5354265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143000" y="2899757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my bike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122260" y="4783895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drive my car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122260" y="6567975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my horse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7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ren Walking Clipart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3465195"/>
            <a:ext cx="5343525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1" y="275254"/>
            <a:ext cx="1721934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143000" y="2926971"/>
            <a:ext cx="9061256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run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122634" y="4811109"/>
            <a:ext cx="90835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go for a walk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122634" y="6595189"/>
            <a:ext cx="90835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jump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7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6" y="4143077"/>
            <a:ext cx="1641838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776537"/>
            <a:ext cx="16764000" cy="4733925"/>
          </a:xfrm>
          <a:prstGeom prst="rect">
            <a:avLst/>
          </a:prstGeom>
        </p:spPr>
      </p:pic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8229600" y="5219700"/>
            <a:ext cx="21336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9249102" y="6450478"/>
            <a:ext cx="3171497" cy="521822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6" name="Track 42">
            <a:hlinkClick r:id="" action="ppaction://media"/>
            <a:extLst>
              <a:ext uri="{FF2B5EF4-FFF2-40B4-BE49-F238E27FC236}">
                <a16:creationId xmlns:a16="http://schemas.microsoft.com/office/drawing/2014/main" id="{D0B8187B-A1A1-41C5-A085-07D0E1324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3531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2964060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2636436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28900"/>
            <a:ext cx="18077796" cy="51477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716000" y="44577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39000" y="5372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39000" y="65405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70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248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35200" y="41541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52209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513017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0" y="51435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5105" y="6130937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49738" y="62115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82800" y="618855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pic>
        <p:nvPicPr>
          <p:cNvPr id="3" name="Track 43">
            <a:hlinkClick r:id="" action="ppaction://media"/>
            <a:extLst>
              <a:ext uri="{FF2B5EF4-FFF2-40B4-BE49-F238E27FC236}">
                <a16:creationId xmlns:a16="http://schemas.microsoft.com/office/drawing/2014/main" id="{D293BCF9-B84E-43B0-AB63-4D242DA8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308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41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chant.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-23098"/>
            <a:ext cx="15849600" cy="10333196"/>
          </a:xfrm>
          <a:prstGeom prst="rect">
            <a:avLst/>
          </a:prstGeom>
        </p:spPr>
      </p:pic>
      <p:pic>
        <p:nvPicPr>
          <p:cNvPr id="3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-190500"/>
            <a:ext cx="1371600" cy="1371600"/>
          </a:xfrm>
          <a:prstGeom prst="rect">
            <a:avLst/>
          </a:prstGeom>
        </p:spPr>
      </p:pic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20955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33528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210800" y="6210300"/>
            <a:ext cx="22860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185400" y="7429500"/>
            <a:ext cx="2616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Game time!</a:t>
            </a:r>
          </a:p>
        </p:txBody>
      </p:sp>
    </p:spTree>
    <p:extLst>
      <p:ext uri="{BB962C8B-B14F-4D97-AF65-F5344CB8AC3E}">
        <p14:creationId xmlns:p14="http://schemas.microsoft.com/office/powerpoint/2010/main" val="1651943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981200" y="24195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How to play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36099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Choose a number</a:t>
            </a:r>
          </a:p>
        </p:txBody>
      </p:sp>
      <p:sp>
        <p:nvSpPr>
          <p:cNvPr id="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52197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Answer the question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828800" y="6762900"/>
            <a:ext cx="1428674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Wingdings" panose="05000000000000000000" pitchFamily="2" charset="2"/>
              <a:buChar char="Ø"/>
            </a:pPr>
            <a:r>
              <a:rPr lang="en" sz="6600" b="1" dirty="0">
                <a:latin typeface="Amasis MT Pro Black" panose="02040A04050005020304" pitchFamily="18" charset="0"/>
              </a:rPr>
              <a:t>Spin the wheel to get points</a:t>
            </a:r>
          </a:p>
        </p:txBody>
      </p:sp>
      <p:sp>
        <p:nvSpPr>
          <p:cNvPr id="8" name="Rectangle 7">
            <a:hlinkClick r:id="" action="ppaction://noaction"/>
          </p:cNvPr>
          <p:cNvSpPr/>
          <p:nvPr/>
        </p:nvSpPr>
        <p:spPr>
          <a:xfrm>
            <a:off x="622508" y="647178"/>
            <a:ext cx="9221755" cy="1369606"/>
          </a:xfrm>
          <a:prstGeom prst="rect">
            <a:avLst/>
          </a:prstGeom>
          <a:solidFill>
            <a:srgbClr val="CF5F13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SPIN THE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" action="ppaction://noaction"/>
              </a:rPr>
              <a:t>WHEEL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7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38976" y="910949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-3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6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-5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TURN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286708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533584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5780458" y="299667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287844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534720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5781594" y="531578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1270068" y="761915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3533584" y="7634896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>
            <a:hlinkClick r:id="" action="ppaction://noaction"/>
          </p:cNvPr>
          <p:cNvSpPr/>
          <p:nvPr/>
        </p:nvSpPr>
        <p:spPr>
          <a:xfrm>
            <a:off x="622508" y="647178"/>
            <a:ext cx="9221755" cy="1369606"/>
          </a:xfrm>
          <a:prstGeom prst="rect">
            <a:avLst/>
          </a:prstGeom>
          <a:solidFill>
            <a:srgbClr val="CF5F13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SPIN THE </a:t>
            </a: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" action="ppaction://noaction"/>
              </a:rPr>
              <a:t>WHEEL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3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789202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vi-VN" sz="28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2" name="Rounded Rectangle 38">
            <a:hlinkClick r:id="rId18" action="ppaction://hlinksldjump"/>
            <a:extLst>
              <a:ext uri="{FF2B5EF4-FFF2-40B4-BE49-F238E27FC236}">
                <a16:creationId xmlns:a16="http://schemas.microsoft.com/office/drawing/2014/main" id="{D46E2140-B4DE-8763-B0F5-258FB43F1EF3}"/>
              </a:ext>
            </a:extLst>
          </p:cNvPr>
          <p:cNvSpPr/>
          <p:nvPr/>
        </p:nvSpPr>
        <p:spPr>
          <a:xfrm>
            <a:off x="5780458" y="7619158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4" name="Cloud 63">
            <a:hlinkClick r:id="rId18" action="ppaction://hlinksldjump"/>
          </p:cNvPr>
          <p:cNvSpPr/>
          <p:nvPr/>
        </p:nvSpPr>
        <p:spPr>
          <a:xfrm>
            <a:off x="15790367" y="63966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END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8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table tennis.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6248400" y="2507855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Cloud 17">
            <a:hlinkClick r:id="rId5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79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after school?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usually read stories.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050" name="Picture 2" descr="Reading Clipart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03286"/>
            <a:ext cx="4822518" cy="48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014527" y="4467422"/>
            <a:ext cx="30556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usually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often play the guitar.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259788" y="4467422"/>
            <a:ext cx="25651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92" y="2604858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on Sundays?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sometimes play volleyball.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1188986" y="4467422"/>
            <a:ext cx="47067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sometimes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artoon Illustration Of A Kid Playing Volleyball 10721911 Vector Art at  Vecteez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81300"/>
            <a:ext cx="9572467" cy="47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0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riding my bike.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7330440" y="2561831"/>
            <a:ext cx="3566160" cy="5163338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on Saturdays?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always listen to music.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337482" y="4467472"/>
            <a:ext cx="2945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always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8534400" y="279697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</a:t>
            </a:r>
            <a:r>
              <a:rPr lang="en-US" sz="7200">
                <a:solidFill>
                  <a:srgbClr val="007033"/>
                </a:solidFill>
                <a:latin typeface="Comic Sans MS" panose="030F0702030302020204" pitchFamily="66" charset="0"/>
              </a:rPr>
              <a:t>like watering the flowers.</a:t>
            </a:r>
            <a:endParaRPr lang="en-US" sz="7200" dirty="0">
              <a:solidFill>
                <a:srgbClr val="007033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050" name="Picture 2" descr="Premium Vector | Illustration of kid watering flo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28900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do in the evening?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often surf </a:t>
            </a:r>
            <a:r>
              <a:rPr lang="en-US" sz="7200">
                <a:solidFill>
                  <a:srgbClr val="007033"/>
                </a:solidFill>
                <a:latin typeface="Comic Sans MS" panose="030F0702030302020204" pitchFamily="66" charset="0"/>
              </a:rPr>
              <a:t>the Internet</a:t>
            </a:r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2259791" y="4467422"/>
            <a:ext cx="25651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cute kids surfing internet vector 26234965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394" y="2530370"/>
            <a:ext cx="5004665" cy="5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4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7720" y="803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the violin.</a:t>
            </a:r>
          </a:p>
        </p:txBody>
      </p:sp>
      <p:sp>
        <p:nvSpPr>
          <p:cNvPr id="18" name="Cloud 17">
            <a:hlinkClick r:id="rId3" action="ppaction://hlinksldjump"/>
          </p:cNvPr>
          <p:cNvSpPr/>
          <p:nvPr/>
        </p:nvSpPr>
        <p:spPr>
          <a:xfrm>
            <a:off x="15868536" y="8904890"/>
            <a:ext cx="2395816" cy="1250556"/>
          </a:xfrm>
          <a:prstGeom prst="cloud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BACK</a:t>
            </a:r>
            <a:endParaRPr lang="vi-VN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9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64956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394" y="15607"/>
            <a:ext cx="15405927" cy="370059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Review</a:t>
            </a:r>
          </a:p>
        </p:txBody>
      </p:sp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Listen and repeat.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762900"/>
            <a:ext cx="715819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chant.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4127899" y="5521486"/>
            <a:ext cx="12541611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Circle, listen and check.  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6603320" y="7905900"/>
            <a:ext cx="736781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Fun corner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Review</a:t>
            </a:r>
          </a:p>
        </p:txBody>
      </p:sp>
      <p:sp>
        <p:nvSpPr>
          <p:cNvPr id="31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6045200" y="6419403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3678142" y="6524379"/>
            <a:ext cx="1041310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Look and choose. 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ute kids surfing internet vector 26234965 Vector Art at Vecteez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425552"/>
            <a:ext cx="5004665" cy="5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277532" y="2855760"/>
            <a:ext cx="893149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a bike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257326" y="4739898"/>
            <a:ext cx="8953474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257326" y="6523978"/>
            <a:ext cx="8953474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7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11582400" y="3467487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91529" y="3386689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table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670040" y="5270827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670040" y="7054907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</a:t>
              </a:r>
              <a:r>
                <a:rPr lang="en-US" sz="7200" dirty="0" err="1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volleball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7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515427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066800" y="2785392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046060" y="4669530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046060" y="6453610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1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Reading Clipart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238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14400" y="2705100"/>
            <a:ext cx="947826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go for a walk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892070" y="4589238"/>
            <a:ext cx="9501596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read stories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892070" y="6373318"/>
            <a:ext cx="9501596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listen to music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3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817</Words>
  <Application>Microsoft Office PowerPoint</Application>
  <PresentationFormat>Custom</PresentationFormat>
  <Paragraphs>289</Paragraphs>
  <Slides>34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Tahoma</vt:lpstr>
      <vt:lpstr>Comic Sans MS</vt:lpstr>
      <vt:lpstr>Amasis MT Pro Black</vt:lpstr>
      <vt:lpstr>Wayoshi</vt:lpstr>
      <vt:lpstr>#9Slide03 Quicksand Medium</vt:lpstr>
      <vt:lpstr>Patrick Hand</vt:lpstr>
      <vt:lpstr>Calibri Light</vt:lpstr>
      <vt:lpstr>Calibri</vt:lpstr>
      <vt:lpstr>.VnTifani HeavyH</vt:lpstr>
      <vt:lpstr>Sport Day</vt:lpstr>
      <vt:lpstr>Wingdings</vt:lpstr>
      <vt:lpstr>Railey</vt:lpstr>
      <vt:lpstr>Arial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Admin</cp:lastModifiedBy>
  <cp:revision>57</cp:revision>
  <dcterms:created xsi:type="dcterms:W3CDTF">2006-08-16T00:00:00Z</dcterms:created>
  <dcterms:modified xsi:type="dcterms:W3CDTF">2024-10-26T15:49:06Z</dcterms:modified>
  <dc:identifier>DAFxENYr_Ds</dc:identifier>
</cp:coreProperties>
</file>