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6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0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3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2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0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3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5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DF325-2C5F-4E1B-B1EF-8ACF2E31FD1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487A-15F5-4BF8-8EFF-03E6B0DD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8"/>
            <a:ext cx="12157995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5" y="2465007"/>
            <a:ext cx="3679783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70" y="4230989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5" y="3169722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>
                  <a:defRPr/>
                </a:pPr>
                <a:endParaRPr lang="zh-CN" altLang="en-US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8" y="860318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14377">
              <a:defRPr/>
            </a:pP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0380" y="508884"/>
            <a:ext cx="516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635" y="516835"/>
            <a:ext cx="10416208" cy="58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5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435" y="649357"/>
            <a:ext cx="9740347" cy="53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2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157" y="1073426"/>
            <a:ext cx="10469217" cy="47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73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635" y="516835"/>
            <a:ext cx="10416208" cy="58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4068417" y="2650435"/>
            <a:ext cx="583096" cy="13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02037" y="4106567"/>
            <a:ext cx="1471938" cy="6270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97150" y="3379305"/>
            <a:ext cx="1484241" cy="6361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flipV="1">
            <a:off x="7403805" y="5526156"/>
            <a:ext cx="640265" cy="9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9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435" y="649357"/>
            <a:ext cx="9740347" cy="535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64480" y="5029792"/>
            <a:ext cx="1918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0990" y="5099366"/>
            <a:ext cx="1441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21369" y="5068589"/>
            <a:ext cx="1508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408" y="901147"/>
            <a:ext cx="10469217" cy="47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52491" y="2658219"/>
            <a:ext cx="1232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2679" y="2027582"/>
            <a:ext cx="748747" cy="583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5739" y="2674502"/>
            <a:ext cx="1405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6522" y="1901686"/>
            <a:ext cx="1603513" cy="68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38233" y="2689213"/>
            <a:ext cx="941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1792" y="2060712"/>
            <a:ext cx="735495" cy="60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6435" y="2674502"/>
            <a:ext cx="2465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54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36435" y="1981200"/>
            <a:ext cx="1583635" cy="629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52491" y="4555818"/>
            <a:ext cx="1398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0974" y="3902765"/>
            <a:ext cx="841513" cy="669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27537" y="4543056"/>
            <a:ext cx="1246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3096" y="3770245"/>
            <a:ext cx="1119808" cy="735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8139" y="4555818"/>
            <a:ext cx="1802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36035" y="3770243"/>
            <a:ext cx="1749287" cy="669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67608" y="1988840"/>
            <a:ext cx="6019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0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2</cp:revision>
  <dcterms:created xsi:type="dcterms:W3CDTF">2024-12-01T09:01:06Z</dcterms:created>
  <dcterms:modified xsi:type="dcterms:W3CDTF">2024-12-01T09:04:37Z</dcterms:modified>
</cp:coreProperties>
</file>