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8D765-A599-44F8-BF9D-B78A765AAA95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8599F-C3A9-4792-89FB-0A1C43152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9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10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73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87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CC15-834C-469C-AE24-4A0605B2FF2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84AF-E575-4AAB-B4B9-B795AE1A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8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CC15-834C-469C-AE24-4A0605B2FF2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84AF-E575-4AAB-B4B9-B795AE1A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1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CC15-834C-469C-AE24-4A0605B2FF2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84AF-E575-4AAB-B4B9-B795AE1A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0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8"/>
          <p:cNvGrpSpPr/>
          <p:nvPr/>
        </p:nvGrpSpPr>
        <p:grpSpPr>
          <a:xfrm rot="10800000">
            <a:off x="1938852" y="662296"/>
            <a:ext cx="8727512" cy="5376568"/>
            <a:chOff x="6012925" y="2964625"/>
            <a:chExt cx="1368950" cy="1009975"/>
          </a:xfrm>
        </p:grpSpPr>
        <p:sp>
          <p:nvSpPr>
            <p:cNvPr id="222" name="Google Shape;222;p8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1865200" y="1770534"/>
            <a:ext cx="8461600" cy="31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162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9pPr>
          </a:lstStyle>
          <a:p>
            <a:endParaRPr/>
          </a:p>
        </p:txBody>
      </p:sp>
      <p:sp>
        <p:nvSpPr>
          <p:cNvPr id="228" name="Google Shape;228;p8"/>
          <p:cNvSpPr/>
          <p:nvPr/>
        </p:nvSpPr>
        <p:spPr>
          <a:xfrm rot="-5062406">
            <a:off x="-1590128" y="-755441"/>
            <a:ext cx="3757380" cy="3745045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sp>
        <p:nvSpPr>
          <p:cNvPr id="229" name="Google Shape;229;p8"/>
          <p:cNvSpPr/>
          <p:nvPr/>
        </p:nvSpPr>
        <p:spPr>
          <a:xfrm flipH="1">
            <a:off x="10142521" y="3257200"/>
            <a:ext cx="3300883" cy="4455731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grpSp>
        <p:nvGrpSpPr>
          <p:cNvPr id="230" name="Google Shape;230;p8"/>
          <p:cNvGrpSpPr/>
          <p:nvPr/>
        </p:nvGrpSpPr>
        <p:grpSpPr>
          <a:xfrm>
            <a:off x="8375377" y="-13424"/>
            <a:ext cx="3816622" cy="2261032"/>
            <a:chOff x="238125" y="3383650"/>
            <a:chExt cx="1287775" cy="762900"/>
          </a:xfrm>
        </p:grpSpPr>
        <p:sp>
          <p:nvSpPr>
            <p:cNvPr id="231" name="Google Shape;231;p8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34" name="Google Shape;234;p8"/>
          <p:cNvGrpSpPr/>
          <p:nvPr/>
        </p:nvGrpSpPr>
        <p:grpSpPr>
          <a:xfrm rot="-5400000">
            <a:off x="632295" y="4934496"/>
            <a:ext cx="1293389" cy="2557788"/>
            <a:chOff x="961675" y="1958725"/>
            <a:chExt cx="563225" cy="1113825"/>
          </a:xfrm>
        </p:grpSpPr>
        <p:sp>
          <p:nvSpPr>
            <p:cNvPr id="235" name="Google Shape;235;p8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37" name="Google Shape;237;p8"/>
          <p:cNvGrpSpPr/>
          <p:nvPr/>
        </p:nvGrpSpPr>
        <p:grpSpPr>
          <a:xfrm>
            <a:off x="1424318" y="4453101"/>
            <a:ext cx="634372" cy="634400"/>
            <a:chOff x="1460350" y="2402425"/>
            <a:chExt cx="208950" cy="208950"/>
          </a:xfrm>
        </p:grpSpPr>
        <p:sp>
          <p:nvSpPr>
            <p:cNvPr id="238" name="Google Shape;238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66" name="Google Shape;266;p8"/>
          <p:cNvGrpSpPr/>
          <p:nvPr/>
        </p:nvGrpSpPr>
        <p:grpSpPr>
          <a:xfrm rot="3427758">
            <a:off x="9102357" y="913163"/>
            <a:ext cx="634358" cy="634395"/>
            <a:chOff x="1460350" y="2402425"/>
            <a:chExt cx="208950" cy="208950"/>
          </a:xfrm>
        </p:grpSpPr>
        <p:sp>
          <p:nvSpPr>
            <p:cNvPr id="267" name="Google Shape;267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sp>
        <p:nvSpPr>
          <p:cNvPr id="295" name="Google Shape;295;p8"/>
          <p:cNvSpPr/>
          <p:nvPr/>
        </p:nvSpPr>
        <p:spPr>
          <a:xfrm>
            <a:off x="1231387" y="1597294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sp>
        <p:nvSpPr>
          <p:cNvPr id="296" name="Google Shape;296;p8"/>
          <p:cNvSpPr/>
          <p:nvPr/>
        </p:nvSpPr>
        <p:spPr>
          <a:xfrm>
            <a:off x="6932911" y="6017993"/>
            <a:ext cx="534674" cy="446414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grpSp>
        <p:nvGrpSpPr>
          <p:cNvPr id="297" name="Google Shape;297;p8"/>
          <p:cNvGrpSpPr/>
          <p:nvPr/>
        </p:nvGrpSpPr>
        <p:grpSpPr>
          <a:xfrm>
            <a:off x="9498997" y="4039008"/>
            <a:ext cx="1137523" cy="701358"/>
            <a:chOff x="4908575" y="2482875"/>
            <a:chExt cx="654350" cy="403450"/>
          </a:xfrm>
        </p:grpSpPr>
        <p:sp>
          <p:nvSpPr>
            <p:cNvPr id="298" name="Google Shape;298;p8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extrusionOk="0">
                  <a:moveTo>
                    <a:pt x="11142" y="1"/>
                  </a:moveTo>
                  <a:lnTo>
                    <a:pt x="10326" y="97"/>
                  </a:lnTo>
                  <a:lnTo>
                    <a:pt x="9990" y="145"/>
                  </a:lnTo>
                  <a:lnTo>
                    <a:pt x="9654" y="241"/>
                  </a:lnTo>
                  <a:lnTo>
                    <a:pt x="9077" y="529"/>
                  </a:lnTo>
                  <a:lnTo>
                    <a:pt x="8597" y="817"/>
                  </a:lnTo>
                  <a:lnTo>
                    <a:pt x="8165" y="1201"/>
                  </a:lnTo>
                  <a:lnTo>
                    <a:pt x="7781" y="1634"/>
                  </a:lnTo>
                  <a:lnTo>
                    <a:pt x="7444" y="2066"/>
                  </a:lnTo>
                  <a:lnTo>
                    <a:pt x="7156" y="2498"/>
                  </a:lnTo>
                  <a:lnTo>
                    <a:pt x="6916" y="2930"/>
                  </a:lnTo>
                  <a:lnTo>
                    <a:pt x="6724" y="3410"/>
                  </a:lnTo>
                  <a:lnTo>
                    <a:pt x="6388" y="4275"/>
                  </a:lnTo>
                  <a:lnTo>
                    <a:pt x="6244" y="4995"/>
                  </a:lnTo>
                  <a:lnTo>
                    <a:pt x="6148" y="5668"/>
                  </a:lnTo>
                  <a:lnTo>
                    <a:pt x="5571" y="5524"/>
                  </a:lnTo>
                  <a:lnTo>
                    <a:pt x="4995" y="5379"/>
                  </a:lnTo>
                  <a:lnTo>
                    <a:pt x="4275" y="5283"/>
                  </a:lnTo>
                  <a:lnTo>
                    <a:pt x="3458" y="5235"/>
                  </a:lnTo>
                  <a:lnTo>
                    <a:pt x="2690" y="5235"/>
                  </a:lnTo>
                  <a:lnTo>
                    <a:pt x="2354" y="5283"/>
                  </a:lnTo>
                  <a:lnTo>
                    <a:pt x="2018" y="5379"/>
                  </a:lnTo>
                  <a:lnTo>
                    <a:pt x="1681" y="5476"/>
                  </a:lnTo>
                  <a:lnTo>
                    <a:pt x="1441" y="5668"/>
                  </a:lnTo>
                  <a:lnTo>
                    <a:pt x="1201" y="5860"/>
                  </a:lnTo>
                  <a:lnTo>
                    <a:pt x="1009" y="6148"/>
                  </a:lnTo>
                  <a:lnTo>
                    <a:pt x="817" y="6436"/>
                  </a:lnTo>
                  <a:lnTo>
                    <a:pt x="673" y="6772"/>
                  </a:lnTo>
                  <a:lnTo>
                    <a:pt x="385" y="7541"/>
                  </a:lnTo>
                  <a:lnTo>
                    <a:pt x="193" y="8357"/>
                  </a:lnTo>
                  <a:lnTo>
                    <a:pt x="48" y="9125"/>
                  </a:lnTo>
                  <a:lnTo>
                    <a:pt x="0" y="9846"/>
                  </a:lnTo>
                  <a:lnTo>
                    <a:pt x="0" y="10374"/>
                  </a:lnTo>
                  <a:lnTo>
                    <a:pt x="48" y="10662"/>
                  </a:lnTo>
                  <a:lnTo>
                    <a:pt x="145" y="10710"/>
                  </a:lnTo>
                  <a:lnTo>
                    <a:pt x="385" y="10806"/>
                  </a:lnTo>
                  <a:lnTo>
                    <a:pt x="1201" y="10950"/>
                  </a:lnTo>
                  <a:lnTo>
                    <a:pt x="3987" y="11383"/>
                  </a:lnTo>
                  <a:lnTo>
                    <a:pt x="7973" y="11863"/>
                  </a:lnTo>
                  <a:lnTo>
                    <a:pt x="12535" y="12439"/>
                  </a:lnTo>
                  <a:lnTo>
                    <a:pt x="21035" y="13352"/>
                  </a:lnTo>
                  <a:lnTo>
                    <a:pt x="23917" y="13640"/>
                  </a:lnTo>
                  <a:lnTo>
                    <a:pt x="24733" y="13688"/>
                  </a:lnTo>
                  <a:lnTo>
                    <a:pt x="25070" y="13688"/>
                  </a:lnTo>
                  <a:lnTo>
                    <a:pt x="25118" y="13640"/>
                  </a:lnTo>
                  <a:lnTo>
                    <a:pt x="25166" y="13496"/>
                  </a:lnTo>
                  <a:lnTo>
                    <a:pt x="25262" y="13015"/>
                  </a:lnTo>
                  <a:lnTo>
                    <a:pt x="25358" y="12343"/>
                  </a:lnTo>
                  <a:lnTo>
                    <a:pt x="25454" y="11575"/>
                  </a:lnTo>
                  <a:lnTo>
                    <a:pt x="25454" y="10710"/>
                  </a:lnTo>
                  <a:lnTo>
                    <a:pt x="25454" y="9942"/>
                  </a:lnTo>
                  <a:lnTo>
                    <a:pt x="25358" y="9270"/>
                  </a:lnTo>
                  <a:lnTo>
                    <a:pt x="25310" y="8981"/>
                  </a:lnTo>
                  <a:lnTo>
                    <a:pt x="25262" y="8789"/>
                  </a:lnTo>
                  <a:lnTo>
                    <a:pt x="25118" y="8597"/>
                  </a:lnTo>
                  <a:lnTo>
                    <a:pt x="25022" y="8453"/>
                  </a:lnTo>
                  <a:lnTo>
                    <a:pt x="24685" y="8165"/>
                  </a:lnTo>
                  <a:lnTo>
                    <a:pt x="24253" y="7973"/>
                  </a:lnTo>
                  <a:lnTo>
                    <a:pt x="23869" y="7781"/>
                  </a:lnTo>
                  <a:lnTo>
                    <a:pt x="23149" y="7589"/>
                  </a:lnTo>
                  <a:lnTo>
                    <a:pt x="22860" y="7541"/>
                  </a:lnTo>
                  <a:lnTo>
                    <a:pt x="22908" y="7060"/>
                  </a:lnTo>
                  <a:lnTo>
                    <a:pt x="23005" y="6004"/>
                  </a:lnTo>
                  <a:lnTo>
                    <a:pt x="23053" y="5331"/>
                  </a:lnTo>
                  <a:lnTo>
                    <a:pt x="23053" y="4659"/>
                  </a:lnTo>
                  <a:lnTo>
                    <a:pt x="23005" y="3987"/>
                  </a:lnTo>
                  <a:lnTo>
                    <a:pt x="22908" y="3410"/>
                  </a:lnTo>
                  <a:lnTo>
                    <a:pt x="22860" y="3314"/>
                  </a:lnTo>
                  <a:lnTo>
                    <a:pt x="22716" y="3170"/>
                  </a:lnTo>
                  <a:lnTo>
                    <a:pt x="22380" y="2834"/>
                  </a:lnTo>
                  <a:lnTo>
                    <a:pt x="21804" y="2498"/>
                  </a:lnTo>
                  <a:lnTo>
                    <a:pt x="21132" y="2162"/>
                  </a:lnTo>
                  <a:lnTo>
                    <a:pt x="20315" y="1826"/>
                  </a:lnTo>
                  <a:lnTo>
                    <a:pt x="19403" y="1489"/>
                  </a:lnTo>
                  <a:lnTo>
                    <a:pt x="18394" y="1201"/>
                  </a:lnTo>
                  <a:lnTo>
                    <a:pt x="17338" y="865"/>
                  </a:lnTo>
                  <a:lnTo>
                    <a:pt x="16233" y="625"/>
                  </a:lnTo>
                  <a:lnTo>
                    <a:pt x="15128" y="385"/>
                  </a:lnTo>
                  <a:lnTo>
                    <a:pt x="14072" y="193"/>
                  </a:lnTo>
                  <a:lnTo>
                    <a:pt x="13015" y="49"/>
                  </a:lnTo>
                  <a:lnTo>
                    <a:pt x="1200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fill="none" extrusionOk="0">
                  <a:moveTo>
                    <a:pt x="6148" y="5668"/>
                  </a:moveTo>
                  <a:lnTo>
                    <a:pt x="6148" y="5668"/>
                  </a:lnTo>
                  <a:lnTo>
                    <a:pt x="6244" y="4995"/>
                  </a:lnTo>
                  <a:lnTo>
                    <a:pt x="6388" y="4275"/>
                  </a:lnTo>
                  <a:lnTo>
                    <a:pt x="6724" y="3410"/>
                  </a:lnTo>
                  <a:lnTo>
                    <a:pt x="6916" y="2930"/>
                  </a:lnTo>
                  <a:lnTo>
                    <a:pt x="7156" y="2498"/>
                  </a:lnTo>
                  <a:lnTo>
                    <a:pt x="7444" y="2066"/>
                  </a:lnTo>
                  <a:lnTo>
                    <a:pt x="7781" y="1634"/>
                  </a:lnTo>
                  <a:lnTo>
                    <a:pt x="8165" y="1201"/>
                  </a:lnTo>
                  <a:lnTo>
                    <a:pt x="8597" y="817"/>
                  </a:lnTo>
                  <a:lnTo>
                    <a:pt x="9077" y="529"/>
                  </a:lnTo>
                  <a:lnTo>
                    <a:pt x="9654" y="241"/>
                  </a:lnTo>
                  <a:lnTo>
                    <a:pt x="9654" y="241"/>
                  </a:lnTo>
                  <a:lnTo>
                    <a:pt x="9990" y="145"/>
                  </a:lnTo>
                  <a:lnTo>
                    <a:pt x="10326" y="97"/>
                  </a:lnTo>
                  <a:lnTo>
                    <a:pt x="11142" y="1"/>
                  </a:lnTo>
                  <a:lnTo>
                    <a:pt x="12007" y="1"/>
                  </a:lnTo>
                  <a:lnTo>
                    <a:pt x="13015" y="49"/>
                  </a:lnTo>
                  <a:lnTo>
                    <a:pt x="14072" y="193"/>
                  </a:lnTo>
                  <a:lnTo>
                    <a:pt x="15128" y="385"/>
                  </a:lnTo>
                  <a:lnTo>
                    <a:pt x="16233" y="625"/>
                  </a:lnTo>
                  <a:lnTo>
                    <a:pt x="17338" y="865"/>
                  </a:lnTo>
                  <a:lnTo>
                    <a:pt x="18394" y="1201"/>
                  </a:lnTo>
                  <a:lnTo>
                    <a:pt x="19403" y="1489"/>
                  </a:lnTo>
                  <a:lnTo>
                    <a:pt x="20315" y="1826"/>
                  </a:lnTo>
                  <a:lnTo>
                    <a:pt x="21132" y="2162"/>
                  </a:lnTo>
                  <a:lnTo>
                    <a:pt x="21804" y="2498"/>
                  </a:lnTo>
                  <a:lnTo>
                    <a:pt x="22380" y="2834"/>
                  </a:lnTo>
                  <a:lnTo>
                    <a:pt x="22716" y="3170"/>
                  </a:lnTo>
                  <a:lnTo>
                    <a:pt x="22860" y="3314"/>
                  </a:lnTo>
                  <a:lnTo>
                    <a:pt x="22908" y="3410"/>
                  </a:lnTo>
                  <a:lnTo>
                    <a:pt x="22908" y="3410"/>
                  </a:lnTo>
                  <a:lnTo>
                    <a:pt x="23005" y="3987"/>
                  </a:lnTo>
                  <a:lnTo>
                    <a:pt x="23053" y="4659"/>
                  </a:lnTo>
                  <a:lnTo>
                    <a:pt x="23053" y="5331"/>
                  </a:lnTo>
                  <a:lnTo>
                    <a:pt x="23005" y="6004"/>
                  </a:lnTo>
                  <a:lnTo>
                    <a:pt x="22908" y="7060"/>
                  </a:lnTo>
                  <a:lnTo>
                    <a:pt x="22860" y="7541"/>
                  </a:lnTo>
                  <a:lnTo>
                    <a:pt x="22860" y="7541"/>
                  </a:lnTo>
                  <a:lnTo>
                    <a:pt x="23149" y="7589"/>
                  </a:lnTo>
                  <a:lnTo>
                    <a:pt x="23869" y="7781"/>
                  </a:lnTo>
                  <a:lnTo>
                    <a:pt x="24253" y="7973"/>
                  </a:lnTo>
                  <a:lnTo>
                    <a:pt x="24685" y="8165"/>
                  </a:lnTo>
                  <a:lnTo>
                    <a:pt x="25022" y="8453"/>
                  </a:lnTo>
                  <a:lnTo>
                    <a:pt x="25118" y="8597"/>
                  </a:lnTo>
                  <a:lnTo>
                    <a:pt x="25262" y="8789"/>
                  </a:lnTo>
                  <a:lnTo>
                    <a:pt x="25262" y="8789"/>
                  </a:lnTo>
                  <a:lnTo>
                    <a:pt x="25310" y="8981"/>
                  </a:lnTo>
                  <a:lnTo>
                    <a:pt x="25358" y="9270"/>
                  </a:lnTo>
                  <a:lnTo>
                    <a:pt x="25454" y="9942"/>
                  </a:lnTo>
                  <a:lnTo>
                    <a:pt x="25454" y="10710"/>
                  </a:lnTo>
                  <a:lnTo>
                    <a:pt x="25454" y="11575"/>
                  </a:lnTo>
                  <a:lnTo>
                    <a:pt x="25358" y="12343"/>
                  </a:lnTo>
                  <a:lnTo>
                    <a:pt x="25262" y="13015"/>
                  </a:lnTo>
                  <a:lnTo>
                    <a:pt x="25166" y="13496"/>
                  </a:lnTo>
                  <a:lnTo>
                    <a:pt x="25118" y="13640"/>
                  </a:lnTo>
                  <a:lnTo>
                    <a:pt x="25070" y="13688"/>
                  </a:lnTo>
                  <a:lnTo>
                    <a:pt x="25070" y="13688"/>
                  </a:lnTo>
                  <a:lnTo>
                    <a:pt x="24733" y="13688"/>
                  </a:lnTo>
                  <a:lnTo>
                    <a:pt x="23917" y="13640"/>
                  </a:lnTo>
                  <a:lnTo>
                    <a:pt x="21035" y="13352"/>
                  </a:lnTo>
                  <a:lnTo>
                    <a:pt x="12535" y="12439"/>
                  </a:lnTo>
                  <a:lnTo>
                    <a:pt x="7973" y="11863"/>
                  </a:lnTo>
                  <a:lnTo>
                    <a:pt x="3987" y="11383"/>
                  </a:lnTo>
                  <a:lnTo>
                    <a:pt x="1201" y="10950"/>
                  </a:lnTo>
                  <a:lnTo>
                    <a:pt x="385" y="10806"/>
                  </a:lnTo>
                  <a:lnTo>
                    <a:pt x="145" y="10710"/>
                  </a:lnTo>
                  <a:lnTo>
                    <a:pt x="48" y="10662"/>
                  </a:lnTo>
                  <a:lnTo>
                    <a:pt x="48" y="10662"/>
                  </a:lnTo>
                  <a:lnTo>
                    <a:pt x="0" y="10374"/>
                  </a:lnTo>
                  <a:lnTo>
                    <a:pt x="0" y="9846"/>
                  </a:lnTo>
                  <a:lnTo>
                    <a:pt x="48" y="9125"/>
                  </a:lnTo>
                  <a:lnTo>
                    <a:pt x="193" y="8357"/>
                  </a:lnTo>
                  <a:lnTo>
                    <a:pt x="385" y="7541"/>
                  </a:lnTo>
                  <a:lnTo>
                    <a:pt x="673" y="6772"/>
                  </a:lnTo>
                  <a:lnTo>
                    <a:pt x="817" y="6436"/>
                  </a:lnTo>
                  <a:lnTo>
                    <a:pt x="1009" y="6148"/>
                  </a:lnTo>
                  <a:lnTo>
                    <a:pt x="1201" y="5860"/>
                  </a:lnTo>
                  <a:lnTo>
                    <a:pt x="1441" y="5668"/>
                  </a:lnTo>
                  <a:lnTo>
                    <a:pt x="1441" y="5668"/>
                  </a:lnTo>
                  <a:lnTo>
                    <a:pt x="1681" y="5476"/>
                  </a:lnTo>
                  <a:lnTo>
                    <a:pt x="2018" y="5379"/>
                  </a:lnTo>
                  <a:lnTo>
                    <a:pt x="2354" y="5283"/>
                  </a:lnTo>
                  <a:lnTo>
                    <a:pt x="2690" y="5235"/>
                  </a:lnTo>
                  <a:lnTo>
                    <a:pt x="3458" y="5235"/>
                  </a:lnTo>
                  <a:lnTo>
                    <a:pt x="4275" y="5283"/>
                  </a:lnTo>
                  <a:lnTo>
                    <a:pt x="4995" y="5379"/>
                  </a:lnTo>
                  <a:lnTo>
                    <a:pt x="5571" y="5524"/>
                  </a:lnTo>
                  <a:lnTo>
                    <a:pt x="6148" y="5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5211125" y="2683375"/>
              <a:ext cx="50450" cy="18050"/>
            </a:xfrm>
            <a:custGeom>
              <a:avLst/>
              <a:gdLst/>
              <a:ahLst/>
              <a:cxnLst/>
              <a:rect l="l" t="t" r="r" b="b"/>
              <a:pathLst>
                <a:path w="2018" h="722" extrusionOk="0">
                  <a:moveTo>
                    <a:pt x="625" y="1"/>
                  </a:moveTo>
                  <a:lnTo>
                    <a:pt x="289" y="49"/>
                  </a:lnTo>
                  <a:lnTo>
                    <a:pt x="96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0" y="289"/>
                  </a:lnTo>
                  <a:lnTo>
                    <a:pt x="48" y="385"/>
                  </a:lnTo>
                  <a:lnTo>
                    <a:pt x="289" y="529"/>
                  </a:lnTo>
                  <a:lnTo>
                    <a:pt x="625" y="625"/>
                  </a:lnTo>
                  <a:lnTo>
                    <a:pt x="1009" y="721"/>
                  </a:lnTo>
                  <a:lnTo>
                    <a:pt x="1393" y="721"/>
                  </a:lnTo>
                  <a:lnTo>
                    <a:pt x="1729" y="673"/>
                  </a:lnTo>
                  <a:lnTo>
                    <a:pt x="1873" y="625"/>
                  </a:lnTo>
                  <a:lnTo>
                    <a:pt x="1969" y="577"/>
                  </a:lnTo>
                  <a:lnTo>
                    <a:pt x="2017" y="481"/>
                  </a:lnTo>
                  <a:lnTo>
                    <a:pt x="2017" y="385"/>
                  </a:lnTo>
                  <a:lnTo>
                    <a:pt x="2017" y="337"/>
                  </a:lnTo>
                  <a:lnTo>
                    <a:pt x="1921" y="289"/>
                  </a:lnTo>
                  <a:lnTo>
                    <a:pt x="1681" y="193"/>
                  </a:lnTo>
                  <a:lnTo>
                    <a:pt x="1345" y="97"/>
                  </a:lnTo>
                  <a:lnTo>
                    <a:pt x="1009" y="49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5380400" y="2699000"/>
              <a:ext cx="44450" cy="15625"/>
            </a:xfrm>
            <a:custGeom>
              <a:avLst/>
              <a:gdLst/>
              <a:ahLst/>
              <a:cxnLst/>
              <a:rect l="l" t="t" r="r" b="b"/>
              <a:pathLst>
                <a:path w="1778" h="625" extrusionOk="0">
                  <a:moveTo>
                    <a:pt x="289" y="0"/>
                  </a:moveTo>
                  <a:lnTo>
                    <a:pt x="97" y="48"/>
                  </a:lnTo>
                  <a:lnTo>
                    <a:pt x="49" y="96"/>
                  </a:lnTo>
                  <a:lnTo>
                    <a:pt x="1" y="144"/>
                  </a:lnTo>
                  <a:lnTo>
                    <a:pt x="1" y="240"/>
                  </a:lnTo>
                  <a:lnTo>
                    <a:pt x="49" y="288"/>
                  </a:lnTo>
                  <a:lnTo>
                    <a:pt x="289" y="432"/>
                  </a:lnTo>
                  <a:lnTo>
                    <a:pt x="577" y="528"/>
                  </a:lnTo>
                  <a:lnTo>
                    <a:pt x="913" y="576"/>
                  </a:lnTo>
                  <a:lnTo>
                    <a:pt x="1250" y="625"/>
                  </a:lnTo>
                  <a:lnTo>
                    <a:pt x="1538" y="576"/>
                  </a:lnTo>
                  <a:lnTo>
                    <a:pt x="1730" y="480"/>
                  </a:lnTo>
                  <a:lnTo>
                    <a:pt x="1778" y="384"/>
                  </a:lnTo>
                  <a:lnTo>
                    <a:pt x="1778" y="336"/>
                  </a:lnTo>
                  <a:lnTo>
                    <a:pt x="1682" y="240"/>
                  </a:lnTo>
                  <a:lnTo>
                    <a:pt x="1490" y="144"/>
                  </a:lnTo>
                  <a:lnTo>
                    <a:pt x="1202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4926575" y="2747025"/>
              <a:ext cx="626750" cy="79250"/>
            </a:xfrm>
            <a:custGeom>
              <a:avLst/>
              <a:gdLst/>
              <a:ahLst/>
              <a:cxnLst/>
              <a:rect l="l" t="t" r="r" b="b"/>
              <a:pathLst>
                <a:path w="25070" h="3170" extrusionOk="0">
                  <a:moveTo>
                    <a:pt x="25070" y="3122"/>
                  </a:moveTo>
                  <a:lnTo>
                    <a:pt x="25070" y="3122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0747" y="2786"/>
                  </a:moveTo>
                  <a:lnTo>
                    <a:pt x="20747" y="2786"/>
                  </a:lnTo>
                  <a:lnTo>
                    <a:pt x="20747" y="2786"/>
                  </a:lnTo>
                  <a:lnTo>
                    <a:pt x="23533" y="3026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3533" y="3026"/>
                  </a:lnTo>
                  <a:lnTo>
                    <a:pt x="20747" y="2786"/>
                  </a:lnTo>
                  <a:close/>
                  <a:moveTo>
                    <a:pt x="9221" y="1441"/>
                  </a:moveTo>
                  <a:lnTo>
                    <a:pt x="9221" y="1441"/>
                  </a:lnTo>
                  <a:lnTo>
                    <a:pt x="9221" y="1441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9221" y="1441"/>
                  </a:lnTo>
                  <a:close/>
                  <a:moveTo>
                    <a:pt x="97" y="144"/>
                  </a:moveTo>
                  <a:lnTo>
                    <a:pt x="97" y="144"/>
                  </a:lnTo>
                  <a:lnTo>
                    <a:pt x="481" y="240"/>
                  </a:lnTo>
                  <a:lnTo>
                    <a:pt x="1249" y="384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1249" y="384"/>
                  </a:lnTo>
                  <a:lnTo>
                    <a:pt x="481" y="240"/>
                  </a:lnTo>
                  <a:lnTo>
                    <a:pt x="97" y="144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97" y="144"/>
                  </a:lnTo>
                  <a:lnTo>
                    <a:pt x="97" y="144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5550900" y="2825050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445250" y="2816650"/>
              <a:ext cx="105675" cy="9625"/>
            </a:xfrm>
            <a:custGeom>
              <a:avLst/>
              <a:gdLst/>
              <a:ahLst/>
              <a:cxnLst/>
              <a:rect l="l" t="t" r="r" b="b"/>
              <a:pathLst>
                <a:path w="4227" h="3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786" y="241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2786" y="2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157100" y="2783025"/>
              <a:ext cx="156100" cy="19250"/>
            </a:xfrm>
            <a:custGeom>
              <a:avLst/>
              <a:gdLst/>
              <a:ahLst/>
              <a:cxnLst/>
              <a:rect l="l" t="t" r="r" b="b"/>
              <a:pathLst>
                <a:path w="6244" h="7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928975" y="2750625"/>
              <a:ext cx="94875" cy="15625"/>
            </a:xfrm>
            <a:custGeom>
              <a:avLst/>
              <a:gdLst/>
              <a:ahLst/>
              <a:cxnLst/>
              <a:rect l="l" t="t" r="r" b="b"/>
              <a:pathLst>
                <a:path w="3795" h="6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85" y="96"/>
                  </a:lnTo>
                  <a:lnTo>
                    <a:pt x="1153" y="240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1153" y="240"/>
                  </a:lnTo>
                  <a:lnTo>
                    <a:pt x="385" y="9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927775" y="27494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4927775" y="27482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4927775" y="27470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49265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extrusionOk="0">
                  <a:moveTo>
                    <a:pt x="5908" y="1"/>
                  </a:move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340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fill="none" extrusionOk="0">
                  <a:moveTo>
                    <a:pt x="6340" y="1"/>
                  </a:moveTo>
                  <a:lnTo>
                    <a:pt x="6340" y="1"/>
                  </a:lnTo>
                  <a:lnTo>
                    <a:pt x="5908" y="1"/>
                  </a:ln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3218" y="2306"/>
                  </a:lnTo>
                  <a:lnTo>
                    <a:pt x="3218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8106" y="1682"/>
                  </a:lnTo>
                  <a:lnTo>
                    <a:pt x="17914" y="1682"/>
                  </a:lnTo>
                  <a:lnTo>
                    <a:pt x="17914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868" y="49"/>
                  </a:lnTo>
                  <a:lnTo>
                    <a:pt x="6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5106675" y="2503300"/>
              <a:ext cx="189725" cy="169300"/>
            </a:xfrm>
            <a:custGeom>
              <a:avLst/>
              <a:gdLst/>
              <a:ahLst/>
              <a:cxnLst/>
              <a:rect l="l" t="t" r="r" b="b"/>
              <a:pathLst>
                <a:path w="7589" h="6772" extrusionOk="0">
                  <a:moveTo>
                    <a:pt x="4419" y="0"/>
                  </a:moveTo>
                  <a:lnTo>
                    <a:pt x="3602" y="48"/>
                  </a:lnTo>
                  <a:lnTo>
                    <a:pt x="3170" y="96"/>
                  </a:lnTo>
                  <a:lnTo>
                    <a:pt x="2834" y="144"/>
                  </a:lnTo>
                  <a:lnTo>
                    <a:pt x="2546" y="240"/>
                  </a:lnTo>
                  <a:lnTo>
                    <a:pt x="2305" y="384"/>
                  </a:lnTo>
                  <a:lnTo>
                    <a:pt x="2113" y="576"/>
                  </a:lnTo>
                  <a:lnTo>
                    <a:pt x="1873" y="865"/>
                  </a:lnTo>
                  <a:lnTo>
                    <a:pt x="1681" y="1201"/>
                  </a:lnTo>
                  <a:lnTo>
                    <a:pt x="1489" y="1585"/>
                  </a:lnTo>
                  <a:lnTo>
                    <a:pt x="1105" y="2497"/>
                  </a:lnTo>
                  <a:lnTo>
                    <a:pt x="769" y="3458"/>
                  </a:lnTo>
                  <a:lnTo>
                    <a:pt x="240" y="5187"/>
                  </a:lnTo>
                  <a:lnTo>
                    <a:pt x="0" y="5907"/>
                  </a:lnTo>
                  <a:lnTo>
                    <a:pt x="7060" y="6772"/>
                  </a:lnTo>
                  <a:lnTo>
                    <a:pt x="7348" y="3746"/>
                  </a:lnTo>
                  <a:lnTo>
                    <a:pt x="7540" y="1585"/>
                  </a:lnTo>
                  <a:lnTo>
                    <a:pt x="7588" y="865"/>
                  </a:lnTo>
                  <a:lnTo>
                    <a:pt x="7588" y="480"/>
                  </a:lnTo>
                  <a:lnTo>
                    <a:pt x="7540" y="432"/>
                  </a:lnTo>
                  <a:lnTo>
                    <a:pt x="7396" y="384"/>
                  </a:lnTo>
                  <a:lnTo>
                    <a:pt x="6868" y="240"/>
                  </a:lnTo>
                  <a:lnTo>
                    <a:pt x="6147" y="96"/>
                  </a:lnTo>
                  <a:lnTo>
                    <a:pt x="5331" y="48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5118675" y="2515300"/>
              <a:ext cx="170525" cy="148900"/>
            </a:xfrm>
            <a:custGeom>
              <a:avLst/>
              <a:gdLst/>
              <a:ahLst/>
              <a:cxnLst/>
              <a:rect l="l" t="t" r="r" b="b"/>
              <a:pathLst>
                <a:path w="6821" h="5956" extrusionOk="0">
                  <a:moveTo>
                    <a:pt x="3891" y="0"/>
                  </a:moveTo>
                  <a:lnTo>
                    <a:pt x="3122" y="48"/>
                  </a:lnTo>
                  <a:lnTo>
                    <a:pt x="2738" y="96"/>
                  </a:lnTo>
                  <a:lnTo>
                    <a:pt x="2402" y="144"/>
                  </a:lnTo>
                  <a:lnTo>
                    <a:pt x="2162" y="240"/>
                  </a:lnTo>
                  <a:lnTo>
                    <a:pt x="1921" y="337"/>
                  </a:lnTo>
                  <a:lnTo>
                    <a:pt x="1729" y="529"/>
                  </a:lnTo>
                  <a:lnTo>
                    <a:pt x="1537" y="769"/>
                  </a:lnTo>
                  <a:lnTo>
                    <a:pt x="1393" y="1057"/>
                  </a:lnTo>
                  <a:lnTo>
                    <a:pt x="1201" y="1393"/>
                  </a:lnTo>
                  <a:lnTo>
                    <a:pt x="865" y="2161"/>
                  </a:lnTo>
                  <a:lnTo>
                    <a:pt x="577" y="3026"/>
                  </a:lnTo>
                  <a:lnTo>
                    <a:pt x="145" y="4515"/>
                  </a:lnTo>
                  <a:lnTo>
                    <a:pt x="0" y="5187"/>
                  </a:lnTo>
                  <a:lnTo>
                    <a:pt x="6388" y="5955"/>
                  </a:lnTo>
                  <a:lnTo>
                    <a:pt x="6628" y="3314"/>
                  </a:lnTo>
                  <a:lnTo>
                    <a:pt x="6772" y="1441"/>
                  </a:lnTo>
                  <a:lnTo>
                    <a:pt x="6820" y="769"/>
                  </a:lnTo>
                  <a:lnTo>
                    <a:pt x="6772" y="481"/>
                  </a:lnTo>
                  <a:lnTo>
                    <a:pt x="6724" y="433"/>
                  </a:lnTo>
                  <a:lnTo>
                    <a:pt x="6580" y="385"/>
                  </a:lnTo>
                  <a:lnTo>
                    <a:pt x="6148" y="240"/>
                  </a:lnTo>
                  <a:lnTo>
                    <a:pt x="5475" y="144"/>
                  </a:lnTo>
                  <a:lnTo>
                    <a:pt x="4707" y="48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5305975" y="2526100"/>
              <a:ext cx="129700" cy="164500"/>
            </a:xfrm>
            <a:custGeom>
              <a:avLst/>
              <a:gdLst/>
              <a:ahLst/>
              <a:cxnLst/>
              <a:rect l="l" t="t" r="r" b="b"/>
              <a:pathLst>
                <a:path w="5188" h="6580" extrusionOk="0">
                  <a:moveTo>
                    <a:pt x="529" y="1"/>
                  </a:moveTo>
                  <a:lnTo>
                    <a:pt x="433" y="49"/>
                  </a:lnTo>
                  <a:lnTo>
                    <a:pt x="385" y="289"/>
                  </a:lnTo>
                  <a:lnTo>
                    <a:pt x="289" y="961"/>
                  </a:lnTo>
                  <a:lnTo>
                    <a:pt x="193" y="1874"/>
                  </a:lnTo>
                  <a:lnTo>
                    <a:pt x="96" y="2930"/>
                  </a:lnTo>
                  <a:lnTo>
                    <a:pt x="48" y="4947"/>
                  </a:lnTo>
                  <a:lnTo>
                    <a:pt x="0" y="5860"/>
                  </a:lnTo>
                  <a:lnTo>
                    <a:pt x="4899" y="6580"/>
                  </a:lnTo>
                  <a:lnTo>
                    <a:pt x="4995" y="5908"/>
                  </a:lnTo>
                  <a:lnTo>
                    <a:pt x="5139" y="4419"/>
                  </a:lnTo>
                  <a:lnTo>
                    <a:pt x="5187" y="3506"/>
                  </a:lnTo>
                  <a:lnTo>
                    <a:pt x="5187" y="2690"/>
                  </a:lnTo>
                  <a:lnTo>
                    <a:pt x="5187" y="1922"/>
                  </a:lnTo>
                  <a:lnTo>
                    <a:pt x="5139" y="1633"/>
                  </a:lnTo>
                  <a:lnTo>
                    <a:pt x="5043" y="1345"/>
                  </a:lnTo>
                  <a:lnTo>
                    <a:pt x="4947" y="1153"/>
                  </a:lnTo>
                  <a:lnTo>
                    <a:pt x="4755" y="961"/>
                  </a:lnTo>
                  <a:lnTo>
                    <a:pt x="4515" y="817"/>
                  </a:lnTo>
                  <a:lnTo>
                    <a:pt x="4275" y="625"/>
                  </a:lnTo>
                  <a:lnTo>
                    <a:pt x="3554" y="385"/>
                  </a:lnTo>
                  <a:lnTo>
                    <a:pt x="2834" y="193"/>
                  </a:lnTo>
                  <a:lnTo>
                    <a:pt x="2066" y="9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5313175" y="2534500"/>
              <a:ext cx="117700" cy="146500"/>
            </a:xfrm>
            <a:custGeom>
              <a:avLst/>
              <a:gdLst/>
              <a:ahLst/>
              <a:cxnLst/>
              <a:rect l="l" t="t" r="r" b="b"/>
              <a:pathLst>
                <a:path w="4708" h="5860" extrusionOk="0">
                  <a:moveTo>
                    <a:pt x="529" y="1"/>
                  </a:moveTo>
                  <a:lnTo>
                    <a:pt x="481" y="49"/>
                  </a:lnTo>
                  <a:lnTo>
                    <a:pt x="385" y="241"/>
                  </a:lnTo>
                  <a:lnTo>
                    <a:pt x="289" y="865"/>
                  </a:lnTo>
                  <a:lnTo>
                    <a:pt x="193" y="1682"/>
                  </a:lnTo>
                  <a:lnTo>
                    <a:pt x="145" y="2642"/>
                  </a:lnTo>
                  <a:lnTo>
                    <a:pt x="49" y="4467"/>
                  </a:lnTo>
                  <a:lnTo>
                    <a:pt x="1" y="5283"/>
                  </a:lnTo>
                  <a:lnTo>
                    <a:pt x="4227" y="5860"/>
                  </a:lnTo>
                  <a:lnTo>
                    <a:pt x="4323" y="5332"/>
                  </a:lnTo>
                  <a:lnTo>
                    <a:pt x="4563" y="3987"/>
                  </a:lnTo>
                  <a:lnTo>
                    <a:pt x="4659" y="3218"/>
                  </a:lnTo>
                  <a:lnTo>
                    <a:pt x="4707" y="2498"/>
                  </a:lnTo>
                  <a:lnTo>
                    <a:pt x="4707" y="1826"/>
                  </a:lnTo>
                  <a:lnTo>
                    <a:pt x="4659" y="1538"/>
                  </a:lnTo>
                  <a:lnTo>
                    <a:pt x="4611" y="1297"/>
                  </a:lnTo>
                  <a:lnTo>
                    <a:pt x="4515" y="1105"/>
                  </a:lnTo>
                  <a:lnTo>
                    <a:pt x="4371" y="913"/>
                  </a:lnTo>
                  <a:lnTo>
                    <a:pt x="4131" y="769"/>
                  </a:lnTo>
                  <a:lnTo>
                    <a:pt x="3891" y="625"/>
                  </a:lnTo>
                  <a:lnTo>
                    <a:pt x="3266" y="385"/>
                  </a:lnTo>
                  <a:lnTo>
                    <a:pt x="2594" y="193"/>
                  </a:lnTo>
                  <a:lnTo>
                    <a:pt x="1922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873" y="144"/>
                  </a:lnTo>
                  <a:lnTo>
                    <a:pt x="1441" y="337"/>
                  </a:lnTo>
                  <a:lnTo>
                    <a:pt x="1009" y="625"/>
                  </a:lnTo>
                  <a:lnTo>
                    <a:pt x="673" y="1009"/>
                  </a:lnTo>
                  <a:lnTo>
                    <a:pt x="385" y="1393"/>
                  </a:lnTo>
                  <a:lnTo>
                    <a:pt x="193" y="1873"/>
                  </a:lnTo>
                  <a:lnTo>
                    <a:pt x="48" y="235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145" y="3794"/>
                  </a:lnTo>
                  <a:lnTo>
                    <a:pt x="337" y="4227"/>
                  </a:lnTo>
                  <a:lnTo>
                    <a:pt x="481" y="4419"/>
                  </a:lnTo>
                  <a:lnTo>
                    <a:pt x="625" y="4611"/>
                  </a:lnTo>
                  <a:lnTo>
                    <a:pt x="865" y="4803"/>
                  </a:lnTo>
                  <a:lnTo>
                    <a:pt x="1057" y="4995"/>
                  </a:lnTo>
                  <a:lnTo>
                    <a:pt x="1345" y="5139"/>
                  </a:lnTo>
                  <a:lnTo>
                    <a:pt x="1585" y="5235"/>
                  </a:lnTo>
                  <a:lnTo>
                    <a:pt x="1921" y="5331"/>
                  </a:lnTo>
                  <a:lnTo>
                    <a:pt x="2258" y="5427"/>
                  </a:lnTo>
                  <a:lnTo>
                    <a:pt x="2594" y="5475"/>
                  </a:lnTo>
                  <a:lnTo>
                    <a:pt x="3266" y="5475"/>
                  </a:lnTo>
                  <a:lnTo>
                    <a:pt x="3554" y="5427"/>
                  </a:lnTo>
                  <a:lnTo>
                    <a:pt x="3794" y="5331"/>
                  </a:lnTo>
                  <a:lnTo>
                    <a:pt x="4035" y="5235"/>
                  </a:lnTo>
                  <a:lnTo>
                    <a:pt x="4275" y="5091"/>
                  </a:lnTo>
                  <a:lnTo>
                    <a:pt x="4467" y="4947"/>
                  </a:lnTo>
                  <a:lnTo>
                    <a:pt x="4803" y="4563"/>
                  </a:lnTo>
                  <a:lnTo>
                    <a:pt x="5091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283" y="2113"/>
                  </a:lnTo>
                  <a:lnTo>
                    <a:pt x="5139" y="1585"/>
                  </a:lnTo>
                  <a:lnTo>
                    <a:pt x="4851" y="1153"/>
                  </a:lnTo>
                  <a:lnTo>
                    <a:pt x="4515" y="721"/>
                  </a:lnTo>
                  <a:lnTo>
                    <a:pt x="4323" y="577"/>
                  </a:lnTo>
                  <a:lnTo>
                    <a:pt x="4083" y="385"/>
                  </a:lnTo>
                  <a:lnTo>
                    <a:pt x="3842" y="288"/>
                  </a:lnTo>
                  <a:lnTo>
                    <a:pt x="3554" y="144"/>
                  </a:lnTo>
                  <a:lnTo>
                    <a:pt x="3266" y="96"/>
                  </a:lnTo>
                  <a:lnTo>
                    <a:pt x="2930" y="48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48"/>
                  </a:moveTo>
                  <a:lnTo>
                    <a:pt x="2930" y="48"/>
                  </a:lnTo>
                  <a:lnTo>
                    <a:pt x="3266" y="96"/>
                  </a:lnTo>
                  <a:lnTo>
                    <a:pt x="3554" y="144"/>
                  </a:lnTo>
                  <a:lnTo>
                    <a:pt x="3842" y="288"/>
                  </a:lnTo>
                  <a:lnTo>
                    <a:pt x="4083" y="385"/>
                  </a:lnTo>
                  <a:lnTo>
                    <a:pt x="4323" y="577"/>
                  </a:lnTo>
                  <a:lnTo>
                    <a:pt x="4515" y="721"/>
                  </a:lnTo>
                  <a:lnTo>
                    <a:pt x="4851" y="1153"/>
                  </a:lnTo>
                  <a:lnTo>
                    <a:pt x="5139" y="1585"/>
                  </a:lnTo>
                  <a:lnTo>
                    <a:pt x="5283" y="2113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091" y="4130"/>
                  </a:lnTo>
                  <a:lnTo>
                    <a:pt x="4803" y="4563"/>
                  </a:lnTo>
                  <a:lnTo>
                    <a:pt x="4467" y="4947"/>
                  </a:lnTo>
                  <a:lnTo>
                    <a:pt x="4275" y="5091"/>
                  </a:lnTo>
                  <a:lnTo>
                    <a:pt x="4035" y="5235"/>
                  </a:lnTo>
                  <a:lnTo>
                    <a:pt x="3794" y="5331"/>
                  </a:lnTo>
                  <a:lnTo>
                    <a:pt x="3554" y="5427"/>
                  </a:lnTo>
                  <a:lnTo>
                    <a:pt x="3266" y="5475"/>
                  </a:lnTo>
                  <a:lnTo>
                    <a:pt x="2930" y="5475"/>
                  </a:lnTo>
                  <a:lnTo>
                    <a:pt x="2594" y="5475"/>
                  </a:lnTo>
                  <a:lnTo>
                    <a:pt x="2258" y="5427"/>
                  </a:lnTo>
                  <a:lnTo>
                    <a:pt x="2258" y="5427"/>
                  </a:lnTo>
                  <a:lnTo>
                    <a:pt x="1921" y="5331"/>
                  </a:lnTo>
                  <a:lnTo>
                    <a:pt x="1585" y="5235"/>
                  </a:lnTo>
                  <a:lnTo>
                    <a:pt x="1345" y="5139"/>
                  </a:lnTo>
                  <a:lnTo>
                    <a:pt x="1057" y="4995"/>
                  </a:lnTo>
                  <a:lnTo>
                    <a:pt x="865" y="4803"/>
                  </a:lnTo>
                  <a:lnTo>
                    <a:pt x="625" y="4611"/>
                  </a:lnTo>
                  <a:lnTo>
                    <a:pt x="481" y="4419"/>
                  </a:lnTo>
                  <a:lnTo>
                    <a:pt x="337" y="4227"/>
                  </a:lnTo>
                  <a:lnTo>
                    <a:pt x="145" y="3794"/>
                  </a:lnTo>
                  <a:lnTo>
                    <a:pt x="0" y="3314"/>
                  </a:lnTo>
                  <a:lnTo>
                    <a:pt x="0" y="2834"/>
                  </a:lnTo>
                  <a:lnTo>
                    <a:pt x="48" y="2354"/>
                  </a:lnTo>
                  <a:lnTo>
                    <a:pt x="193" y="1873"/>
                  </a:lnTo>
                  <a:lnTo>
                    <a:pt x="385" y="1393"/>
                  </a:lnTo>
                  <a:lnTo>
                    <a:pt x="673" y="1009"/>
                  </a:lnTo>
                  <a:lnTo>
                    <a:pt x="1009" y="625"/>
                  </a:lnTo>
                  <a:lnTo>
                    <a:pt x="1441" y="337"/>
                  </a:lnTo>
                  <a:lnTo>
                    <a:pt x="1873" y="144"/>
                  </a:lnTo>
                  <a:lnTo>
                    <a:pt x="2402" y="0"/>
                  </a:lnTo>
                  <a:lnTo>
                    <a:pt x="2642" y="0"/>
                  </a:lnTo>
                  <a:lnTo>
                    <a:pt x="293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5068250" y="2756625"/>
              <a:ext cx="42050" cy="42050"/>
            </a:xfrm>
            <a:custGeom>
              <a:avLst/>
              <a:gdLst/>
              <a:ahLst/>
              <a:cxnLst/>
              <a:rect l="l" t="t" r="r" b="b"/>
              <a:pathLst>
                <a:path w="1682" h="1682" extrusionOk="0">
                  <a:moveTo>
                    <a:pt x="625" y="0"/>
                  </a:moveTo>
                  <a:lnTo>
                    <a:pt x="433" y="96"/>
                  </a:lnTo>
                  <a:lnTo>
                    <a:pt x="289" y="144"/>
                  </a:lnTo>
                  <a:lnTo>
                    <a:pt x="193" y="289"/>
                  </a:lnTo>
                  <a:lnTo>
                    <a:pt x="96" y="385"/>
                  </a:lnTo>
                  <a:lnTo>
                    <a:pt x="48" y="529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48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29" y="1633"/>
                  </a:lnTo>
                  <a:lnTo>
                    <a:pt x="721" y="1681"/>
                  </a:lnTo>
                  <a:lnTo>
                    <a:pt x="1057" y="1681"/>
                  </a:lnTo>
                  <a:lnTo>
                    <a:pt x="1201" y="1585"/>
                  </a:lnTo>
                  <a:lnTo>
                    <a:pt x="1345" y="1537"/>
                  </a:lnTo>
                  <a:lnTo>
                    <a:pt x="1537" y="1297"/>
                  </a:lnTo>
                  <a:lnTo>
                    <a:pt x="1681" y="1009"/>
                  </a:lnTo>
                  <a:lnTo>
                    <a:pt x="1681" y="721"/>
                  </a:lnTo>
                  <a:lnTo>
                    <a:pt x="1633" y="577"/>
                  </a:lnTo>
                  <a:lnTo>
                    <a:pt x="1585" y="433"/>
                  </a:lnTo>
                  <a:lnTo>
                    <a:pt x="1489" y="289"/>
                  </a:lnTo>
                  <a:lnTo>
                    <a:pt x="1393" y="192"/>
                  </a:lnTo>
                  <a:lnTo>
                    <a:pt x="1201" y="96"/>
                  </a:lnTo>
                  <a:lnTo>
                    <a:pt x="1009" y="4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922" y="144"/>
                  </a:lnTo>
                  <a:lnTo>
                    <a:pt x="1441" y="336"/>
                  </a:lnTo>
                  <a:lnTo>
                    <a:pt x="1057" y="625"/>
                  </a:lnTo>
                  <a:lnTo>
                    <a:pt x="721" y="961"/>
                  </a:lnTo>
                  <a:lnTo>
                    <a:pt x="433" y="1393"/>
                  </a:lnTo>
                  <a:lnTo>
                    <a:pt x="193" y="1825"/>
                  </a:lnTo>
                  <a:lnTo>
                    <a:pt x="97" y="2305"/>
                  </a:lnTo>
                  <a:lnTo>
                    <a:pt x="0" y="2834"/>
                  </a:lnTo>
                  <a:lnTo>
                    <a:pt x="49" y="3314"/>
                  </a:lnTo>
                  <a:lnTo>
                    <a:pt x="145" y="3794"/>
                  </a:lnTo>
                  <a:lnTo>
                    <a:pt x="385" y="4226"/>
                  </a:lnTo>
                  <a:lnTo>
                    <a:pt x="529" y="4419"/>
                  </a:lnTo>
                  <a:lnTo>
                    <a:pt x="673" y="4611"/>
                  </a:lnTo>
                  <a:lnTo>
                    <a:pt x="865" y="4803"/>
                  </a:lnTo>
                  <a:lnTo>
                    <a:pt x="1105" y="4947"/>
                  </a:lnTo>
                  <a:lnTo>
                    <a:pt x="1345" y="5091"/>
                  </a:lnTo>
                  <a:lnTo>
                    <a:pt x="1633" y="5235"/>
                  </a:lnTo>
                  <a:lnTo>
                    <a:pt x="1922" y="5331"/>
                  </a:lnTo>
                  <a:lnTo>
                    <a:pt x="2306" y="5427"/>
                  </a:lnTo>
                  <a:lnTo>
                    <a:pt x="2642" y="5475"/>
                  </a:lnTo>
                  <a:lnTo>
                    <a:pt x="2978" y="5475"/>
                  </a:lnTo>
                  <a:lnTo>
                    <a:pt x="3266" y="5427"/>
                  </a:lnTo>
                  <a:lnTo>
                    <a:pt x="3554" y="5379"/>
                  </a:lnTo>
                  <a:lnTo>
                    <a:pt x="3843" y="5331"/>
                  </a:lnTo>
                  <a:lnTo>
                    <a:pt x="4083" y="5187"/>
                  </a:lnTo>
                  <a:lnTo>
                    <a:pt x="4275" y="5091"/>
                  </a:lnTo>
                  <a:lnTo>
                    <a:pt x="4515" y="4899"/>
                  </a:lnTo>
                  <a:lnTo>
                    <a:pt x="4851" y="4563"/>
                  </a:lnTo>
                  <a:lnTo>
                    <a:pt x="5139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331" y="2065"/>
                  </a:lnTo>
                  <a:lnTo>
                    <a:pt x="5139" y="1585"/>
                  </a:lnTo>
                  <a:lnTo>
                    <a:pt x="4899" y="1105"/>
                  </a:lnTo>
                  <a:lnTo>
                    <a:pt x="4563" y="721"/>
                  </a:lnTo>
                  <a:lnTo>
                    <a:pt x="4323" y="529"/>
                  </a:lnTo>
                  <a:lnTo>
                    <a:pt x="4083" y="384"/>
                  </a:lnTo>
                  <a:lnTo>
                    <a:pt x="3843" y="240"/>
                  </a:lnTo>
                  <a:lnTo>
                    <a:pt x="3554" y="144"/>
                  </a:lnTo>
                  <a:lnTo>
                    <a:pt x="3266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0"/>
                  </a:moveTo>
                  <a:lnTo>
                    <a:pt x="2930" y="0"/>
                  </a:lnTo>
                  <a:lnTo>
                    <a:pt x="3266" y="48"/>
                  </a:lnTo>
                  <a:lnTo>
                    <a:pt x="3554" y="144"/>
                  </a:lnTo>
                  <a:lnTo>
                    <a:pt x="3843" y="240"/>
                  </a:lnTo>
                  <a:lnTo>
                    <a:pt x="4083" y="384"/>
                  </a:lnTo>
                  <a:lnTo>
                    <a:pt x="4323" y="529"/>
                  </a:lnTo>
                  <a:lnTo>
                    <a:pt x="4563" y="721"/>
                  </a:lnTo>
                  <a:lnTo>
                    <a:pt x="4899" y="1105"/>
                  </a:lnTo>
                  <a:lnTo>
                    <a:pt x="5139" y="1585"/>
                  </a:lnTo>
                  <a:lnTo>
                    <a:pt x="5331" y="2065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139" y="4130"/>
                  </a:lnTo>
                  <a:lnTo>
                    <a:pt x="4851" y="4563"/>
                  </a:lnTo>
                  <a:lnTo>
                    <a:pt x="4515" y="4899"/>
                  </a:lnTo>
                  <a:lnTo>
                    <a:pt x="4275" y="5091"/>
                  </a:lnTo>
                  <a:lnTo>
                    <a:pt x="4083" y="5187"/>
                  </a:lnTo>
                  <a:lnTo>
                    <a:pt x="3843" y="5331"/>
                  </a:lnTo>
                  <a:lnTo>
                    <a:pt x="3554" y="5379"/>
                  </a:lnTo>
                  <a:lnTo>
                    <a:pt x="3266" y="5427"/>
                  </a:lnTo>
                  <a:lnTo>
                    <a:pt x="2978" y="5475"/>
                  </a:lnTo>
                  <a:lnTo>
                    <a:pt x="2642" y="5475"/>
                  </a:lnTo>
                  <a:lnTo>
                    <a:pt x="2306" y="5427"/>
                  </a:lnTo>
                  <a:lnTo>
                    <a:pt x="2306" y="5427"/>
                  </a:lnTo>
                  <a:lnTo>
                    <a:pt x="1922" y="5331"/>
                  </a:lnTo>
                  <a:lnTo>
                    <a:pt x="1633" y="5235"/>
                  </a:lnTo>
                  <a:lnTo>
                    <a:pt x="1345" y="5091"/>
                  </a:lnTo>
                  <a:lnTo>
                    <a:pt x="1105" y="4947"/>
                  </a:lnTo>
                  <a:lnTo>
                    <a:pt x="865" y="4803"/>
                  </a:lnTo>
                  <a:lnTo>
                    <a:pt x="673" y="4611"/>
                  </a:lnTo>
                  <a:lnTo>
                    <a:pt x="529" y="4419"/>
                  </a:lnTo>
                  <a:lnTo>
                    <a:pt x="385" y="4226"/>
                  </a:lnTo>
                  <a:lnTo>
                    <a:pt x="145" y="3794"/>
                  </a:lnTo>
                  <a:lnTo>
                    <a:pt x="49" y="3314"/>
                  </a:lnTo>
                  <a:lnTo>
                    <a:pt x="0" y="2834"/>
                  </a:lnTo>
                  <a:lnTo>
                    <a:pt x="97" y="2305"/>
                  </a:lnTo>
                  <a:lnTo>
                    <a:pt x="193" y="1825"/>
                  </a:lnTo>
                  <a:lnTo>
                    <a:pt x="433" y="1393"/>
                  </a:lnTo>
                  <a:lnTo>
                    <a:pt x="721" y="961"/>
                  </a:lnTo>
                  <a:lnTo>
                    <a:pt x="1057" y="625"/>
                  </a:lnTo>
                  <a:lnTo>
                    <a:pt x="1441" y="336"/>
                  </a:lnTo>
                  <a:lnTo>
                    <a:pt x="1922" y="144"/>
                  </a:lnTo>
                  <a:lnTo>
                    <a:pt x="2402" y="0"/>
                  </a:lnTo>
                  <a:lnTo>
                    <a:pt x="2690" y="0"/>
                  </a:lnTo>
                  <a:lnTo>
                    <a:pt x="29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5355200" y="2799850"/>
              <a:ext cx="43250" cy="42050"/>
            </a:xfrm>
            <a:custGeom>
              <a:avLst/>
              <a:gdLst/>
              <a:ahLst/>
              <a:cxnLst/>
              <a:rect l="l" t="t" r="r" b="b"/>
              <a:pathLst>
                <a:path w="1730" h="1682" extrusionOk="0">
                  <a:moveTo>
                    <a:pt x="625" y="0"/>
                  </a:moveTo>
                  <a:lnTo>
                    <a:pt x="481" y="48"/>
                  </a:lnTo>
                  <a:lnTo>
                    <a:pt x="337" y="144"/>
                  </a:lnTo>
                  <a:lnTo>
                    <a:pt x="193" y="240"/>
                  </a:lnTo>
                  <a:lnTo>
                    <a:pt x="145" y="384"/>
                  </a:lnTo>
                  <a:lnTo>
                    <a:pt x="48" y="529"/>
                  </a:lnTo>
                  <a:lnTo>
                    <a:pt x="0" y="673"/>
                  </a:lnTo>
                  <a:lnTo>
                    <a:pt x="48" y="1009"/>
                  </a:lnTo>
                  <a:lnTo>
                    <a:pt x="97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77" y="1633"/>
                  </a:lnTo>
                  <a:lnTo>
                    <a:pt x="769" y="1681"/>
                  </a:lnTo>
                  <a:lnTo>
                    <a:pt x="913" y="1681"/>
                  </a:lnTo>
                  <a:lnTo>
                    <a:pt x="1105" y="1633"/>
                  </a:lnTo>
                  <a:lnTo>
                    <a:pt x="1249" y="1585"/>
                  </a:lnTo>
                  <a:lnTo>
                    <a:pt x="1393" y="1489"/>
                  </a:lnTo>
                  <a:lnTo>
                    <a:pt x="1585" y="1297"/>
                  </a:lnTo>
                  <a:lnTo>
                    <a:pt x="1681" y="1009"/>
                  </a:lnTo>
                  <a:lnTo>
                    <a:pt x="1729" y="673"/>
                  </a:lnTo>
                  <a:lnTo>
                    <a:pt x="1681" y="529"/>
                  </a:lnTo>
                  <a:lnTo>
                    <a:pt x="1633" y="384"/>
                  </a:lnTo>
                  <a:lnTo>
                    <a:pt x="1537" y="288"/>
                  </a:lnTo>
                  <a:lnTo>
                    <a:pt x="1393" y="192"/>
                  </a:lnTo>
                  <a:lnTo>
                    <a:pt x="1249" y="96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extrusionOk="0">
                  <a:moveTo>
                    <a:pt x="1154" y="1"/>
                  </a:move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fill="none" extrusionOk="0">
                  <a:moveTo>
                    <a:pt x="1154" y="1"/>
                  </a:moveTo>
                  <a:lnTo>
                    <a:pt x="1154" y="1"/>
                  </a:ln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1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extrusionOk="0">
                  <a:moveTo>
                    <a:pt x="1201" y="0"/>
                  </a:move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fill="none" extrusionOk="0">
                  <a:moveTo>
                    <a:pt x="1201" y="0"/>
                  </a:moveTo>
                  <a:lnTo>
                    <a:pt x="1201" y="0"/>
                  </a:ln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393" y="48"/>
                  </a:lnTo>
                  <a:lnTo>
                    <a:pt x="12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4908575" y="2635350"/>
              <a:ext cx="51650" cy="63675"/>
            </a:xfrm>
            <a:custGeom>
              <a:avLst/>
              <a:gdLst/>
              <a:ahLst/>
              <a:cxnLst/>
              <a:rect l="l" t="t" r="r" b="b"/>
              <a:pathLst>
                <a:path w="2066" h="2547" extrusionOk="0">
                  <a:moveTo>
                    <a:pt x="528" y="1"/>
                  </a:moveTo>
                  <a:lnTo>
                    <a:pt x="432" y="49"/>
                  </a:lnTo>
                  <a:lnTo>
                    <a:pt x="288" y="193"/>
                  </a:lnTo>
                  <a:lnTo>
                    <a:pt x="192" y="481"/>
                  </a:lnTo>
                  <a:lnTo>
                    <a:pt x="96" y="865"/>
                  </a:lnTo>
                  <a:lnTo>
                    <a:pt x="48" y="1249"/>
                  </a:lnTo>
                  <a:lnTo>
                    <a:pt x="0" y="1682"/>
                  </a:lnTo>
                  <a:lnTo>
                    <a:pt x="0" y="2018"/>
                  </a:lnTo>
                  <a:lnTo>
                    <a:pt x="96" y="2306"/>
                  </a:lnTo>
                  <a:lnTo>
                    <a:pt x="96" y="2402"/>
                  </a:lnTo>
                  <a:lnTo>
                    <a:pt x="192" y="2450"/>
                  </a:lnTo>
                  <a:lnTo>
                    <a:pt x="336" y="2498"/>
                  </a:lnTo>
                  <a:lnTo>
                    <a:pt x="576" y="2546"/>
                  </a:lnTo>
                  <a:lnTo>
                    <a:pt x="817" y="2546"/>
                  </a:lnTo>
                  <a:lnTo>
                    <a:pt x="1057" y="2498"/>
                  </a:lnTo>
                  <a:lnTo>
                    <a:pt x="1345" y="2450"/>
                  </a:lnTo>
                  <a:lnTo>
                    <a:pt x="1585" y="2354"/>
                  </a:lnTo>
                  <a:lnTo>
                    <a:pt x="1777" y="2210"/>
                  </a:lnTo>
                  <a:lnTo>
                    <a:pt x="1921" y="2018"/>
                  </a:lnTo>
                  <a:lnTo>
                    <a:pt x="2017" y="1778"/>
                  </a:lnTo>
                  <a:lnTo>
                    <a:pt x="2065" y="1538"/>
                  </a:lnTo>
                  <a:lnTo>
                    <a:pt x="2017" y="1346"/>
                  </a:lnTo>
                  <a:lnTo>
                    <a:pt x="1969" y="1153"/>
                  </a:lnTo>
                  <a:lnTo>
                    <a:pt x="1921" y="961"/>
                  </a:lnTo>
                  <a:lnTo>
                    <a:pt x="1825" y="769"/>
                  </a:lnTo>
                  <a:lnTo>
                    <a:pt x="1537" y="481"/>
                  </a:lnTo>
                  <a:lnTo>
                    <a:pt x="1201" y="241"/>
                  </a:lnTo>
                  <a:lnTo>
                    <a:pt x="913" y="49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4912175" y="2641350"/>
              <a:ext cx="15625" cy="51675"/>
            </a:xfrm>
            <a:custGeom>
              <a:avLst/>
              <a:gdLst/>
              <a:ahLst/>
              <a:cxnLst/>
              <a:rect l="l" t="t" r="r" b="b"/>
              <a:pathLst>
                <a:path w="625" h="2067" extrusionOk="0">
                  <a:moveTo>
                    <a:pt x="336" y="1"/>
                  </a:moveTo>
                  <a:lnTo>
                    <a:pt x="288" y="97"/>
                  </a:lnTo>
                  <a:lnTo>
                    <a:pt x="144" y="289"/>
                  </a:lnTo>
                  <a:lnTo>
                    <a:pt x="96" y="625"/>
                  </a:lnTo>
                  <a:lnTo>
                    <a:pt x="0" y="1009"/>
                  </a:lnTo>
                  <a:lnTo>
                    <a:pt x="0" y="1394"/>
                  </a:lnTo>
                  <a:lnTo>
                    <a:pt x="48" y="1730"/>
                  </a:lnTo>
                  <a:lnTo>
                    <a:pt x="96" y="1970"/>
                  </a:lnTo>
                  <a:lnTo>
                    <a:pt x="144" y="2066"/>
                  </a:lnTo>
                  <a:lnTo>
                    <a:pt x="288" y="2066"/>
                  </a:lnTo>
                  <a:lnTo>
                    <a:pt x="336" y="1970"/>
                  </a:lnTo>
                  <a:lnTo>
                    <a:pt x="480" y="1778"/>
                  </a:lnTo>
                  <a:lnTo>
                    <a:pt x="576" y="1442"/>
                  </a:lnTo>
                  <a:lnTo>
                    <a:pt x="624" y="1058"/>
                  </a:lnTo>
                  <a:lnTo>
                    <a:pt x="624" y="673"/>
                  </a:lnTo>
                  <a:lnTo>
                    <a:pt x="576" y="337"/>
                  </a:lnTo>
                  <a:lnTo>
                    <a:pt x="528" y="97"/>
                  </a:lnTo>
                  <a:lnTo>
                    <a:pt x="480" y="49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</p:spTree>
    <p:extLst>
      <p:ext uri="{BB962C8B-B14F-4D97-AF65-F5344CB8AC3E}">
        <p14:creationId xmlns:p14="http://schemas.microsoft.com/office/powerpoint/2010/main" val="1877950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61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CC15-834C-469C-AE24-4A0605B2FF2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84AF-E575-4AAB-B4B9-B795AE1A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6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CC15-834C-469C-AE24-4A0605B2FF2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84AF-E575-4AAB-B4B9-B795AE1A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5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CC15-834C-469C-AE24-4A0605B2FF2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84AF-E575-4AAB-B4B9-B795AE1A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9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CC15-834C-469C-AE24-4A0605B2FF2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84AF-E575-4AAB-B4B9-B795AE1A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4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CC15-834C-469C-AE24-4A0605B2FF2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84AF-E575-4AAB-B4B9-B795AE1A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CC15-834C-469C-AE24-4A0605B2FF2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84AF-E575-4AAB-B4B9-B795AE1A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9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CC15-834C-469C-AE24-4A0605B2FF2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84AF-E575-4AAB-B4B9-B795AE1A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7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CC15-834C-469C-AE24-4A0605B2FF2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84AF-E575-4AAB-B4B9-B795AE1A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6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2CC15-834C-469C-AE24-4A0605B2FF2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E84AF-E575-4AAB-B4B9-B795AE1AE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4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3403" cy="252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0"/>
          <p:cNvSpPr txBox="1">
            <a:spLocks/>
          </p:cNvSpPr>
          <p:nvPr/>
        </p:nvSpPr>
        <p:spPr bwMode="auto">
          <a:xfrm>
            <a:off x="3361642" y="4150603"/>
            <a:ext cx="6057454" cy="53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23" tIns="34061" rIns="68123" bIns="3406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993"/>
              </a:spcBef>
              <a:buNone/>
            </a:pPr>
            <a:r>
              <a:rPr lang="en-US" altLang="en-US" sz="357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57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57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57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357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57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57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5781" y="2225968"/>
            <a:ext cx="9269177" cy="1742628"/>
          </a:xfrm>
          <a:prstGeom prst="rect">
            <a:avLst/>
          </a:prstGeom>
          <a:noFill/>
        </p:spPr>
        <p:txBody>
          <a:bodyPr wrap="none" lIns="90830" tIns="45415" rIns="90830" bIns="45415">
            <a:spAutoFit/>
          </a:bodyPr>
          <a:lstStyle/>
          <a:p>
            <a:pPr algn="ctr"/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5364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316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10: Cùng khám phá quang cảnh xung quanh</a:t>
            </a:r>
          </a:p>
        </p:txBody>
      </p:sp>
    </p:spTree>
    <p:extLst>
      <p:ext uri="{BB962C8B-B14F-4D97-AF65-F5344CB8AC3E}">
        <p14:creationId xmlns:p14="http://schemas.microsoft.com/office/powerpoint/2010/main" val="298654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4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2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1999" cy="4674870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2355215" y="5128260"/>
            <a:ext cx="6617970" cy="1409065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Cảnh thành phố rất đông đúc, xe cộ đi lại tấp nập</a:t>
            </a:r>
          </a:p>
        </p:txBody>
      </p:sp>
    </p:spTree>
    <p:extLst>
      <p:ext uri="{BB962C8B-B14F-4D97-AF65-F5344CB8AC3E}">
        <p14:creationId xmlns:p14="http://schemas.microsoft.com/office/powerpoint/2010/main" val="21010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2660" y="159385"/>
            <a:ext cx="9164955" cy="1257935"/>
          </a:xfrm>
          <a:prstGeom prst="rect">
            <a:avLst/>
          </a:prstGeom>
        </p:spPr>
      </p:pic>
      <p:pic>
        <p:nvPicPr>
          <p:cNvPr id="8" name="Content Placeholder 7" descr="tranh-phong-canh-mau-he-dep-va-don-gian-37132e4b7ca7b2229b6959c08cb9cc2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622425"/>
            <a:ext cx="12192000" cy="523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6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417955"/>
            <a:ext cx="12192000" cy="5440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Flowchart: Alternate Process 6"/>
          <p:cNvSpPr/>
          <p:nvPr/>
        </p:nvSpPr>
        <p:spPr>
          <a:xfrm>
            <a:off x="352425" y="306070"/>
            <a:ext cx="2428875" cy="108077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31082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bf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5334001"/>
            <a:ext cx="1428751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5334001"/>
            <a:ext cx="1428751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WordArt 7"/>
          <p:cNvSpPr>
            <a:spLocks noChangeArrowheads="1" noChangeShapeType="1" noTextEdit="1"/>
          </p:cNvSpPr>
          <p:nvPr/>
        </p:nvSpPr>
        <p:spPr bwMode="gray"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347"/>
              </a:avLst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5400" b="1" kern="1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CẢM ƠN THẦY CÔ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5400" b="1" kern="1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VÀ CÁC EM HỌC SINH</a:t>
            </a:r>
            <a:r>
              <a:rPr lang="en-US" sz="5400" b="1" kern="1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35848" name="Picture 9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2"/>
            <a:ext cx="1981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1"/>
            <a:ext cx="2362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1"/>
            <a:ext cx="9144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5" descr="gman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6" descr="gma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21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3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</Words>
  <Application>Microsoft Office PowerPoint</Application>
  <PresentationFormat>Widescreen</PresentationFormat>
  <Paragraphs>11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Microsoft YaHei</vt:lpstr>
      <vt:lpstr>Arial</vt:lpstr>
      <vt:lpstr>Calibri</vt:lpstr>
      <vt:lpstr>Calibri Light</vt:lpstr>
      <vt:lpstr>等线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4</cp:revision>
  <dcterms:created xsi:type="dcterms:W3CDTF">2024-12-01T08:47:27Z</dcterms:created>
  <dcterms:modified xsi:type="dcterms:W3CDTF">2024-12-01T08:52:47Z</dcterms:modified>
</cp:coreProperties>
</file>