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8"/>
  </p:notesMasterIdLst>
  <p:sldIdLst>
    <p:sldId id="314" r:id="rId2"/>
    <p:sldId id="317" r:id="rId3"/>
    <p:sldId id="312" r:id="rId4"/>
    <p:sldId id="309" r:id="rId5"/>
    <p:sldId id="313" r:id="rId6"/>
    <p:sldId id="315" r:id="rId7"/>
  </p:sldIdLst>
  <p:sldSz cx="9144000" cy="5143500" type="screen16x9"/>
  <p:notesSz cx="6858000" cy="9144000"/>
  <p:embeddedFontLst>
    <p:embeddedFont>
      <p:font typeface=".VnAvant" panose="020B7200000000000000" pitchFamily="34" charset="0"/>
      <p:regular r:id="rId9"/>
      <p:bold r:id="rId10"/>
      <p:italic r:id="rId11"/>
      <p:boldItalic r:id="rId12"/>
    </p:embeddedFont>
    <p:embeddedFont>
      <p:font typeface="HP001 4 hàng" panose="020B0604020202020204" charset="0"/>
      <p:regular r:id="rId13"/>
      <p:bold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  <a:srgbClr val="05BDF2"/>
    <a:srgbClr val="74B43C"/>
    <a:srgbClr val="C8DEA3"/>
    <a:srgbClr val="72CEEE"/>
    <a:srgbClr val="0099DA"/>
    <a:srgbClr val="E52D56"/>
    <a:srgbClr val="D00000"/>
    <a:srgbClr val="D8E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69" y="1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fld id="{BA55C6C7-E396-4373-8854-0BD17D51C55F}" type="slidenum">
              <a:rPr lang="en-US" altLang="en-US" sz="1200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2</a:t>
            </a:fld>
            <a:endParaRPr lang="en-US" altLang="en-US" sz="120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023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6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42FF-BA85-407A-BDF7-30536B66CEF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31089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42FF-BA85-407A-BDF7-30536B66CEF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00580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42FF-BA85-407A-BDF7-30536B66CEF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75798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42FF-BA85-407A-BDF7-30536B66CEF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12100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42FF-BA85-407A-BDF7-30536B66CEF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4095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42FF-BA85-407A-BDF7-30536B66CEF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98119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42FF-BA85-407A-BDF7-30536B66CEF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70197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2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42FF-BA85-407A-BDF7-30536B66CEF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46010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42FF-BA85-407A-BDF7-30536B66CEF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62398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A42FF-BA85-407A-BDF7-30536B66CEF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3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90915"/>
            <a:ext cx="9118496" cy="2759515"/>
          </a:xfrm>
          <a:prstGeom prst="rect">
            <a:avLst/>
          </a:prstGeom>
        </p:spPr>
      </p:pic>
      <p:pic>
        <p:nvPicPr>
          <p:cNvPr id="5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3" y="1848755"/>
            <a:ext cx="2759837" cy="2985618"/>
          </a:xfrm>
          <a:prstGeom prst="rect">
            <a:avLst/>
          </a:prstGeom>
        </p:spPr>
      </p:pic>
      <p:pic>
        <p:nvPicPr>
          <p:cNvPr id="6" name="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05902" y="3173241"/>
            <a:ext cx="2122555" cy="2028885"/>
          </a:xfrm>
          <a:prstGeom prst="rect">
            <a:avLst/>
          </a:prstGeom>
        </p:spPr>
      </p:pic>
      <p:pic>
        <p:nvPicPr>
          <p:cNvPr id="7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898" y="-177604"/>
            <a:ext cx="8266700" cy="2759515"/>
          </a:xfrm>
          <a:prstGeom prst="rect">
            <a:avLst/>
          </a:prstGeom>
        </p:spPr>
      </p:pic>
      <p:grpSp>
        <p:nvGrpSpPr>
          <p:cNvPr id="8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3800711" y="2377291"/>
            <a:ext cx="452351" cy="280919"/>
            <a:chOff x="217691" y="6414967"/>
            <a:chExt cx="804180" cy="374559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  <a:defRPr/>
                </a:pPr>
                <a:endParaRPr lang="zh-CN" altLang="en-US" sz="1350" kern="1200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  <a:defRPr/>
                </a:pPr>
                <a:endParaRPr lang="zh-CN" altLang="en-US" sz="1350" kern="1200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  <a:defRPr/>
                </a:pPr>
                <a:endParaRPr lang="zh-CN" altLang="en-US" sz="1350" kern="1200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  <a:defRPr/>
                </a:pPr>
                <a:endParaRPr lang="zh-CN" altLang="en-US" sz="1350" kern="1200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  <a:defRPr/>
                </a:pPr>
                <a:endParaRPr lang="zh-CN" altLang="en-US" sz="1350" kern="1200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  <a:defRPr/>
                </a:pPr>
                <a:endParaRPr lang="zh-CN" altLang="en-US" sz="1350" kern="1200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  <a:defRPr/>
                </a:pPr>
                <a:endParaRPr lang="zh-CN" altLang="en-US" sz="1350" kern="1200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  <a:defRPr/>
                </a:pPr>
                <a:endParaRPr lang="zh-CN" altLang="en-US" sz="1350" kern="1200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851059" y="645238"/>
            <a:ext cx="5460469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algn="ctr" defTabSz="685800">
              <a:buClrTx/>
              <a:defRPr/>
            </a:pP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tiết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Tiếng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Việt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1FDDE16A-ABE2-140D-9B93-D29B4CD3A956}"/>
              </a:ext>
            </a:extLst>
          </p:cNvPr>
          <p:cNvSpPr txBox="1">
            <a:spLocks/>
          </p:cNvSpPr>
          <p:nvPr/>
        </p:nvSpPr>
        <p:spPr>
          <a:xfrm>
            <a:off x="2317026" y="2807390"/>
            <a:ext cx="5494788" cy="5341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7785" y="381662"/>
            <a:ext cx="38702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627784" cy="23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7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142999" y="8609"/>
            <a:ext cx="7234881" cy="1588019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lIns="51480" tIns="25740" rIns="51480" bIns="2574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5978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7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>
            <a:fillRect/>
          </a:stretch>
        </p:blipFill>
        <p:spPr bwMode="auto">
          <a:xfrm>
            <a:off x="1163241" y="36910"/>
            <a:ext cx="1150144" cy="105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5063" y="276225"/>
            <a:ext cx="5424487" cy="7477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978" b="1" dirty="0">
                <a:solidFill>
                  <a:schemeClr val="bg1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TIẾNG VIỆT 1</a:t>
            </a:r>
          </a:p>
        </p:txBody>
      </p:sp>
      <p:pic>
        <p:nvPicPr>
          <p:cNvPr id="307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491" y="2516981"/>
            <a:ext cx="2094309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21" y="1596628"/>
            <a:ext cx="1939529" cy="343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1093572" y="5045514"/>
            <a:ext cx="6858000" cy="9525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TextBox 6"/>
          <p:cNvSpPr txBox="1">
            <a:spLocks noChangeArrowheads="1"/>
          </p:cNvSpPr>
          <p:nvPr/>
        </p:nvSpPr>
        <p:spPr bwMode="auto">
          <a:xfrm>
            <a:off x="2228850" y="1473994"/>
            <a:ext cx="600075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500" dirty="0">
                <a:solidFill>
                  <a:srgbClr val="0000FF"/>
                </a:solidFill>
                <a:latin typeface=".VnAvant" pitchFamily="34" charset="0"/>
              </a:rPr>
              <a:t>             </a:t>
            </a:r>
            <a:r>
              <a:rPr lang="vi-VN" altLang="en-US" sz="40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0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40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40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vi-VN" altLang="en-US" sz="405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5400" dirty="0">
                <a:latin typeface=".VnAvant" pitchFamily="34" charset="0"/>
              </a:rPr>
              <a:t> </a:t>
            </a:r>
            <a:r>
              <a:rPr lang="en-US" altLang="en-US" sz="5400" dirty="0">
                <a:latin typeface=".VnAvant" pitchFamily="34" charset="0"/>
              </a:rPr>
              <a:t>       </a:t>
            </a:r>
            <a:r>
              <a:rPr lang="en-US" altLang="en-US" sz="5400" dirty="0" smtClean="0">
                <a:latin typeface=".VnAvant" pitchFamily="34" charset="0"/>
              </a:rPr>
              <a:t> 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3" name="TextBox 1"/>
          <p:cNvSpPr txBox="1">
            <a:spLocks noChangeArrowheads="1"/>
          </p:cNvSpPr>
          <p:nvPr/>
        </p:nvSpPr>
        <p:spPr bwMode="auto">
          <a:xfrm>
            <a:off x="3657599" y="3431382"/>
            <a:ext cx="42939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317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4B60E2-086A-409A-90A4-DDAF3307F522}"/>
              </a:ext>
            </a:extLst>
          </p:cNvPr>
          <p:cNvSpPr txBox="1"/>
          <p:nvPr/>
        </p:nvSpPr>
        <p:spPr>
          <a:xfrm>
            <a:off x="310005" y="89817"/>
            <a:ext cx="8591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tx1"/>
                </a:solidFill>
                <a:latin typeface="+mj-lt"/>
                <a:cs typeface="Lato" panose="020F0502020204030203" pitchFamily="34" charset="0"/>
              </a:rPr>
              <a:t>1</a:t>
            </a:r>
            <a:r>
              <a:rPr lang="vi-VN" sz="3600" dirty="0" smtClean="0">
                <a:solidFill>
                  <a:schemeClr val="tx1"/>
                </a:solidFill>
                <a:latin typeface="+mj-lt"/>
                <a:cs typeface="Lato" panose="020F0502020204030203" pitchFamily="34" charset="0"/>
              </a:rPr>
              <a:t>. Nối</a:t>
            </a:r>
            <a:endParaRPr lang="en-GB" sz="3600" b="1" dirty="0">
              <a:solidFill>
                <a:schemeClr val="accent5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4B60E2-086A-409A-90A4-DDAF3307F522}"/>
              </a:ext>
            </a:extLst>
          </p:cNvPr>
          <p:cNvSpPr txBox="1"/>
          <p:nvPr/>
        </p:nvSpPr>
        <p:spPr>
          <a:xfrm>
            <a:off x="3516007" y="948246"/>
            <a:ext cx="2179942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+mj-lt"/>
                <a:cs typeface="Lato" panose="020F0502020204030203" pitchFamily="34" charset="0"/>
              </a:rPr>
              <a:t>c</a:t>
            </a:r>
            <a:r>
              <a:rPr lang="vi-VN" sz="3600" dirty="0" smtClean="0">
                <a:solidFill>
                  <a:schemeClr val="tx1"/>
                </a:solidFill>
                <a:latin typeface="+mj-lt"/>
                <a:cs typeface="Lato" panose="020F0502020204030203" pitchFamily="34" charset="0"/>
              </a:rPr>
              <a:t>hèo đò</a:t>
            </a:r>
            <a:endParaRPr lang="en-GB" sz="3600" b="1" dirty="0">
              <a:solidFill>
                <a:schemeClr val="tx1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4B60E2-086A-409A-90A4-DDAF3307F522}"/>
              </a:ext>
            </a:extLst>
          </p:cNvPr>
          <p:cNvSpPr txBox="1"/>
          <p:nvPr/>
        </p:nvSpPr>
        <p:spPr>
          <a:xfrm>
            <a:off x="3516007" y="1767636"/>
            <a:ext cx="2179942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+mj-lt"/>
                <a:cs typeface="Lato" panose="020F0502020204030203" pitchFamily="34" charset="0"/>
              </a:rPr>
              <a:t>q</a:t>
            </a:r>
            <a:r>
              <a:rPr lang="vi-VN" sz="3600" dirty="0" smtClean="0">
                <a:solidFill>
                  <a:schemeClr val="tx1"/>
                </a:solidFill>
                <a:latin typeface="+mj-lt"/>
                <a:cs typeface="Lato" panose="020F0502020204030203" pitchFamily="34" charset="0"/>
              </a:rPr>
              <a:t>uả táo</a:t>
            </a:r>
            <a:endParaRPr lang="en-GB" sz="3600" b="1" dirty="0">
              <a:solidFill>
                <a:schemeClr val="tx1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4B60E2-086A-409A-90A4-DDAF3307F522}"/>
              </a:ext>
            </a:extLst>
          </p:cNvPr>
          <p:cNvSpPr txBox="1"/>
          <p:nvPr/>
        </p:nvSpPr>
        <p:spPr>
          <a:xfrm>
            <a:off x="3470804" y="2711584"/>
            <a:ext cx="2179942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+mj-lt"/>
                <a:cs typeface="Lato" panose="020F0502020204030203" pitchFamily="34" charset="0"/>
              </a:rPr>
              <a:t>n</a:t>
            </a:r>
            <a:r>
              <a:rPr lang="vi-VN" sz="3600" dirty="0" smtClean="0">
                <a:solidFill>
                  <a:schemeClr val="tx1"/>
                </a:solidFill>
                <a:latin typeface="+mj-lt"/>
                <a:cs typeface="Lato" panose="020F0502020204030203" pitchFamily="34" charset="0"/>
              </a:rPr>
              <a:t>gôi sao</a:t>
            </a:r>
            <a:endParaRPr lang="en-GB" sz="3600" b="1" dirty="0">
              <a:solidFill>
                <a:schemeClr val="tx1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4B60E2-086A-409A-90A4-DDAF3307F522}"/>
              </a:ext>
            </a:extLst>
          </p:cNvPr>
          <p:cNvSpPr txBox="1"/>
          <p:nvPr/>
        </p:nvSpPr>
        <p:spPr>
          <a:xfrm>
            <a:off x="3516007" y="3579576"/>
            <a:ext cx="2179942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+mj-lt"/>
                <a:cs typeface="Lato" panose="020F0502020204030203" pitchFamily="34" charset="0"/>
              </a:rPr>
              <a:t>k</a:t>
            </a:r>
            <a:r>
              <a:rPr lang="vi-VN" sz="3600" dirty="0" smtClean="0">
                <a:solidFill>
                  <a:schemeClr val="tx1"/>
                </a:solidFill>
                <a:latin typeface="+mj-lt"/>
                <a:cs typeface="Lato" panose="020F0502020204030203" pitchFamily="34" charset="0"/>
              </a:rPr>
              <a:t>éo co</a:t>
            </a:r>
            <a:endParaRPr lang="en-GB" sz="3600" b="1" dirty="0">
              <a:solidFill>
                <a:schemeClr val="tx1"/>
              </a:solidFill>
              <a:latin typeface="+mj-lt"/>
              <a:cs typeface="Lato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994" y="711447"/>
            <a:ext cx="2138082" cy="1278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24" y="2874129"/>
            <a:ext cx="2272551" cy="10255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05" y="828516"/>
            <a:ext cx="2552700" cy="1790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379" y="2712801"/>
            <a:ext cx="2609850" cy="1733550"/>
          </a:xfrm>
          <a:prstGeom prst="rect">
            <a:avLst/>
          </a:prstGeom>
        </p:spPr>
      </p:pic>
      <p:cxnSp>
        <p:nvCxnSpPr>
          <p:cNvPr id="16" name="Straight Connector 15"/>
          <p:cNvCxnSpPr>
            <a:stCxn id="19" idx="1"/>
          </p:cNvCxnSpPr>
          <p:nvPr/>
        </p:nvCxnSpPr>
        <p:spPr>
          <a:xfrm flipH="1">
            <a:off x="2759229" y="1271412"/>
            <a:ext cx="756778" cy="21912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3"/>
          </p:cNvCxnSpPr>
          <p:nvPr/>
        </p:nvCxnSpPr>
        <p:spPr>
          <a:xfrm flipV="1">
            <a:off x="5695949" y="1176618"/>
            <a:ext cx="772086" cy="9141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8" idx="1"/>
          </p:cNvCxnSpPr>
          <p:nvPr/>
        </p:nvCxnSpPr>
        <p:spPr>
          <a:xfrm>
            <a:off x="5695949" y="3034749"/>
            <a:ext cx="711575" cy="3521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2" idx="1"/>
          </p:cNvCxnSpPr>
          <p:nvPr/>
        </p:nvCxnSpPr>
        <p:spPr>
          <a:xfrm>
            <a:off x="2759229" y="1594577"/>
            <a:ext cx="756778" cy="23081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6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4B60E2-086A-409A-90A4-DDAF3307F522}"/>
              </a:ext>
            </a:extLst>
          </p:cNvPr>
          <p:cNvSpPr txBox="1"/>
          <p:nvPr/>
        </p:nvSpPr>
        <p:spPr>
          <a:xfrm>
            <a:off x="310006" y="89817"/>
            <a:ext cx="589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tx1"/>
                </a:solidFill>
                <a:latin typeface="+mj-lt"/>
                <a:cs typeface="Lato" panose="020F0502020204030203" pitchFamily="34" charset="0"/>
              </a:rPr>
              <a:t>2</a:t>
            </a:r>
            <a:r>
              <a:rPr lang="vi-VN" sz="3600" dirty="0" smtClean="0">
                <a:solidFill>
                  <a:schemeClr val="tx1"/>
                </a:solidFill>
                <a:latin typeface="+mj-lt"/>
                <a:cs typeface="Lato" panose="020F0502020204030203" pitchFamily="34" charset="0"/>
              </a:rPr>
              <a:t>. Điền </a:t>
            </a:r>
            <a:r>
              <a:rPr lang="vi-VN" sz="3600" dirty="0" smtClean="0">
                <a:solidFill>
                  <a:srgbClr val="FF000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+mj-lt"/>
                <a:cs typeface="Lato" panose="020F0502020204030203" pitchFamily="34" charset="0"/>
              </a:rPr>
              <a:t>ao</a:t>
            </a:r>
            <a:r>
              <a:rPr lang="vi-VN" sz="3600" dirty="0" smtClean="0">
                <a:solidFill>
                  <a:srgbClr val="FF000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vi-VN" sz="3600" dirty="0" smtClean="0">
                <a:solidFill>
                  <a:schemeClr val="tx1"/>
                </a:solidFill>
                <a:latin typeface="+mj-lt"/>
                <a:cs typeface="Lato" panose="020F0502020204030203" pitchFamily="34" charset="0"/>
              </a:rPr>
              <a:t>hoặc </a:t>
            </a:r>
            <a:r>
              <a:rPr lang="vi-VN" sz="3600" dirty="0">
                <a:solidFill>
                  <a:srgbClr val="FF0000"/>
                </a:solidFill>
                <a:latin typeface="+mj-lt"/>
                <a:cs typeface="Lato" panose="020F0502020204030203" pitchFamily="34" charset="0"/>
              </a:rPr>
              <a:t>eo</a:t>
            </a:r>
            <a:endParaRPr lang="en-GB" sz="3600" b="1" dirty="0">
              <a:solidFill>
                <a:srgbClr val="FF0000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B60E2-086A-409A-90A4-DDAF3307F522}"/>
              </a:ext>
            </a:extLst>
          </p:cNvPr>
          <p:cNvSpPr txBox="1"/>
          <p:nvPr/>
        </p:nvSpPr>
        <p:spPr>
          <a:xfrm>
            <a:off x="48194" y="3586645"/>
            <a:ext cx="250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tx1"/>
                </a:solidFill>
                <a:latin typeface="+mj-lt"/>
                <a:cs typeface="Lato" panose="020F0502020204030203" pitchFamily="34" charset="0"/>
              </a:rPr>
              <a:t>c</a:t>
            </a:r>
            <a:r>
              <a:rPr lang="vi-VN" sz="3600" dirty="0" smtClean="0">
                <a:solidFill>
                  <a:schemeClr val="tx1"/>
                </a:solidFill>
                <a:latin typeface="+mj-lt"/>
                <a:cs typeface="Lato" panose="020F0502020204030203" pitchFamily="34" charset="0"/>
              </a:rPr>
              <a:t>him s....</a:t>
            </a:r>
            <a:endParaRPr lang="en-GB" sz="3600" b="1" dirty="0">
              <a:solidFill>
                <a:schemeClr val="accent5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4B60E2-086A-409A-90A4-DDAF3307F522}"/>
              </a:ext>
            </a:extLst>
          </p:cNvPr>
          <p:cNvSpPr txBox="1"/>
          <p:nvPr/>
        </p:nvSpPr>
        <p:spPr>
          <a:xfrm>
            <a:off x="3182423" y="3605896"/>
            <a:ext cx="2179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tx1"/>
                </a:solidFill>
                <a:latin typeface="+mj-lt"/>
                <a:cs typeface="Lato" panose="020F0502020204030203" pitchFamily="34" charset="0"/>
              </a:rPr>
              <a:t>c</a:t>
            </a:r>
            <a:r>
              <a:rPr lang="vi-VN" sz="3600" dirty="0" smtClean="0">
                <a:solidFill>
                  <a:schemeClr val="tx1"/>
                </a:solidFill>
                <a:latin typeface="+mj-lt"/>
                <a:cs typeface="Lato" panose="020F0502020204030203" pitchFamily="34" charset="0"/>
              </a:rPr>
              <a:t>on m....</a:t>
            </a:r>
            <a:endParaRPr lang="en-GB" sz="3600" b="1" dirty="0">
              <a:solidFill>
                <a:schemeClr val="accent5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4B60E2-086A-409A-90A4-DDAF3307F522}"/>
              </a:ext>
            </a:extLst>
          </p:cNvPr>
          <p:cNvSpPr txBox="1"/>
          <p:nvPr/>
        </p:nvSpPr>
        <p:spPr>
          <a:xfrm>
            <a:off x="6184887" y="3586644"/>
            <a:ext cx="2575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tx1"/>
                </a:solidFill>
                <a:latin typeface="+mj-lt"/>
                <a:cs typeface="Lato" panose="020F0502020204030203" pitchFamily="34" charset="0"/>
              </a:rPr>
              <a:t>c</a:t>
            </a:r>
            <a:r>
              <a:rPr lang="vi-VN" sz="3600" dirty="0" smtClean="0">
                <a:solidFill>
                  <a:schemeClr val="tx1"/>
                </a:solidFill>
                <a:latin typeface="+mj-lt"/>
                <a:cs typeface="Lato" panose="020F0502020204030203" pitchFamily="34" charset="0"/>
              </a:rPr>
              <a:t>h</a:t>
            </a:r>
            <a:r>
              <a:rPr lang="vi-VN" sz="3600" smtClean="0">
                <a:solidFill>
                  <a:schemeClr val="tx1"/>
                </a:solidFill>
                <a:latin typeface="+mj-lt"/>
                <a:cs typeface="Lato" panose="020F0502020204030203" pitchFamily="34" charset="0"/>
              </a:rPr>
              <a:t>.....  </a:t>
            </a:r>
            <a:r>
              <a:rPr lang="vi-VN" sz="3600" dirty="0" smtClean="0">
                <a:solidFill>
                  <a:schemeClr val="tx1"/>
                </a:solidFill>
                <a:latin typeface="+mj-lt"/>
                <a:cs typeface="Lato" panose="020F0502020204030203" pitchFamily="34" charset="0"/>
              </a:rPr>
              <a:t>m....</a:t>
            </a:r>
            <a:endParaRPr lang="en-GB" sz="3600" b="1" dirty="0">
              <a:solidFill>
                <a:schemeClr val="accent5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4B60E2-086A-409A-90A4-DDAF3307F522}"/>
              </a:ext>
            </a:extLst>
          </p:cNvPr>
          <p:cNvSpPr txBox="1"/>
          <p:nvPr/>
        </p:nvSpPr>
        <p:spPr>
          <a:xfrm>
            <a:off x="1265849" y="3650219"/>
            <a:ext cx="167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áo</a:t>
            </a:r>
            <a:endParaRPr lang="en-GB" sz="3600" b="1" dirty="0">
              <a:solidFill>
                <a:srgbClr val="FF0000"/>
              </a:solidFill>
              <a:latin typeface="HP001 4 hàng" panose="020B0603050302020204" pitchFamily="34" charset="0"/>
              <a:cs typeface="Lato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4B60E2-086A-409A-90A4-DDAF3307F522}"/>
              </a:ext>
            </a:extLst>
          </p:cNvPr>
          <p:cNvSpPr txBox="1"/>
          <p:nvPr/>
        </p:nvSpPr>
        <p:spPr>
          <a:xfrm>
            <a:off x="4348947" y="3656943"/>
            <a:ext cx="1096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èo</a:t>
            </a:r>
            <a:endParaRPr lang="en-GB" sz="3600" b="1" dirty="0">
              <a:solidFill>
                <a:srgbClr val="FF0000"/>
              </a:solidFill>
              <a:latin typeface="HP001 4 hàng" panose="020B0603050302020204" pitchFamily="34" charset="0"/>
              <a:cs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4B60E2-086A-409A-90A4-DDAF3307F522}"/>
              </a:ext>
            </a:extLst>
          </p:cNvPr>
          <p:cNvSpPr txBox="1"/>
          <p:nvPr/>
        </p:nvSpPr>
        <p:spPr>
          <a:xfrm>
            <a:off x="6666483" y="3656943"/>
            <a:ext cx="871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ào</a:t>
            </a:r>
            <a:endParaRPr lang="en-GB" sz="3600" b="1" dirty="0">
              <a:solidFill>
                <a:srgbClr val="FF0000"/>
              </a:solidFill>
              <a:latin typeface="HP001 4 hàng" panose="020B0603050302020204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4B60E2-086A-409A-90A4-DDAF3307F522}"/>
              </a:ext>
            </a:extLst>
          </p:cNvPr>
          <p:cNvSpPr txBox="1"/>
          <p:nvPr/>
        </p:nvSpPr>
        <p:spPr>
          <a:xfrm>
            <a:off x="7841276" y="3650218"/>
            <a:ext cx="871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ào</a:t>
            </a:r>
            <a:endParaRPr lang="en-GB" sz="3600" b="1" dirty="0">
              <a:solidFill>
                <a:srgbClr val="FF0000"/>
              </a:solidFill>
              <a:latin typeface="HP001 4 hàng" panose="020B0603050302020204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595" y="787195"/>
            <a:ext cx="2133600" cy="2423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047" y="736148"/>
            <a:ext cx="1733550" cy="2609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92" y="787195"/>
            <a:ext cx="1921290" cy="22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7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372100" y="-1543050"/>
            <a:ext cx="457200" cy="457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4B60E2-086A-409A-90A4-DDAF3307F522}"/>
              </a:ext>
            </a:extLst>
          </p:cNvPr>
          <p:cNvSpPr txBox="1"/>
          <p:nvPr/>
        </p:nvSpPr>
        <p:spPr>
          <a:xfrm>
            <a:off x="310006" y="89817"/>
            <a:ext cx="589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>
                <a:solidFill>
                  <a:schemeClr val="tx1"/>
                </a:solidFill>
                <a:latin typeface="+mj-lt"/>
                <a:cs typeface="Lato" panose="020F0502020204030203" pitchFamily="34" charset="0"/>
              </a:rPr>
              <a:t>3. </a:t>
            </a:r>
            <a:r>
              <a:rPr lang="vi-VN" sz="3600" dirty="0" smtClean="0">
                <a:solidFill>
                  <a:schemeClr val="tx1"/>
                </a:solidFill>
                <a:latin typeface="+mj-lt"/>
                <a:cs typeface="Lato" panose="020F0502020204030203" pitchFamily="34" charset="0"/>
              </a:rPr>
              <a:t>Nối</a:t>
            </a:r>
            <a:endParaRPr lang="en-GB" sz="3600" b="1" dirty="0">
              <a:solidFill>
                <a:srgbClr val="FF0000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B60E2-086A-409A-90A4-DDAF3307F522}"/>
              </a:ext>
            </a:extLst>
          </p:cNvPr>
          <p:cNvSpPr txBox="1"/>
          <p:nvPr/>
        </p:nvSpPr>
        <p:spPr>
          <a:xfrm>
            <a:off x="406988" y="983435"/>
            <a:ext cx="35969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600">
                <a:solidFill>
                  <a:schemeClr val="tx1"/>
                </a:solidFill>
                <a:latin typeface="+mj-lt"/>
                <a:cs typeface="Lato" panose="020F0502020204030203" pitchFamily="34" charset="0"/>
              </a:rPr>
              <a:t>khỉ</a:t>
            </a:r>
            <a:endParaRPr lang="en-GB" sz="3600" b="1" dirty="0">
              <a:solidFill>
                <a:srgbClr val="FF0000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B60E2-086A-409A-90A4-DDAF3307F522}"/>
              </a:ext>
            </a:extLst>
          </p:cNvPr>
          <p:cNvSpPr txBox="1"/>
          <p:nvPr/>
        </p:nvSpPr>
        <p:spPr>
          <a:xfrm>
            <a:off x="406988" y="1974035"/>
            <a:ext cx="35969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tx1"/>
                </a:solidFill>
                <a:latin typeface="+mj-lt"/>
                <a:cs typeface="Lato" panose="020F0502020204030203" pitchFamily="34" charset="0"/>
              </a:rPr>
              <a:t>l</a:t>
            </a:r>
            <a:r>
              <a:rPr lang="vi-VN" sz="3600" dirty="0" smtClean="0">
                <a:solidFill>
                  <a:schemeClr val="tx1"/>
                </a:solidFill>
                <a:latin typeface="+mj-lt"/>
                <a:cs typeface="Lato" panose="020F0502020204030203" pitchFamily="34" charset="0"/>
              </a:rPr>
              <a:t>ời chào cao hơn</a:t>
            </a:r>
            <a:endParaRPr lang="en-GB" sz="3600" b="1" dirty="0">
              <a:solidFill>
                <a:srgbClr val="FF0000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B60E2-086A-409A-90A4-DDAF3307F522}"/>
              </a:ext>
            </a:extLst>
          </p:cNvPr>
          <p:cNvSpPr txBox="1"/>
          <p:nvPr/>
        </p:nvSpPr>
        <p:spPr>
          <a:xfrm>
            <a:off x="406988" y="3103181"/>
            <a:ext cx="35969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tx1"/>
                </a:solidFill>
                <a:latin typeface="+mj-lt"/>
                <a:cs typeface="Lato" panose="020F0502020204030203" pitchFamily="34" charset="0"/>
              </a:rPr>
              <a:t>c</a:t>
            </a:r>
            <a:r>
              <a:rPr lang="vi-VN" sz="3600" dirty="0" smtClean="0">
                <a:solidFill>
                  <a:schemeClr val="tx1"/>
                </a:solidFill>
                <a:latin typeface="+mj-lt"/>
                <a:cs typeface="Lato" panose="020F0502020204030203" pitchFamily="34" charset="0"/>
              </a:rPr>
              <a:t>him ca</a:t>
            </a:r>
            <a:endParaRPr lang="en-GB" sz="3600" b="1" dirty="0">
              <a:solidFill>
                <a:srgbClr val="FF0000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4B60E2-086A-409A-90A4-DDAF3307F522}"/>
              </a:ext>
            </a:extLst>
          </p:cNvPr>
          <p:cNvSpPr txBox="1"/>
          <p:nvPr/>
        </p:nvSpPr>
        <p:spPr>
          <a:xfrm>
            <a:off x="5200660" y="950168"/>
            <a:ext cx="35969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tx1"/>
                </a:solidFill>
                <a:latin typeface="+mj-lt"/>
                <a:cs typeface="Lato" panose="020F0502020204030203" pitchFamily="34" charset="0"/>
              </a:rPr>
              <a:t>m</a:t>
            </a:r>
            <a:r>
              <a:rPr lang="vi-VN" sz="3600" dirty="0" smtClean="0">
                <a:solidFill>
                  <a:schemeClr val="tx1"/>
                </a:solidFill>
                <a:latin typeface="+mj-lt"/>
                <a:cs typeface="Lato" panose="020F0502020204030203" pitchFamily="34" charset="0"/>
              </a:rPr>
              <a:t>âm cỗ</a:t>
            </a:r>
            <a:endParaRPr lang="en-GB" sz="3600" b="1" dirty="0">
              <a:solidFill>
                <a:srgbClr val="FF0000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4B60E2-086A-409A-90A4-DDAF3307F522}"/>
              </a:ext>
            </a:extLst>
          </p:cNvPr>
          <p:cNvSpPr txBox="1"/>
          <p:nvPr/>
        </p:nvSpPr>
        <p:spPr>
          <a:xfrm>
            <a:off x="5200660" y="2043308"/>
            <a:ext cx="35969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tx1"/>
                </a:solidFill>
                <a:latin typeface="+mj-lt"/>
                <a:cs typeface="Lato" panose="020F0502020204030203" pitchFamily="34" charset="0"/>
              </a:rPr>
              <a:t>v</a:t>
            </a:r>
            <a:r>
              <a:rPr lang="vi-VN" sz="3600" dirty="0" smtClean="0">
                <a:solidFill>
                  <a:schemeClr val="tx1"/>
                </a:solidFill>
                <a:latin typeface="+mj-lt"/>
                <a:cs typeface="Lato" panose="020F0502020204030203" pitchFamily="34" charset="0"/>
              </a:rPr>
              <a:t>éo von</a:t>
            </a:r>
            <a:endParaRPr lang="en-GB" sz="3600" b="1" dirty="0">
              <a:solidFill>
                <a:srgbClr val="FF0000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4B60E2-086A-409A-90A4-DDAF3307F522}"/>
              </a:ext>
            </a:extLst>
          </p:cNvPr>
          <p:cNvSpPr txBox="1"/>
          <p:nvPr/>
        </p:nvSpPr>
        <p:spPr>
          <a:xfrm>
            <a:off x="5200660" y="3136448"/>
            <a:ext cx="35969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tx1"/>
                </a:solidFill>
                <a:latin typeface="+mj-lt"/>
                <a:cs typeface="Lato" panose="020F0502020204030203" pitchFamily="34" charset="0"/>
              </a:rPr>
              <a:t>h</a:t>
            </a:r>
            <a:r>
              <a:rPr lang="vi-VN" sz="3600" dirty="0" smtClean="0">
                <a:solidFill>
                  <a:schemeClr val="tx1"/>
                </a:solidFill>
                <a:latin typeface="+mj-lt"/>
                <a:cs typeface="Lato" panose="020F0502020204030203" pitchFamily="34" charset="0"/>
              </a:rPr>
              <a:t>ay leo trèo</a:t>
            </a:r>
            <a:endParaRPr lang="en-GB" sz="3600" b="1" dirty="0">
              <a:solidFill>
                <a:srgbClr val="FF0000"/>
              </a:solidFill>
              <a:latin typeface="+mj-lt"/>
              <a:cs typeface="Lato" panose="020F0502020204030203" pitchFamily="34" charset="0"/>
            </a:endParaRPr>
          </a:p>
        </p:txBody>
      </p:sp>
      <p:cxnSp>
        <p:nvCxnSpPr>
          <p:cNvPr id="12" name="Straight Connector 11"/>
          <p:cNvCxnSpPr>
            <a:stCxn id="5" idx="3"/>
            <a:endCxn id="11" idx="1"/>
          </p:cNvCxnSpPr>
          <p:nvPr/>
        </p:nvCxnSpPr>
        <p:spPr>
          <a:xfrm>
            <a:off x="4003964" y="1306601"/>
            <a:ext cx="1196696" cy="2153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3"/>
            <a:endCxn id="9" idx="1"/>
          </p:cNvCxnSpPr>
          <p:nvPr/>
        </p:nvCxnSpPr>
        <p:spPr>
          <a:xfrm flipV="1">
            <a:off x="4003964" y="1273334"/>
            <a:ext cx="1196696" cy="10238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3"/>
          </p:cNvCxnSpPr>
          <p:nvPr/>
        </p:nvCxnSpPr>
        <p:spPr>
          <a:xfrm flipV="1">
            <a:off x="4003964" y="2237509"/>
            <a:ext cx="1196696" cy="11888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29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3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bfn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"/>
            <a:ext cx="9144000" cy="513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7" y="40005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7" y="40005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WordArt 7"/>
          <p:cNvSpPr>
            <a:spLocks noChangeArrowheads="1" noChangeShapeType="1" noTextEdit="1"/>
          </p:cNvSpPr>
          <p:nvPr/>
        </p:nvSpPr>
        <p:spPr bwMode="gray">
          <a:xfrm>
            <a:off x="1314450" y="914400"/>
            <a:ext cx="6343650" cy="20002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347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050" b="1" kern="10" dirty="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CẢM ƠN THẦY CÔ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050" b="1" kern="10" dirty="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VÀ CÁC EM HỌC </a:t>
            </a:r>
            <a:r>
              <a:rPr lang="vi-VN" sz="4050" b="1" kern="10" dirty="0" smtClean="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SINH</a:t>
            </a:r>
            <a:r>
              <a:rPr lang="en-US" sz="4050" b="1" kern="10" dirty="0" smtClean="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!</a:t>
            </a:r>
            <a:endParaRPr lang="en-US" sz="4050" b="1" kern="10" dirty="0">
              <a:ln w="3175">
                <a:solidFill>
                  <a:srgbClr val="CC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5848" name="Picture 9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3600451"/>
            <a:ext cx="1485900" cy="13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3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686051"/>
            <a:ext cx="1771650" cy="156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4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457200"/>
            <a:ext cx="685800" cy="60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5" descr="gman0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200400"/>
            <a:ext cx="571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6" descr="gman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914650"/>
            <a:ext cx="9144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2131</TotalTime>
  <Words>100</Words>
  <Application>Microsoft Office PowerPoint</Application>
  <PresentationFormat>On-screen Show (16:9)</PresentationFormat>
  <Paragraphs>31</Paragraphs>
  <Slides>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等线</vt:lpstr>
      <vt:lpstr>AvantGarde</vt:lpstr>
      <vt:lpstr>Arial</vt:lpstr>
      <vt:lpstr>.VnAvant</vt:lpstr>
      <vt:lpstr>Times New Roman</vt:lpstr>
      <vt:lpstr>HP001 4 hàng</vt:lpstr>
      <vt:lpstr>Calibri Light</vt:lpstr>
      <vt:lpstr>Calibri</vt:lpstr>
      <vt:lpstr>Arial-Rounded</vt:lpstr>
      <vt:lpstr>Lato</vt:lpstr>
      <vt:lpstr>Verdana</vt:lpstr>
      <vt:lpstr>Office Theme</vt:lpstr>
      <vt:lpstr>PowerPoint Presentation</vt:lpstr>
      <vt:lpstr>TIẾNG VIỆT 1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DELL</dc:creator>
  <cp:lastModifiedBy>5420</cp:lastModifiedBy>
  <cp:revision>136</cp:revision>
  <dcterms:modified xsi:type="dcterms:W3CDTF">2024-11-13T01:51:56Z</dcterms:modified>
</cp:coreProperties>
</file>