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8" r:id="rId7"/>
    <p:sldId id="267" r:id="rId8"/>
    <p:sldId id="266" r:id="rId9"/>
    <p:sldId id="261" r:id="rId10"/>
    <p:sldId id="271" r:id="rId11"/>
    <p:sldId id="269" r:id="rId12"/>
    <p:sldId id="270" r:id="rId13"/>
    <p:sldId id="273" r:id="rId14"/>
    <p:sldId id="264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685801"/>
            <a:ext cx="6086475" cy="3046228"/>
          </a:xfrm>
        </p:spPr>
        <p:txBody>
          <a:bodyPr anchor="b">
            <a:normAutofit/>
          </a:bodyPr>
          <a:lstStyle>
            <a:lvl1pPr algn="ctr">
              <a:defRPr sz="27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114800"/>
            <a:ext cx="6086475" cy="2057400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</p:spPr>
        <p:txBody>
          <a:bodyPr>
            <a:normAutofit/>
          </a:bodyPr>
          <a:lstStyle>
            <a:lvl1pPr algn="l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77407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41624"/>
            <a:ext cx="7886700" cy="1448026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53" y="566278"/>
            <a:ext cx="713432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319" y="2057400"/>
            <a:ext cx="377364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56" y="2057401"/>
            <a:ext cx="3762626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707414" cy="1149350"/>
          </a:xfrm>
        </p:spPr>
        <p:txBody>
          <a:bodyPr>
            <a:normAutofit/>
          </a:bodyPr>
          <a:lstStyle>
            <a:lvl1pPr algn="ctr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DE66-8C32-46CB-8166-99D26D55828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54250"/>
            <a:ext cx="711517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350323" y="3223419"/>
            <a:ext cx="30861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11/10/2024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281112" y="3224213"/>
            <a:ext cx="30861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756" y="6356350"/>
            <a:ext cx="65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47800" y="2756098"/>
            <a:ext cx="6324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MÔN: ĐẠO ĐỨC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9: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nhỏ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230313" y="4134941"/>
            <a:ext cx="6477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Bùi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Phương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Thảo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3503712" y="726778"/>
            <a:ext cx="5604792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THẦY CÔ GIÁO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</a:t>
            </a:r>
            <a:r>
              <a:rPr lang="en-US" sz="3200" b="1" kern="10" dirty="0" smtClean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7"/>
            <a:ext cx="3503712" cy="31409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500213"/>
          </a:xfrm>
        </p:spPr>
      </p:pic>
      <p:pic>
        <p:nvPicPr>
          <p:cNvPr id="6" name="Picture 5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429132"/>
            <a:ext cx="1828800" cy="1828800"/>
          </a:xfrm>
          <a:prstGeom prst="rect">
            <a:avLst/>
          </a:prstGeom>
        </p:spPr>
      </p:pic>
      <p:pic>
        <p:nvPicPr>
          <p:cNvPr id="12" name="Picture 11" descr="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429132"/>
            <a:ext cx="2071702" cy="2000264"/>
          </a:xfrm>
          <a:prstGeom prst="rect">
            <a:avLst/>
          </a:prstGeom>
        </p:spPr>
      </p:pic>
      <p:pic>
        <p:nvPicPr>
          <p:cNvPr id="13" name="Picture 12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50057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518501"/>
          </a:xfrm>
        </p:spPr>
      </p:pic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256"/>
            <a:ext cx="1828800" cy="1828800"/>
          </a:xfrm>
          <a:prstGeom prst="rect">
            <a:avLst/>
          </a:prstGeom>
        </p:spPr>
      </p:pic>
      <p:pic>
        <p:nvPicPr>
          <p:cNvPr id="6" name="Picture 5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357694"/>
            <a:ext cx="1828800" cy="1828800"/>
          </a:xfrm>
          <a:prstGeom prst="rect">
            <a:avLst/>
          </a:prstGeom>
        </p:spPr>
      </p:pic>
      <p:pic>
        <p:nvPicPr>
          <p:cNvPr id="7" name="Picture 6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429132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001092" cy="6858000"/>
          </a:xfrm>
        </p:spPr>
      </p:pic>
      <p:sp>
        <p:nvSpPr>
          <p:cNvPr id="3" name="Cloud Callout 2"/>
          <p:cNvSpPr/>
          <p:nvPr/>
        </p:nvSpPr>
        <p:spPr>
          <a:xfrm>
            <a:off x="611505" y="3573145"/>
            <a:ext cx="3960495" cy="20161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42908" y="4643446"/>
            <a:ext cx="9448800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71435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9001156" cy="292895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0"/>
            <a:ext cx="9144000" cy="677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0903" y="2095500"/>
            <a:ext cx="5562600" cy="14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8775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8775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3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3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ave 6"/>
          <p:cNvSpPr/>
          <p:nvPr/>
        </p:nvSpPr>
        <p:spPr>
          <a:xfrm>
            <a:off x="395923" y="1090613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anh khó đấy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Nhạc: </a:t>
            </a:r>
            <a:r>
              <a:rPr lang="en-US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Đình Khiêm</a:t>
            </a:r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en-US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Various Artists - Em Làm Kế Hoạch Nh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1585" y="40716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4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8929718" cy="6572296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5929330"/>
            <a:ext cx="792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27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92933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57356" y="6000768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3525" y="1417955"/>
            <a:ext cx="5800725" cy="412178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6"/>
            <a:ext cx="9144000" cy="60722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621508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43042" y="5765184"/>
            <a:ext cx="6429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2745" y="1650365"/>
            <a:ext cx="6196965" cy="36677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57356" y="614364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2265" y="1558925"/>
            <a:ext cx="5805170" cy="3957955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852"/>
            <a:ext cx="8929717" cy="642942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114</Words>
  <Application>Microsoft Office PowerPoint</Application>
  <PresentationFormat>On-screen Show (4:3)</PresentationFormat>
  <Paragraphs>17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MT</vt:lpstr>
      <vt:lpstr>Goudy Old Style</vt:lpstr>
      <vt:lpstr>Times New Roman</vt:lpstr>
      <vt:lpstr>Office Theme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5420</cp:lastModifiedBy>
  <cp:revision>24</cp:revision>
  <dcterms:created xsi:type="dcterms:W3CDTF">2020-08-31T05:15:00Z</dcterms:created>
  <dcterms:modified xsi:type="dcterms:W3CDTF">2024-11-10T10:06:44Z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