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8"/>
  </p:notesMasterIdLst>
  <p:sldIdLst>
    <p:sldId id="256" r:id="rId2"/>
    <p:sldId id="306" r:id="rId3"/>
    <p:sldId id="316" r:id="rId4"/>
    <p:sldId id="310" r:id="rId5"/>
    <p:sldId id="293" r:id="rId6"/>
    <p:sldId id="308" r:id="rId7"/>
    <p:sldId id="307" r:id="rId8"/>
    <p:sldId id="319" r:id="rId9"/>
    <p:sldId id="320" r:id="rId10"/>
    <p:sldId id="302" r:id="rId11"/>
    <p:sldId id="314" r:id="rId12"/>
    <p:sldId id="315" r:id="rId13"/>
    <p:sldId id="312" r:id="rId14"/>
    <p:sldId id="318" r:id="rId15"/>
    <p:sldId id="305" r:id="rId16"/>
    <p:sldId id="325" r:id="rId17"/>
  </p:sldIdLst>
  <p:sldSz cx="11887200" cy="6904038"/>
  <p:notesSz cx="6858000" cy="9144000"/>
  <p:embeddedFontLst>
    <p:embeddedFont>
      <p:font typeface="Fredoka One" panose="020B0604020202020204" charset="0"/>
      <p:regular r:id="rId19"/>
    </p:embeddedFon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Exo 2" panose="020B0604020202020204" charset="0"/>
      <p:regular r:id="rId24"/>
      <p:bold r:id="rId25"/>
      <p:italic r:id="rId26"/>
      <p:boldItalic r:id="rId27"/>
    </p:embeddedFont>
    <p:embeddedFont>
      <p:font typeface="Century Schoolbook" panose="02040604050505020304" pitchFamily="18" charset="0"/>
      <p:regular r:id="rId28"/>
      <p:bold r:id="rId29"/>
      <p:italic r:id="rId30"/>
      <p:boldItalic r:id="rId31"/>
    </p:embeddedFont>
    <p:embeddedFont>
      <p:font typeface="Roboto Condensed Light" panose="02000000000000000000" pitchFamily="2" charset="0"/>
      <p:regular r:id="rId32"/>
      <p:italic r:id="rId33"/>
    </p:embeddedFont>
    <p:embeddedFont>
      <p:font typeface="VNI-Brush" pitchFamily="2" charset="0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293"/>
    <a:srgbClr val="FFF2F0"/>
    <a:srgbClr val="C4C5C9"/>
    <a:srgbClr val="ED2900"/>
    <a:srgbClr val="210A06"/>
    <a:srgbClr val="D03F67"/>
    <a:srgbClr val="FBAABD"/>
    <a:srgbClr val="DB5038"/>
    <a:srgbClr val="FFC7BE"/>
    <a:srgbClr val="D364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F5CF214-78D4-4100-B879-9193FE3FB6AB}">
  <a:tblStyle styleId="{EF5CF214-78D4-4100-B879-9193FE3FB6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5" autoAdjust="0"/>
    <p:restoredTop sz="93792" autoAdjust="0"/>
  </p:normalViewPr>
  <p:slideViewPr>
    <p:cSldViewPr snapToGrid="0">
      <p:cViewPr varScale="1">
        <p:scale>
          <a:sx n="92" d="100"/>
          <a:sy n="92" d="100"/>
        </p:scale>
        <p:origin x="42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76250" y="685800"/>
            <a:ext cx="5905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4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6250" y="685800"/>
            <a:ext cx="5905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6250" y="685800"/>
            <a:ext cx="5905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13926b7999d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6250" y="685800"/>
            <a:ext cx="5905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13926b7999d_0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2196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" name="Google Shape;4512;gf80a20933f_0_4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6250" y="685800"/>
            <a:ext cx="5905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3" name="Google Shape;4513;gf80a20933f_0_4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 rot="10800000">
            <a:off x="1067754" y="328233"/>
            <a:ext cx="9751700" cy="6202903"/>
            <a:chOff x="1569550" y="629994"/>
            <a:chExt cx="5900038" cy="3634698"/>
          </a:xfrm>
        </p:grpSpPr>
        <p:grpSp>
          <p:nvGrpSpPr>
            <p:cNvPr id="42" name="Google Shape;42;p4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43" name="Google Shape;43;p4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3"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3"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3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3"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3"/>
              </a:p>
            </p:txBody>
          </p:sp>
        </p:grpSp>
        <p:sp>
          <p:nvSpPr>
            <p:cNvPr id="48" name="Google Shape;48;p4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36000" y="597350"/>
            <a:ext cx="10015200" cy="768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1735760" y="2058628"/>
            <a:ext cx="8415810" cy="31707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94360" lvl="0" indent="-3962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434343"/>
                </a:solidFill>
              </a:defRPr>
            </a:lvl1pPr>
            <a:lvl2pPr marL="1188720" lvl="1" indent="-39624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2pPr>
            <a:lvl3pPr marL="1783080" lvl="2" indent="-39624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2377440" lvl="3" indent="-396240" rtl="0">
              <a:lnSpc>
                <a:spcPct val="115000"/>
              </a:lnSpc>
              <a:spcBef>
                <a:spcPts val="208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971800" lvl="4" indent="-396240" rtl="0">
              <a:lnSpc>
                <a:spcPct val="115000"/>
              </a:lnSpc>
              <a:spcBef>
                <a:spcPts val="208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3566160" lvl="5" indent="-396240" rtl="0">
              <a:lnSpc>
                <a:spcPct val="115000"/>
              </a:lnSpc>
              <a:spcBef>
                <a:spcPts val="208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4160520" lvl="6" indent="-396240" rtl="0">
              <a:lnSpc>
                <a:spcPct val="115000"/>
              </a:lnSpc>
              <a:spcBef>
                <a:spcPts val="208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4754880" lvl="7" indent="-396240" rtl="0">
              <a:lnSpc>
                <a:spcPct val="115000"/>
              </a:lnSpc>
              <a:spcBef>
                <a:spcPts val="208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5349240" lvl="8" indent="-396240" rtl="0">
              <a:lnSpc>
                <a:spcPct val="115000"/>
              </a:lnSpc>
              <a:spcBef>
                <a:spcPts val="2080"/>
              </a:spcBef>
              <a:spcAft>
                <a:spcPts val="208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187464" y="-134636"/>
            <a:ext cx="11277273" cy="7173296"/>
            <a:chOff x="1569550" y="629994"/>
            <a:chExt cx="5900038" cy="3634698"/>
          </a:xfrm>
        </p:grpSpPr>
        <p:grpSp>
          <p:nvGrpSpPr>
            <p:cNvPr id="53" name="Google Shape;53;p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54" name="Google Shape;54;p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3"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3"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3"/>
              </a:p>
            </p:txBody>
          </p:sp>
          <p:sp>
            <p:nvSpPr>
              <p:cNvPr id="57" name="Google Shape;57;p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3"/>
              </a:p>
            </p:txBody>
          </p:sp>
          <p:sp>
            <p:nvSpPr>
              <p:cNvPr id="58" name="Google Shape;58;p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3"/>
              </a:p>
            </p:txBody>
          </p:sp>
        </p:grpSp>
        <p:sp>
          <p:nvSpPr>
            <p:cNvPr id="59" name="Google Shape;59;p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936000" y="597350"/>
            <a:ext cx="10015200" cy="768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 idx="2"/>
          </p:nvPr>
        </p:nvSpPr>
        <p:spPr>
          <a:xfrm>
            <a:off x="2055657" y="3733764"/>
            <a:ext cx="3605160" cy="7502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6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3"/>
          </p:nvPr>
        </p:nvSpPr>
        <p:spPr>
          <a:xfrm>
            <a:off x="6225553" y="3733764"/>
            <a:ext cx="3605940" cy="7502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6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1"/>
          </p:nvPr>
        </p:nvSpPr>
        <p:spPr>
          <a:xfrm>
            <a:off x="6225558" y="4388296"/>
            <a:ext cx="3605940" cy="1379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2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4"/>
          </p:nvPr>
        </p:nvSpPr>
        <p:spPr>
          <a:xfrm>
            <a:off x="2055690" y="4388296"/>
            <a:ext cx="3605160" cy="1379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2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9pPr>
          </a:lstStyle>
          <a:p>
            <a:endParaRPr/>
          </a:p>
        </p:txBody>
      </p:sp>
      <p:grpSp>
        <p:nvGrpSpPr>
          <p:cNvPr id="65" name="Google Shape;65;p5"/>
          <p:cNvGrpSpPr/>
          <p:nvPr/>
        </p:nvGrpSpPr>
        <p:grpSpPr>
          <a:xfrm rot="10800000" flipH="1">
            <a:off x="8781315" y="4629926"/>
            <a:ext cx="3721206" cy="2276210"/>
            <a:chOff x="238125" y="3383650"/>
            <a:chExt cx="1287775" cy="762900"/>
          </a:xfrm>
        </p:grpSpPr>
        <p:sp>
          <p:nvSpPr>
            <p:cNvPr id="66" name="Google Shape;66;p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grpSp>
        <p:nvGrpSpPr>
          <p:cNvPr id="69" name="Google Shape;69;p5"/>
          <p:cNvGrpSpPr/>
          <p:nvPr/>
        </p:nvGrpSpPr>
        <p:grpSpPr>
          <a:xfrm rot="-5400000" flipH="1">
            <a:off x="722285" y="-735531"/>
            <a:ext cx="1577789" cy="3021919"/>
            <a:chOff x="961675" y="1958725"/>
            <a:chExt cx="563225" cy="1113825"/>
          </a:xfrm>
        </p:grpSpPr>
        <p:sp>
          <p:nvSpPr>
            <p:cNvPr id="70" name="Google Shape;70;p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sp>
        <p:nvSpPr>
          <p:cNvPr id="72" name="Google Shape;72;p5"/>
          <p:cNvSpPr/>
          <p:nvPr/>
        </p:nvSpPr>
        <p:spPr>
          <a:xfrm>
            <a:off x="853957" y="1848905"/>
            <a:ext cx="617960" cy="593555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3"/>
          </a:p>
        </p:txBody>
      </p:sp>
      <p:sp>
        <p:nvSpPr>
          <p:cNvPr id="73" name="Google Shape;73;p5"/>
          <p:cNvSpPr/>
          <p:nvPr/>
        </p:nvSpPr>
        <p:spPr>
          <a:xfrm>
            <a:off x="9728763" y="601478"/>
            <a:ext cx="612590" cy="488335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3"/>
          </a:p>
        </p:txBody>
      </p:sp>
      <p:grpSp>
        <p:nvGrpSpPr>
          <p:cNvPr id="74" name="Google Shape;74;p5"/>
          <p:cNvGrpSpPr/>
          <p:nvPr/>
        </p:nvGrpSpPr>
        <p:grpSpPr>
          <a:xfrm>
            <a:off x="10819721" y="2598259"/>
            <a:ext cx="618513" cy="638659"/>
            <a:chOff x="1460350" y="2402425"/>
            <a:chExt cx="208950" cy="208950"/>
          </a:xfrm>
        </p:grpSpPr>
        <p:sp>
          <p:nvSpPr>
            <p:cNvPr id="75" name="Google Shape;75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grpSp>
        <p:nvGrpSpPr>
          <p:cNvPr id="103" name="Google Shape;103;p5"/>
          <p:cNvGrpSpPr/>
          <p:nvPr/>
        </p:nvGrpSpPr>
        <p:grpSpPr>
          <a:xfrm rot="3427705">
            <a:off x="644100" y="5632221"/>
            <a:ext cx="457428" cy="443078"/>
            <a:chOff x="1460350" y="2402425"/>
            <a:chExt cx="208950" cy="208950"/>
          </a:xfrm>
        </p:grpSpPr>
        <p:sp>
          <p:nvSpPr>
            <p:cNvPr id="104" name="Google Shape;104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7"/>
          <p:cNvGrpSpPr/>
          <p:nvPr/>
        </p:nvGrpSpPr>
        <p:grpSpPr>
          <a:xfrm rot="10800000">
            <a:off x="7139802" y="2146084"/>
            <a:ext cx="8019036" cy="6061215"/>
            <a:chOff x="6012925" y="2964625"/>
            <a:chExt cx="1368950" cy="1009975"/>
          </a:xfrm>
        </p:grpSpPr>
        <p:sp>
          <p:nvSpPr>
            <p:cNvPr id="145" name="Google Shape;145;p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sp>
        <p:nvSpPr>
          <p:cNvPr id="150" name="Google Shape;150;p7"/>
          <p:cNvSpPr txBox="1">
            <a:spLocks noGrp="1"/>
          </p:cNvSpPr>
          <p:nvPr>
            <p:ph type="title"/>
          </p:nvPr>
        </p:nvSpPr>
        <p:spPr>
          <a:xfrm>
            <a:off x="936000" y="1108760"/>
            <a:ext cx="4848090" cy="14923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"/>
          <p:cNvSpPr txBox="1">
            <a:spLocks noGrp="1"/>
          </p:cNvSpPr>
          <p:nvPr>
            <p:ph type="body" idx="1"/>
          </p:nvPr>
        </p:nvSpPr>
        <p:spPr>
          <a:xfrm>
            <a:off x="936000" y="2859267"/>
            <a:ext cx="5738070" cy="30273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94360" lvl="0" indent="-412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188720" lvl="1" indent="-412750" rtl="0">
              <a:lnSpc>
                <a:spcPct val="115000"/>
              </a:lnSpc>
              <a:spcBef>
                <a:spcPts val="208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783080" lvl="2" indent="-412750" rtl="0">
              <a:lnSpc>
                <a:spcPct val="115000"/>
              </a:lnSpc>
              <a:spcBef>
                <a:spcPts val="208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2377440" lvl="3" indent="-412750" rtl="0">
              <a:lnSpc>
                <a:spcPct val="115000"/>
              </a:lnSpc>
              <a:spcBef>
                <a:spcPts val="208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971800" lvl="4" indent="-412750" rtl="0">
              <a:lnSpc>
                <a:spcPct val="115000"/>
              </a:lnSpc>
              <a:spcBef>
                <a:spcPts val="208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3566160" lvl="5" indent="-412750" rtl="0">
              <a:lnSpc>
                <a:spcPct val="115000"/>
              </a:lnSpc>
              <a:spcBef>
                <a:spcPts val="208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4160520" lvl="6" indent="-412750" rtl="0">
              <a:lnSpc>
                <a:spcPct val="115000"/>
              </a:lnSpc>
              <a:spcBef>
                <a:spcPts val="208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4754880" lvl="7" indent="-412750" rtl="0">
              <a:lnSpc>
                <a:spcPct val="115000"/>
              </a:lnSpc>
              <a:spcBef>
                <a:spcPts val="208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5349240" lvl="8" indent="-412750" rtl="0">
              <a:lnSpc>
                <a:spcPct val="115000"/>
              </a:lnSpc>
              <a:spcBef>
                <a:spcPts val="2080"/>
              </a:spcBef>
              <a:spcAft>
                <a:spcPts val="208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7"/>
          <p:cNvSpPr/>
          <p:nvPr/>
        </p:nvSpPr>
        <p:spPr>
          <a:xfrm rot="10800000" flipH="1">
            <a:off x="-992501" y="-1605315"/>
            <a:ext cx="3218361" cy="4485642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3"/>
          </a:p>
        </p:txBody>
      </p:sp>
      <p:grpSp>
        <p:nvGrpSpPr>
          <p:cNvPr id="153" name="Google Shape;153;p7"/>
          <p:cNvGrpSpPr/>
          <p:nvPr/>
        </p:nvGrpSpPr>
        <p:grpSpPr>
          <a:xfrm rot="5400000">
            <a:off x="9970675" y="-609398"/>
            <a:ext cx="1302072" cy="2493843"/>
            <a:chOff x="961675" y="1958725"/>
            <a:chExt cx="563225" cy="1113825"/>
          </a:xfrm>
        </p:grpSpPr>
        <p:sp>
          <p:nvSpPr>
            <p:cNvPr id="154" name="Google Shape;154;p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grpSp>
        <p:nvGrpSpPr>
          <p:cNvPr id="156" name="Google Shape;156;p7"/>
          <p:cNvGrpSpPr/>
          <p:nvPr/>
        </p:nvGrpSpPr>
        <p:grpSpPr>
          <a:xfrm rot="10800000">
            <a:off x="-688492" y="4629926"/>
            <a:ext cx="3721206" cy="2276210"/>
            <a:chOff x="238125" y="3383650"/>
            <a:chExt cx="1287775" cy="762900"/>
          </a:xfrm>
        </p:grpSpPr>
        <p:sp>
          <p:nvSpPr>
            <p:cNvPr id="157" name="Google Shape;157;p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sp>
        <p:nvSpPr>
          <p:cNvPr id="160" name="Google Shape;160;p7"/>
          <p:cNvSpPr/>
          <p:nvPr/>
        </p:nvSpPr>
        <p:spPr>
          <a:xfrm>
            <a:off x="9670817" y="5761630"/>
            <a:ext cx="617960" cy="593555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3"/>
          </a:p>
        </p:txBody>
      </p:sp>
      <p:sp>
        <p:nvSpPr>
          <p:cNvPr id="161" name="Google Shape;161;p7"/>
          <p:cNvSpPr/>
          <p:nvPr/>
        </p:nvSpPr>
        <p:spPr>
          <a:xfrm>
            <a:off x="629705" y="446075"/>
            <a:ext cx="612590" cy="488335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3"/>
          </a:p>
        </p:txBody>
      </p:sp>
      <p:grpSp>
        <p:nvGrpSpPr>
          <p:cNvPr id="162" name="Google Shape;162;p7"/>
          <p:cNvGrpSpPr/>
          <p:nvPr/>
        </p:nvGrpSpPr>
        <p:grpSpPr>
          <a:xfrm rot="3427705">
            <a:off x="5714880" y="5856315"/>
            <a:ext cx="457428" cy="443078"/>
            <a:chOff x="1460350" y="2402425"/>
            <a:chExt cx="208950" cy="208950"/>
          </a:xfrm>
        </p:grpSpPr>
        <p:sp>
          <p:nvSpPr>
            <p:cNvPr id="163" name="Google Shape;16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grpSp>
        <p:nvGrpSpPr>
          <p:cNvPr id="191" name="Google Shape;191;p7"/>
          <p:cNvGrpSpPr/>
          <p:nvPr/>
        </p:nvGrpSpPr>
        <p:grpSpPr>
          <a:xfrm>
            <a:off x="10133369" y="934397"/>
            <a:ext cx="618513" cy="638659"/>
            <a:chOff x="1460350" y="2402425"/>
            <a:chExt cx="208950" cy="208950"/>
          </a:xfrm>
        </p:grpSpPr>
        <p:sp>
          <p:nvSpPr>
            <p:cNvPr id="192" name="Google Shape;192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8"/>
          <p:cNvGrpSpPr/>
          <p:nvPr/>
        </p:nvGrpSpPr>
        <p:grpSpPr>
          <a:xfrm rot="10800000">
            <a:off x="1890381" y="666742"/>
            <a:ext cx="8509324" cy="5412661"/>
            <a:chOff x="6012925" y="2964625"/>
            <a:chExt cx="1368950" cy="1009975"/>
          </a:xfrm>
        </p:grpSpPr>
        <p:sp>
          <p:nvSpPr>
            <p:cNvPr id="222" name="Google Shape;222;p8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1818570" y="1782419"/>
            <a:ext cx="8250060" cy="31626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7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24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24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24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24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24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24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24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240"/>
            </a:lvl9pPr>
          </a:lstStyle>
          <a:p>
            <a:endParaRPr/>
          </a:p>
        </p:txBody>
      </p:sp>
      <p:sp>
        <p:nvSpPr>
          <p:cNvPr id="228" name="Google Shape;228;p8"/>
          <p:cNvSpPr/>
          <p:nvPr/>
        </p:nvSpPr>
        <p:spPr>
          <a:xfrm rot="-5062406">
            <a:off x="-1609954" y="-701129"/>
            <a:ext cx="3782603" cy="3651419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3"/>
          </a:p>
        </p:txBody>
      </p:sp>
      <p:sp>
        <p:nvSpPr>
          <p:cNvPr id="229" name="Google Shape;229;p8"/>
          <p:cNvSpPr/>
          <p:nvPr/>
        </p:nvSpPr>
        <p:spPr>
          <a:xfrm flipH="1">
            <a:off x="9888957" y="3279066"/>
            <a:ext cx="3218361" cy="4485642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3"/>
          </a:p>
        </p:txBody>
      </p:sp>
      <p:grpSp>
        <p:nvGrpSpPr>
          <p:cNvPr id="230" name="Google Shape;230;p8"/>
          <p:cNvGrpSpPr/>
          <p:nvPr/>
        </p:nvGrpSpPr>
        <p:grpSpPr>
          <a:xfrm>
            <a:off x="8165993" y="-13514"/>
            <a:ext cx="3721206" cy="2276210"/>
            <a:chOff x="238125" y="3383650"/>
            <a:chExt cx="1287775" cy="762900"/>
          </a:xfrm>
        </p:grpSpPr>
        <p:sp>
          <p:nvSpPr>
            <p:cNvPr id="231" name="Google Shape;231;p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grpSp>
        <p:nvGrpSpPr>
          <p:cNvPr id="234" name="Google Shape;234;p8"/>
          <p:cNvGrpSpPr/>
          <p:nvPr/>
        </p:nvGrpSpPr>
        <p:grpSpPr>
          <a:xfrm rot="-5400000">
            <a:off x="595979" y="5008179"/>
            <a:ext cx="1302072" cy="2493843"/>
            <a:chOff x="961675" y="1958725"/>
            <a:chExt cx="563225" cy="1113825"/>
          </a:xfrm>
        </p:grpSpPr>
        <p:sp>
          <p:nvSpPr>
            <p:cNvPr id="235" name="Google Shape;235;p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grpSp>
        <p:nvGrpSpPr>
          <p:cNvPr id="237" name="Google Shape;237;p8"/>
          <p:cNvGrpSpPr/>
          <p:nvPr/>
        </p:nvGrpSpPr>
        <p:grpSpPr>
          <a:xfrm>
            <a:off x="1388709" y="4482994"/>
            <a:ext cx="618513" cy="638659"/>
            <a:chOff x="1460350" y="2402425"/>
            <a:chExt cx="208950" cy="208950"/>
          </a:xfrm>
        </p:grpSpPr>
        <p:sp>
          <p:nvSpPr>
            <p:cNvPr id="238" name="Google Shape;23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grpSp>
        <p:nvGrpSpPr>
          <p:cNvPr id="266" name="Google Shape;266;p8"/>
          <p:cNvGrpSpPr/>
          <p:nvPr/>
        </p:nvGrpSpPr>
        <p:grpSpPr>
          <a:xfrm rot="3427758">
            <a:off x="8864740" y="929352"/>
            <a:ext cx="638616" cy="618535"/>
            <a:chOff x="1460350" y="2402425"/>
            <a:chExt cx="208950" cy="208950"/>
          </a:xfrm>
        </p:grpSpPr>
        <p:sp>
          <p:nvSpPr>
            <p:cNvPr id="267" name="Google Shape;267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sp>
        <p:nvSpPr>
          <p:cNvPr id="295" name="Google Shape;295;p8"/>
          <p:cNvSpPr/>
          <p:nvPr/>
        </p:nvSpPr>
        <p:spPr>
          <a:xfrm>
            <a:off x="1200602" y="1608016"/>
            <a:ext cx="617960" cy="593555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3"/>
          </a:p>
        </p:txBody>
      </p:sp>
      <p:sp>
        <p:nvSpPr>
          <p:cNvPr id="296" name="Google Shape;296;p8"/>
          <p:cNvSpPr/>
          <p:nvPr/>
        </p:nvSpPr>
        <p:spPr>
          <a:xfrm>
            <a:off x="6759588" y="6058391"/>
            <a:ext cx="521307" cy="4494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3"/>
          </a:p>
        </p:txBody>
      </p:sp>
      <p:grpSp>
        <p:nvGrpSpPr>
          <p:cNvPr id="297" name="Google Shape;297;p8"/>
          <p:cNvGrpSpPr/>
          <p:nvPr/>
        </p:nvGrpSpPr>
        <p:grpSpPr>
          <a:xfrm>
            <a:off x="9261522" y="4066122"/>
            <a:ext cx="1109085" cy="706066"/>
            <a:chOff x="4908575" y="2482875"/>
            <a:chExt cx="654350" cy="403450"/>
          </a:xfrm>
        </p:grpSpPr>
        <p:sp>
          <p:nvSpPr>
            <p:cNvPr id="298" name="Google Shape;298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"/>
          <p:cNvSpPr txBox="1">
            <a:spLocks noGrp="1"/>
          </p:cNvSpPr>
          <p:nvPr>
            <p:ph type="title"/>
          </p:nvPr>
        </p:nvSpPr>
        <p:spPr>
          <a:xfrm>
            <a:off x="948058" y="4077456"/>
            <a:ext cx="5451420" cy="1498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3"/>
          <p:cNvSpPr txBox="1">
            <a:spLocks noGrp="1"/>
          </p:cNvSpPr>
          <p:nvPr>
            <p:ph type="title"/>
          </p:nvPr>
        </p:nvSpPr>
        <p:spPr>
          <a:xfrm>
            <a:off x="936000" y="597350"/>
            <a:ext cx="10015200" cy="768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grpSp>
        <p:nvGrpSpPr>
          <p:cNvPr id="519" name="Google Shape;519;p13"/>
          <p:cNvGrpSpPr/>
          <p:nvPr/>
        </p:nvGrpSpPr>
        <p:grpSpPr>
          <a:xfrm rot="10800000" flipH="1">
            <a:off x="8699285" y="4655354"/>
            <a:ext cx="3721206" cy="2276210"/>
            <a:chOff x="238125" y="3383650"/>
            <a:chExt cx="1287775" cy="762900"/>
          </a:xfrm>
        </p:grpSpPr>
        <p:sp>
          <p:nvSpPr>
            <p:cNvPr id="520" name="Google Shape;520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grpSp>
        <p:nvGrpSpPr>
          <p:cNvPr id="523" name="Google Shape;523;p13"/>
          <p:cNvGrpSpPr/>
          <p:nvPr/>
        </p:nvGrpSpPr>
        <p:grpSpPr>
          <a:xfrm rot="-5400000" flipH="1">
            <a:off x="722285" y="-735531"/>
            <a:ext cx="1577789" cy="3021919"/>
            <a:chOff x="961675" y="1958725"/>
            <a:chExt cx="563225" cy="1113825"/>
          </a:xfrm>
        </p:grpSpPr>
        <p:sp>
          <p:nvSpPr>
            <p:cNvPr id="524" name="Google Shape;524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sp>
        <p:nvSpPr>
          <p:cNvPr id="526" name="Google Shape;526;p13"/>
          <p:cNvSpPr/>
          <p:nvPr/>
        </p:nvSpPr>
        <p:spPr>
          <a:xfrm>
            <a:off x="-198493" y="5990480"/>
            <a:ext cx="612590" cy="488335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3"/>
          </a:p>
        </p:txBody>
      </p:sp>
      <p:grpSp>
        <p:nvGrpSpPr>
          <p:cNvPr id="527" name="Google Shape;527;p13"/>
          <p:cNvGrpSpPr/>
          <p:nvPr/>
        </p:nvGrpSpPr>
        <p:grpSpPr>
          <a:xfrm>
            <a:off x="-257774" y="1940708"/>
            <a:ext cx="618513" cy="638659"/>
            <a:chOff x="1460350" y="2402425"/>
            <a:chExt cx="208950" cy="208950"/>
          </a:xfrm>
        </p:grpSpPr>
        <p:sp>
          <p:nvSpPr>
            <p:cNvPr id="528" name="Google Shape;528;p13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grpSp>
        <p:nvGrpSpPr>
          <p:cNvPr id="556" name="Google Shape;556;p13"/>
          <p:cNvGrpSpPr/>
          <p:nvPr/>
        </p:nvGrpSpPr>
        <p:grpSpPr>
          <a:xfrm rot="3427705">
            <a:off x="4018802" y="6717323"/>
            <a:ext cx="457428" cy="443078"/>
            <a:chOff x="1460350" y="2402425"/>
            <a:chExt cx="208950" cy="208950"/>
          </a:xfrm>
        </p:grpSpPr>
        <p:sp>
          <p:nvSpPr>
            <p:cNvPr id="557" name="Google Shape;557;p13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71" name="Google Shape;571;p13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72" name="Google Shape;572;p13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73" name="Google Shape;573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74" name="Google Shape;574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75" name="Google Shape;575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76" name="Google Shape;576;p13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78" name="Google Shape;578;p13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sp>
        <p:nvSpPr>
          <p:cNvPr id="585" name="Google Shape;585;p13"/>
          <p:cNvSpPr/>
          <p:nvPr/>
        </p:nvSpPr>
        <p:spPr>
          <a:xfrm>
            <a:off x="11505930" y="1253736"/>
            <a:ext cx="617960" cy="593555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3"/>
          </a:p>
        </p:txBody>
      </p:sp>
      <p:sp>
        <p:nvSpPr>
          <p:cNvPr id="586" name="Google Shape;586;p13"/>
          <p:cNvSpPr/>
          <p:nvPr/>
        </p:nvSpPr>
        <p:spPr>
          <a:xfrm>
            <a:off x="7064155" y="-254790"/>
            <a:ext cx="617960" cy="593555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3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" name="Google Shape;2201;p34"/>
          <p:cNvGrpSpPr/>
          <p:nvPr/>
        </p:nvGrpSpPr>
        <p:grpSpPr>
          <a:xfrm rot="10800000">
            <a:off x="1890381" y="666742"/>
            <a:ext cx="8509324" cy="5412661"/>
            <a:chOff x="6012925" y="2964625"/>
            <a:chExt cx="1368950" cy="1009975"/>
          </a:xfrm>
        </p:grpSpPr>
        <p:sp>
          <p:nvSpPr>
            <p:cNvPr id="2202" name="Google Shape;2202;p34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03" name="Google Shape;2203;p34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04" name="Google Shape;2204;p34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05" name="Google Shape;2205;p34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06" name="Google Shape;2206;p34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sp>
        <p:nvSpPr>
          <p:cNvPr id="2207" name="Google Shape;2207;p34"/>
          <p:cNvSpPr txBox="1">
            <a:spLocks noGrp="1"/>
          </p:cNvSpPr>
          <p:nvPr>
            <p:ph type="title"/>
          </p:nvPr>
        </p:nvSpPr>
        <p:spPr>
          <a:xfrm>
            <a:off x="1818570" y="1782419"/>
            <a:ext cx="8250060" cy="31626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7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24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24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24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24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24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24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24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240"/>
            </a:lvl9pPr>
          </a:lstStyle>
          <a:p>
            <a:endParaRPr/>
          </a:p>
        </p:txBody>
      </p:sp>
      <p:sp>
        <p:nvSpPr>
          <p:cNvPr id="2208" name="Google Shape;2208;p34"/>
          <p:cNvSpPr/>
          <p:nvPr/>
        </p:nvSpPr>
        <p:spPr>
          <a:xfrm rot="-5062406">
            <a:off x="-1609954" y="-701129"/>
            <a:ext cx="3782603" cy="3651419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3"/>
          </a:p>
        </p:txBody>
      </p:sp>
      <p:sp>
        <p:nvSpPr>
          <p:cNvPr id="2209" name="Google Shape;2209;p34"/>
          <p:cNvSpPr/>
          <p:nvPr/>
        </p:nvSpPr>
        <p:spPr>
          <a:xfrm flipH="1">
            <a:off x="9888957" y="3279066"/>
            <a:ext cx="3218361" cy="4485642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3"/>
          </a:p>
        </p:txBody>
      </p:sp>
      <p:grpSp>
        <p:nvGrpSpPr>
          <p:cNvPr id="2210" name="Google Shape;2210;p34"/>
          <p:cNvGrpSpPr/>
          <p:nvPr/>
        </p:nvGrpSpPr>
        <p:grpSpPr>
          <a:xfrm>
            <a:off x="8189873" y="-13514"/>
            <a:ext cx="3721206" cy="2276210"/>
            <a:chOff x="238125" y="3383650"/>
            <a:chExt cx="1287775" cy="762900"/>
          </a:xfrm>
        </p:grpSpPr>
        <p:sp>
          <p:nvSpPr>
            <p:cNvPr id="2211" name="Google Shape;2211;p3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12" name="Google Shape;2212;p3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13" name="Google Shape;2213;p3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grpSp>
        <p:nvGrpSpPr>
          <p:cNvPr id="2214" name="Google Shape;2214;p34"/>
          <p:cNvGrpSpPr/>
          <p:nvPr/>
        </p:nvGrpSpPr>
        <p:grpSpPr>
          <a:xfrm rot="-5400000">
            <a:off x="595979" y="5008179"/>
            <a:ext cx="1302072" cy="2493843"/>
            <a:chOff x="961675" y="1958725"/>
            <a:chExt cx="563225" cy="1113825"/>
          </a:xfrm>
        </p:grpSpPr>
        <p:sp>
          <p:nvSpPr>
            <p:cNvPr id="2215" name="Google Shape;2215;p3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16" name="Google Shape;2216;p3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grpSp>
        <p:nvGrpSpPr>
          <p:cNvPr id="2217" name="Google Shape;2217;p34"/>
          <p:cNvGrpSpPr/>
          <p:nvPr/>
        </p:nvGrpSpPr>
        <p:grpSpPr>
          <a:xfrm>
            <a:off x="1388709" y="4482994"/>
            <a:ext cx="618513" cy="638659"/>
            <a:chOff x="1460350" y="2402425"/>
            <a:chExt cx="208950" cy="208950"/>
          </a:xfrm>
        </p:grpSpPr>
        <p:sp>
          <p:nvSpPr>
            <p:cNvPr id="2218" name="Google Shape;2218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19" name="Google Shape;2219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20" name="Google Shape;2220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21" name="Google Shape;2221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22" name="Google Shape;2222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23" name="Google Shape;2223;p3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24" name="Google Shape;2224;p3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25" name="Google Shape;2225;p3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26" name="Google Shape;2226;p3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27" name="Google Shape;2227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28" name="Google Shape;2228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29" name="Google Shape;2229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30" name="Google Shape;2230;p3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31" name="Google Shape;2231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32" name="Google Shape;2232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33" name="Google Shape;2233;p3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34" name="Google Shape;2234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35" name="Google Shape;2235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36" name="Google Shape;2236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38" name="Google Shape;2238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39" name="Google Shape;2239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40" name="Google Shape;2240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41" name="Google Shape;2241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42" name="Google Shape;2242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43" name="Google Shape;2243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44" name="Google Shape;2244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45" name="Google Shape;2245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grpSp>
        <p:nvGrpSpPr>
          <p:cNvPr id="2246" name="Google Shape;2246;p34"/>
          <p:cNvGrpSpPr/>
          <p:nvPr/>
        </p:nvGrpSpPr>
        <p:grpSpPr>
          <a:xfrm rot="3427758">
            <a:off x="8864740" y="929352"/>
            <a:ext cx="638616" cy="618535"/>
            <a:chOff x="1460350" y="2402425"/>
            <a:chExt cx="208950" cy="208950"/>
          </a:xfrm>
        </p:grpSpPr>
        <p:sp>
          <p:nvSpPr>
            <p:cNvPr id="2247" name="Google Shape;2247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48" name="Google Shape;2248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49" name="Google Shape;2249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50" name="Google Shape;2250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51" name="Google Shape;2251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52" name="Google Shape;2252;p3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53" name="Google Shape;2253;p3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54" name="Google Shape;2254;p3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55" name="Google Shape;2255;p3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56" name="Google Shape;2256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57" name="Google Shape;2257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58" name="Google Shape;2258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59" name="Google Shape;2259;p3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60" name="Google Shape;2260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61" name="Google Shape;2261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62" name="Google Shape;2262;p3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63" name="Google Shape;2263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64" name="Google Shape;2264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65" name="Google Shape;2265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66" name="Google Shape;2266;p3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67" name="Google Shape;2267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68" name="Google Shape;2268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69" name="Google Shape;2269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70" name="Google Shape;2270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71" name="Google Shape;2271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72" name="Google Shape;2272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73" name="Google Shape;2273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74" name="Google Shape;2274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sp>
        <p:nvSpPr>
          <p:cNvPr id="2275" name="Google Shape;2275;p34"/>
          <p:cNvSpPr/>
          <p:nvPr/>
        </p:nvSpPr>
        <p:spPr>
          <a:xfrm>
            <a:off x="1200602" y="1608016"/>
            <a:ext cx="617960" cy="593555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3"/>
          </a:p>
        </p:txBody>
      </p:sp>
      <p:sp>
        <p:nvSpPr>
          <p:cNvPr id="2276" name="Google Shape;2276;p34"/>
          <p:cNvSpPr/>
          <p:nvPr/>
        </p:nvSpPr>
        <p:spPr>
          <a:xfrm>
            <a:off x="6759588" y="6058391"/>
            <a:ext cx="521307" cy="4494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3"/>
          </a:p>
        </p:txBody>
      </p:sp>
      <p:grpSp>
        <p:nvGrpSpPr>
          <p:cNvPr id="2277" name="Google Shape;2277;p34"/>
          <p:cNvGrpSpPr/>
          <p:nvPr/>
        </p:nvGrpSpPr>
        <p:grpSpPr>
          <a:xfrm>
            <a:off x="9261522" y="4066122"/>
            <a:ext cx="1109085" cy="706066"/>
            <a:chOff x="4908575" y="2482875"/>
            <a:chExt cx="654350" cy="403450"/>
          </a:xfrm>
        </p:grpSpPr>
        <p:sp>
          <p:nvSpPr>
            <p:cNvPr id="2278" name="Google Shape;2278;p3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79" name="Google Shape;2279;p3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80" name="Google Shape;2280;p3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81" name="Google Shape;2281;p3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82" name="Google Shape;2282;p3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83" name="Google Shape;2283;p3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84" name="Google Shape;2284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85" name="Google Shape;2285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86" name="Google Shape;2286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87" name="Google Shape;2287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88" name="Google Shape;2288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89" name="Google Shape;2289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90" name="Google Shape;2290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91" name="Google Shape;2291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92" name="Google Shape;2292;p3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93" name="Google Shape;2293;p3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94" name="Google Shape;2294;p3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95" name="Google Shape;2295;p3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96" name="Google Shape;2296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97" name="Google Shape;2297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98" name="Google Shape;2298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299" name="Google Shape;2299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00" name="Google Shape;2300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01" name="Google Shape;2301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02" name="Google Shape;2302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03" name="Google Shape;2303;p3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04" name="Google Shape;2304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05" name="Google Shape;2305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06" name="Google Shape;2306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07" name="Google Shape;2307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08" name="Google Shape;2308;p3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09" name="Google Shape;2309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12" name="Google Shape;2312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13" name="Google Shape;2313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14" name="Google Shape;2314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15" name="Google Shape;2315;p3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16" name="Google Shape;2316;p3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17" name="Google Shape;2317;p3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18" name="Google Shape;2318;p3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19" name="Google Shape;2319;p3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20" name="Google Shape;2320;p3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21" name="Google Shape;2321;p3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22" name="Google Shape;2322;p3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23" name="Google Shape;2323;p3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24" name="Google Shape;2324;p3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25" name="Google Shape;2325;p3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26" name="Google Shape;2326;p3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27" name="Google Shape;2327;p3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28" name="Google Shape;2328;p3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29" name="Google Shape;2329;p3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30" name="Google Shape;2330;p3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31" name="Google Shape;2331;p3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32" name="Google Shape;2332;p3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3"/>
            </a:p>
          </p:txBody>
        </p:sp>
      </p:grpSp>
      <p:sp>
        <p:nvSpPr>
          <p:cNvPr id="2334" name="Google Shape;2334;p34"/>
          <p:cNvSpPr txBox="1">
            <a:spLocks noGrp="1"/>
          </p:cNvSpPr>
          <p:nvPr>
            <p:ph type="subTitle" idx="1"/>
          </p:nvPr>
        </p:nvSpPr>
        <p:spPr>
          <a:xfrm>
            <a:off x="4219995" y="4300764"/>
            <a:ext cx="3447210" cy="911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08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08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08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08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08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08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080"/>
              </a:spcBef>
              <a:spcAft>
                <a:spcPts val="208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9936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58934" y="2089893"/>
            <a:ext cx="6969300" cy="17287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7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7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7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7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7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7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7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76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09348" y="4282691"/>
            <a:ext cx="5068440" cy="638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8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4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4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4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4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4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4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4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4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4318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94360" y="1610942"/>
            <a:ext cx="9707880" cy="4906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12884-11E0-4686-A880-489A4AC2CC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9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05210" y="597350"/>
            <a:ext cx="11076780" cy="768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05210" y="1546949"/>
            <a:ext cx="11076780" cy="4585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6" r:id="rId5"/>
    <p:sldLayoutId id="2147483659" r:id="rId6"/>
    <p:sldLayoutId id="2147483664" r:id="rId7"/>
    <p:sldLayoutId id="2147483665" r:id="rId8"/>
    <p:sldLayoutId id="214748366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606" userDrawn="1">
          <p15:clr>
            <a:srgbClr val="EA4335"/>
          </p15:clr>
        </p15:guide>
        <p15:guide id="2" orient="horz" pos="376" userDrawn="1">
          <p15:clr>
            <a:srgbClr val="EA4335"/>
          </p15:clr>
        </p15:guide>
        <p15:guide id="3" pos="6882" userDrawn="1">
          <p15:clr>
            <a:srgbClr val="EA4335"/>
          </p15:clr>
        </p15:guide>
        <p15:guide id="4" orient="horz" pos="3973" userDrawn="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3" Type="http://schemas.openxmlformats.org/officeDocument/2006/relationships/image" Target="../media/image4.png"/><Relationship Id="rId21" Type="http://schemas.microsoft.com/office/2007/relationships/hdphoto" Target="../media/hdphoto9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slide" Target="slide9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slide" Target="slide12.xml"/><Relationship Id="rId24" Type="http://schemas.openxmlformats.org/officeDocument/2006/relationships/image" Target="../media/image13.png"/><Relationship Id="rId5" Type="http://schemas.openxmlformats.org/officeDocument/2006/relationships/slide" Target="slide10.xml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6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6.gif"/><Relationship Id="rId3" Type="http://schemas.openxmlformats.org/officeDocument/2006/relationships/image" Target="../media/image14.png"/><Relationship Id="rId7" Type="http://schemas.microsoft.com/office/2007/relationships/hdphoto" Target="../media/hdphoto13.wdp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slide" Target="slide7.xml"/><Relationship Id="rId10" Type="http://schemas.microsoft.com/office/2007/relationships/hdphoto" Target="../media/hdphoto4.wdp"/><Relationship Id="rId4" Type="http://schemas.microsoft.com/office/2007/relationships/hdphoto" Target="../media/hdphoto12.wdp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9.wdp"/><Relationship Id="rId3" Type="http://schemas.openxmlformats.org/officeDocument/2006/relationships/image" Target="../media/image17.jpg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slide" Target="slide7.xml"/><Relationship Id="rId11" Type="http://schemas.microsoft.com/office/2007/relationships/hdphoto" Target="../media/hdphoto2.wdp"/><Relationship Id="rId5" Type="http://schemas.microsoft.com/office/2007/relationships/hdphoto" Target="../media/hdphoto14.wdp"/><Relationship Id="rId10" Type="http://schemas.openxmlformats.org/officeDocument/2006/relationships/image" Target="../media/image4.png"/><Relationship Id="rId4" Type="http://schemas.openxmlformats.org/officeDocument/2006/relationships/image" Target="../media/image18.png"/><Relationship Id="rId9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89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0"/>
          <p:cNvSpPr txBox="1">
            <a:spLocks/>
          </p:cNvSpPr>
          <p:nvPr/>
        </p:nvSpPr>
        <p:spPr bwMode="auto">
          <a:xfrm>
            <a:off x="3190886" y="4178466"/>
            <a:ext cx="609811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74245" y="2240911"/>
            <a:ext cx="93314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6" name="Google Shape;4516;p67"/>
          <p:cNvGrpSpPr/>
          <p:nvPr/>
        </p:nvGrpSpPr>
        <p:grpSpPr>
          <a:xfrm rot="-611625">
            <a:off x="-260239" y="3267853"/>
            <a:ext cx="3698564" cy="4717955"/>
            <a:chOff x="5111475" y="3562250"/>
            <a:chExt cx="901700" cy="1150225"/>
          </a:xfrm>
        </p:grpSpPr>
        <p:sp>
          <p:nvSpPr>
            <p:cNvPr id="4517" name="Google Shape;4517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18" name="Google Shape;4518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19" name="Google Shape;4519;p67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20" name="Google Shape;4520;p67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21" name="Google Shape;4521;p67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22" name="Google Shape;4522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23" name="Google Shape;4523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24" name="Google Shape;4524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25" name="Google Shape;4525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26" name="Google Shape;4526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27" name="Google Shape;4527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28" name="Google Shape;4528;p67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29" name="Google Shape;4529;p67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30" name="Google Shape;4530;p67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31" name="Google Shape;4531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32" name="Google Shape;4532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33" name="Google Shape;4533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34" name="Google Shape;4534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35" name="Google Shape;4535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36" name="Google Shape;4536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37" name="Google Shape;4537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38" name="Google Shape;4538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39" name="Google Shape;4539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40" name="Google Shape;4540;p67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41" name="Google Shape;4541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42" name="Google Shape;4542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43" name="Google Shape;4543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44" name="Google Shape;4544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45" name="Google Shape;4545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46" name="Google Shape;4546;p67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47" name="Google Shape;4547;p67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48" name="Google Shape;4548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49" name="Google Shape;4549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50" name="Google Shape;4550;p67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51" name="Google Shape;4551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52" name="Google Shape;4552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53" name="Google Shape;4553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54" name="Google Shape;4554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55" name="Google Shape;4555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56" name="Google Shape;4556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57" name="Google Shape;4557;p67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58" name="Google Shape;4558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59" name="Google Shape;4559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60" name="Google Shape;4560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61" name="Google Shape;4561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62" name="Google Shape;4562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63" name="Google Shape;4563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64" name="Google Shape;4564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65" name="Google Shape;4565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66" name="Google Shape;4566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67" name="Google Shape;4567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68" name="Google Shape;456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69" name="Google Shape;4569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70" name="Google Shape;457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71" name="Google Shape;4571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72" name="Google Shape;4572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73" name="Google Shape;4573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74" name="Google Shape;4574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75" name="Google Shape;4575;p67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76" name="Google Shape;4576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77" name="Google Shape;4577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78" name="Google Shape;457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79" name="Google Shape;4579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80" name="Google Shape;458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81" name="Google Shape;4581;p67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82" name="Google Shape;4582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83" name="Google Shape;4583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84" name="Google Shape;4584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85" name="Google Shape;4585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86" name="Google Shape;4586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87" name="Google Shape;4587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88" name="Google Shape;4588;p67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89" name="Google Shape;4589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90" name="Google Shape;4590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91" name="Google Shape;4591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92" name="Google Shape;4592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93" name="Google Shape;4593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94" name="Google Shape;4594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95" name="Google Shape;4595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96" name="Google Shape;4596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97" name="Google Shape;4597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98" name="Google Shape;4598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599" name="Google Shape;4599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00" name="Google Shape;4600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01" name="Google Shape;4601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02" name="Google Shape;4602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03" name="Google Shape;4603;p67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04" name="Google Shape;4604;p67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05" name="Google Shape;4605;p67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06" name="Google Shape;4606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07" name="Google Shape;4607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08" name="Google Shape;4608;p67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09" name="Google Shape;4609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10" name="Google Shape;4610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11" name="Google Shape;4611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12" name="Google Shape;4612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13" name="Google Shape;4613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14" name="Google Shape;4614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15" name="Google Shape;4615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16" name="Google Shape;4616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17" name="Google Shape;4617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18" name="Google Shape;4618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19" name="Google Shape;4619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20" name="Google Shape;4620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21" name="Google Shape;4621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22" name="Google Shape;4622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23" name="Google Shape;4623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24" name="Google Shape;4624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25" name="Google Shape;4625;p67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26" name="Google Shape;4626;p67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27" name="Google Shape;4627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28" name="Google Shape;4628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29" name="Google Shape;4629;p67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30" name="Google Shape;4630;p67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31" name="Google Shape;4631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32" name="Google Shape;4632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33" name="Google Shape;4633;p67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34" name="Google Shape;4634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35" name="Google Shape;4635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36" name="Google Shape;4636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4A3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37" name="Google Shape;4637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38" name="Google Shape;4638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39" name="Google Shape;4639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40" name="Google Shape;4640;p67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41" name="Google Shape;4641;p67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42" name="Google Shape;4642;p67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4643" name="Google Shape;4643;p67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</p:grpSp>
      <p:sp>
        <p:nvSpPr>
          <p:cNvPr id="4644" name="Google Shape;4644;p67"/>
          <p:cNvSpPr/>
          <p:nvPr/>
        </p:nvSpPr>
        <p:spPr>
          <a:xfrm>
            <a:off x="5118084" y="691207"/>
            <a:ext cx="1651033" cy="1624045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algn="ctr"/>
            <a:r>
              <a:rPr lang="en" sz="598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rPr>
              <a:t>D</a:t>
            </a:r>
            <a:endParaRPr sz="5980">
              <a:solidFill>
                <a:schemeClr val="accent5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645" name="Google Shape;4645;p67"/>
          <p:cNvSpPr/>
          <p:nvPr/>
        </p:nvSpPr>
        <p:spPr>
          <a:xfrm rot="10800000">
            <a:off x="4300831" y="4446075"/>
            <a:ext cx="3290880" cy="227176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endParaRPr sz="239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E8CA4-AF68-E3F4-9D82-CEDD78273FAF}"/>
              </a:ext>
            </a:extLst>
          </p:cNvPr>
          <p:cNvSpPr txBox="1"/>
          <p:nvPr/>
        </p:nvSpPr>
        <p:spPr>
          <a:xfrm>
            <a:off x="2473049" y="2646678"/>
            <a:ext cx="79324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THỰC HÀNH</a:t>
            </a:r>
            <a:endParaRPr lang="en-US" sz="96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9 cách tái chế chai nhựa làm vật dụng hữu ích trong gia đình">
            <a:extLst>
              <a:ext uri="{FF2B5EF4-FFF2-40B4-BE49-F238E27FC236}">
                <a16:creationId xmlns:a16="http://schemas.microsoft.com/office/drawing/2014/main" id="{DE824239-E0EE-3157-3E8D-9709C8F54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525"/>
            <a:ext cx="11887200" cy="792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606;p17">
            <a:extLst>
              <a:ext uri="{FF2B5EF4-FFF2-40B4-BE49-F238E27FC236}">
                <a16:creationId xmlns:a16="http://schemas.microsoft.com/office/drawing/2014/main" id="{6D349F53-0A93-76C8-6307-DEF35A22E972}"/>
              </a:ext>
            </a:extLst>
          </p:cNvPr>
          <p:cNvGrpSpPr/>
          <p:nvPr/>
        </p:nvGrpSpPr>
        <p:grpSpPr>
          <a:xfrm rot="10800000">
            <a:off x="86026" y="73410"/>
            <a:ext cx="6598737" cy="3652160"/>
            <a:chOff x="6012925" y="2964625"/>
            <a:chExt cx="1368950" cy="1009975"/>
          </a:xfrm>
        </p:grpSpPr>
        <p:sp>
          <p:nvSpPr>
            <p:cNvPr id="6" name="Google Shape;607;p17">
              <a:extLst>
                <a:ext uri="{FF2B5EF4-FFF2-40B4-BE49-F238E27FC236}">
                  <a16:creationId xmlns:a16="http://schemas.microsoft.com/office/drawing/2014/main" id="{ACE46218-B60F-0BE2-0C9D-97D717D5B627}"/>
                </a:ext>
              </a:extLst>
            </p:cNvPr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" name="Google Shape;608;p17">
              <a:extLst>
                <a:ext uri="{FF2B5EF4-FFF2-40B4-BE49-F238E27FC236}">
                  <a16:creationId xmlns:a16="http://schemas.microsoft.com/office/drawing/2014/main" id="{6D7AE5B7-0447-A595-7352-5FD9612581BB}"/>
                </a:ext>
              </a:extLst>
            </p:cNvPr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8" name="Google Shape;609;p17">
              <a:extLst>
                <a:ext uri="{FF2B5EF4-FFF2-40B4-BE49-F238E27FC236}">
                  <a16:creationId xmlns:a16="http://schemas.microsoft.com/office/drawing/2014/main" id="{14C4803F-BA9C-0EED-AAF3-C2605DF51C65}"/>
                </a:ext>
              </a:extLst>
            </p:cNvPr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9" name="Google Shape;610;p17">
              <a:extLst>
                <a:ext uri="{FF2B5EF4-FFF2-40B4-BE49-F238E27FC236}">
                  <a16:creationId xmlns:a16="http://schemas.microsoft.com/office/drawing/2014/main" id="{60E51032-094D-D81E-269C-99FA923843FB}"/>
                </a:ext>
              </a:extLst>
            </p:cNvPr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10" name="Google Shape;611;p17">
              <a:extLst>
                <a:ext uri="{FF2B5EF4-FFF2-40B4-BE49-F238E27FC236}">
                  <a16:creationId xmlns:a16="http://schemas.microsoft.com/office/drawing/2014/main" id="{09FC4204-FA7B-9307-21DD-6C7AE061CCC1}"/>
                </a:ext>
              </a:extLst>
            </p:cNvPr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19F4F877-F18D-4E6E-FE6F-CEC4201DF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562" y="974731"/>
            <a:ext cx="6573096" cy="1959078"/>
          </a:xfrm>
          <a:noFill/>
        </p:spPr>
        <p:txBody>
          <a:bodyPr/>
          <a:lstStyle/>
          <a:p>
            <a:r>
              <a:rPr lang="vi-VN" sz="5400" dirty="0">
                <a:solidFill>
                  <a:srgbClr val="0070C0"/>
                </a:solidFill>
                <a:latin typeface="+mj-lt"/>
              </a:rPr>
              <a:t>Làm ống đựng bút </a:t>
            </a:r>
            <a:br>
              <a:rPr lang="vi-VN" sz="5400" dirty="0">
                <a:solidFill>
                  <a:srgbClr val="0070C0"/>
                </a:solidFill>
                <a:latin typeface="+mj-lt"/>
              </a:rPr>
            </a:br>
            <a:r>
              <a:rPr lang="vi-VN" sz="5400" dirty="0">
                <a:solidFill>
                  <a:srgbClr val="0070C0"/>
                </a:solidFill>
                <a:latin typeface="+mj-lt"/>
              </a:rPr>
              <a:t>từ chai nhựa </a:t>
            </a:r>
            <a:endParaRPr lang="en-US" sz="5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815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2mate.com - Ý tưởng sáng tạo từ chai nhựa cũ Ống đựng bút và bàn chải đánh răng  12 Hoa Tay Channel _1080p">
            <a:hlinkClick r:id="" action="ppaction://media"/>
            <a:extLst>
              <a:ext uri="{FF2B5EF4-FFF2-40B4-BE49-F238E27FC236}">
                <a16:creationId xmlns:a16="http://schemas.microsoft.com/office/drawing/2014/main" id="{C0ECD31C-55D5-09B3-B2AE-38198511F3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82" end="730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89986" y="-1006867"/>
            <a:ext cx="14063831" cy="791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8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2653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8641C87-DE61-EC77-44A9-732185FDE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889" l="1563" r="90000">
                        <a14:foregroundMark x1="9688" y1="22556" x2="9688" y2="22556"/>
                        <a14:foregroundMark x1="10000" y1="57333" x2="10000" y2="57333"/>
                        <a14:foregroundMark x1="5188" y1="81667" x2="5188" y2="81667"/>
                        <a14:foregroundMark x1="1563" y1="90556" x2="1563" y2="90556"/>
                        <a14:foregroundMark x1="3438" y1="71111" x2="3438" y2="71111"/>
                        <a14:foregroundMark x1="22313" y1="94444" x2="22313" y2="94444"/>
                        <a14:foregroundMark x1="15125" y1="95778" x2="15125" y2="95778"/>
                        <a14:foregroundMark x1="10563" y1="98889" x2="10563" y2="98889"/>
                        <a14:foregroundMark x1="8563" y1="92778" x2="8563" y2="92778"/>
                        <a14:foregroundMark x1="10375" y1="30667" x2="10375" y2="30667"/>
                        <a14:foregroundMark x1="10563" y1="24000" x2="10813" y2="30444"/>
                        <a14:foregroundMark x1="9500" y1="14333" x2="9500" y2="14333"/>
                        <a14:foregroundMark x1="13375" y1="16333" x2="13375" y2="16333"/>
                        <a14:foregroundMark x1="16938" y1="13778" x2="16938" y2="13778"/>
                        <a14:foregroundMark x1="6813" y1="87889" x2="6813" y2="87889"/>
                        <a14:backgroundMark x1="6625" y1="89556" x2="6625" y2="89556"/>
                        <a14:backgroundMark x1="7875" y1="84556" x2="7875" y2="84556"/>
                        <a14:backgroundMark x1="15750" y1="28333" x2="15750" y2="2833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56" r="68971"/>
          <a:stretch/>
        </p:blipFill>
        <p:spPr bwMode="auto">
          <a:xfrm>
            <a:off x="-133564" y="2567472"/>
            <a:ext cx="2650733" cy="433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63F140-6EF5-2FDF-A447-57F34AC1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234" y="1284896"/>
            <a:ext cx="6286732" cy="2258866"/>
          </a:xfrm>
          <a:noFill/>
        </p:spPr>
        <p:txBody>
          <a:bodyPr/>
          <a:lstStyle/>
          <a:p>
            <a:r>
              <a:rPr lang="vi-VN" sz="5400" dirty="0">
                <a:solidFill>
                  <a:srgbClr val="0070C0"/>
                </a:solidFill>
                <a:latin typeface="+mj-lt"/>
              </a:rPr>
              <a:t>Trang trí </a:t>
            </a:r>
            <a:br>
              <a:rPr lang="vi-VN" sz="5400" dirty="0">
                <a:solidFill>
                  <a:srgbClr val="0070C0"/>
                </a:solidFill>
                <a:latin typeface="+mj-lt"/>
              </a:rPr>
            </a:br>
            <a:r>
              <a:rPr lang="vi-VN" sz="5400" dirty="0">
                <a:solidFill>
                  <a:srgbClr val="0070C0"/>
                </a:solidFill>
                <a:latin typeface="+mj-lt"/>
              </a:rPr>
              <a:t>lọ đựng bút của em</a:t>
            </a:r>
            <a:endParaRPr lang="en-US" sz="54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30" name="Picture 6" descr="Premium Vector | Kids cutting color paper with scissors">
            <a:extLst>
              <a:ext uri="{FF2B5EF4-FFF2-40B4-BE49-F238E27FC236}">
                <a16:creationId xmlns:a16="http://schemas.microsoft.com/office/drawing/2014/main" id="{01281876-0CF2-6EC0-3AF0-762FC5259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8" b="99302" l="4600" r="92200">
                        <a14:foregroundMark x1="12450" y1="67365" x2="12450" y2="67365"/>
                        <a14:foregroundMark x1="39750" y1="46073" x2="39750" y2="46073"/>
                        <a14:foregroundMark x1="87750" y1="89791" x2="87750" y2="89791"/>
                        <a14:foregroundMark x1="90500" y1="60558" x2="90500" y2="60558"/>
                        <a14:foregroundMark x1="37850" y1="61169" x2="37850" y2="61169"/>
                        <a14:foregroundMark x1="28500" y1="58726" x2="28500" y2="58726"/>
                        <a14:foregroundMark x1="28000" y1="49738" x2="28000" y2="49738"/>
                        <a14:foregroundMark x1="26600" y1="47731" x2="26600" y2="47731"/>
                        <a14:foregroundMark x1="27500" y1="51483" x2="27500" y2="51483"/>
                        <a14:foregroundMark x1="29200" y1="47906" x2="29200" y2="47906"/>
                        <a14:foregroundMark x1="26200" y1="45899" x2="26200" y2="45899"/>
                        <a14:foregroundMark x1="29750" y1="46510" x2="29750" y2="46510"/>
                        <a14:foregroundMark x1="36400" y1="63438" x2="36400" y2="63438"/>
                        <a14:foregroundMark x1="64150" y1="73211" x2="64150" y2="73211"/>
                        <a14:foregroundMark x1="34550" y1="74695" x2="60500" y2="78185"/>
                        <a14:foregroundMark x1="35350" y1="84817" x2="68650" y2="94677"/>
                        <a14:foregroundMark x1="67400" y1="80628" x2="77150" y2="93106"/>
                        <a14:foregroundMark x1="77150" y1="93106" x2="77800" y2="93630"/>
                        <a14:foregroundMark x1="27250" y1="87522" x2="41850" y2="71815"/>
                        <a14:foregroundMark x1="41850" y1="71815" x2="50650" y2="67714"/>
                        <a14:foregroundMark x1="50650" y1="67714" x2="65500" y2="73822"/>
                        <a14:foregroundMark x1="65500" y1="73822" x2="75250" y2="82723"/>
                        <a14:foregroundMark x1="75250" y1="82723" x2="68850" y2="91710"/>
                        <a14:foregroundMark x1="68850" y1="91710" x2="21250" y2="93892"/>
                        <a14:foregroundMark x1="63850" y1="40052" x2="63850" y2="40052"/>
                        <a14:foregroundMark x1="66700" y1="47557" x2="64800" y2="57417"/>
                        <a14:foregroundMark x1="23850" y1="95986" x2="85050" y2="99302"/>
                        <a14:foregroundMark x1="8100" y1="61780" x2="8100" y2="61780"/>
                        <a14:foregroundMark x1="16350" y1="56632" x2="9950" y2="80977"/>
                        <a14:foregroundMark x1="9950" y1="80977" x2="8750" y2="96597"/>
                        <a14:foregroundMark x1="18750" y1="61169" x2="15800" y2="84119"/>
                        <a14:foregroundMark x1="15800" y1="84119" x2="15800" y2="84119"/>
                        <a14:foregroundMark x1="7950" y1="56632" x2="7950" y2="75654"/>
                        <a14:foregroundMark x1="23350" y1="66143" x2="17900" y2="75916"/>
                        <a14:foregroundMark x1="4600" y1="73997" x2="4600" y2="73997"/>
                        <a14:foregroundMark x1="42100" y1="79232" x2="50250" y2="82897"/>
                        <a14:foregroundMark x1="50250" y1="82897" x2="68800" y2="82548"/>
                        <a14:foregroundMark x1="68800" y1="82548" x2="62850" y2="77661"/>
                        <a14:foregroundMark x1="62850" y1="77661" x2="56850" y2="77138"/>
                        <a14:foregroundMark x1="56850" y1="77138" x2="56600" y2="77923"/>
                        <a14:foregroundMark x1="29550" y1="76353" x2="23200" y2="84555"/>
                        <a14:foregroundMark x1="23200" y1="84555" x2="19250" y2="96771"/>
                        <a14:foregroundMark x1="79150" y1="83944" x2="83600" y2="89965"/>
                        <a14:foregroundMark x1="83600" y1="89965" x2="88750" y2="88918"/>
                        <a14:foregroundMark x1="84700" y1="56195" x2="82800" y2="64921"/>
                        <a14:foregroundMark x1="82800" y1="64921" x2="86800" y2="82286"/>
                        <a14:foregroundMark x1="92200" y1="85428" x2="92200" y2="93019"/>
                        <a14:foregroundMark x1="68550" y1="34729" x2="68550" y2="34729"/>
                        <a14:foregroundMark x1="68550" y1="35253" x2="71400" y2="39616"/>
                        <a14:foregroundMark x1="58950" y1="55148" x2="67850" y2="56632"/>
                        <a14:foregroundMark x1="67850" y1="56632" x2="72200" y2="56457"/>
                        <a14:foregroundMark x1="72200" y1="56457" x2="74600" y2="50087"/>
                        <a14:foregroundMark x1="74600" y1="50087" x2="74350" y2="40925"/>
                        <a14:foregroundMark x1="66400" y1="61169" x2="65500" y2="73037"/>
                        <a14:foregroundMark x1="65500" y1="73037" x2="67750" y2="78621"/>
                        <a14:foregroundMark x1="58100" y1="64660" x2="61100" y2="66318"/>
                        <a14:foregroundMark x1="45900" y1="38656" x2="42500" y2="32548"/>
                        <a14:foregroundMark x1="42500" y1="32548" x2="40300" y2="24869"/>
                        <a14:foregroundMark x1="40300" y1="24869" x2="40300" y2="23473"/>
                        <a14:foregroundMark x1="43550" y1="62042" x2="43550" y2="62042"/>
                        <a14:foregroundMark x1="50900" y1="60297" x2="50900" y2="60297"/>
                        <a14:foregroundMark x1="49100" y1="61431" x2="49100" y2="61431"/>
                        <a14:foregroundMark x1="48850" y1="59337" x2="48850" y2="59337"/>
                        <a14:foregroundMark x1="50300" y1="59773" x2="50300" y2="59773"/>
                        <a14:foregroundMark x1="48750" y1="59337" x2="48750" y2="59337"/>
                        <a14:foregroundMark x1="48850" y1="59948" x2="48850" y2="59948"/>
                        <a14:foregroundMark x1="48850" y1="59948" x2="48850" y2="59948"/>
                        <a14:foregroundMark x1="21600" y1="81414" x2="23350" y2="83072"/>
                        <a14:foregroundMark x1="26100" y1="46248" x2="27400" y2="49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041" y="2553096"/>
            <a:ext cx="7592602" cy="435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95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 cách làm hộp đựng bút bằng chai nhựa siêu đơn giản">
            <a:extLst>
              <a:ext uri="{FF2B5EF4-FFF2-40B4-BE49-F238E27FC236}">
                <a16:creationId xmlns:a16="http://schemas.microsoft.com/office/drawing/2014/main" id="{E31C8791-2EF6-62C3-0B8B-E9AEBB224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511" y="1204158"/>
            <a:ext cx="4111431" cy="2740954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ái chế chai nhựa như vỏ dầu gội, sữa tắm thành những đồ dùng tiện ích cho  gia đình - Ẩm Thực">
            <a:extLst>
              <a:ext uri="{FF2B5EF4-FFF2-40B4-BE49-F238E27FC236}">
                <a16:creationId xmlns:a16="http://schemas.microsoft.com/office/drawing/2014/main" id="{FB7678F1-D6E4-CA38-60AC-013D36491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260" y="1201651"/>
            <a:ext cx="4111432" cy="274346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ồ tái chế từ chai nước &amp; hướng dẫn cách làm đơn giản | Bản Tin Bình Dương">
            <a:extLst>
              <a:ext uri="{FF2B5EF4-FFF2-40B4-BE49-F238E27FC236}">
                <a16:creationId xmlns:a16="http://schemas.microsoft.com/office/drawing/2014/main" id="{5977856E-0059-823B-59F2-F4EA3F942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510" y="4037288"/>
            <a:ext cx="4111432" cy="274346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0 ý tưởng tái chế vỏ chai nhựa thành đồ trang trí tuyệt đẹp">
            <a:extLst>
              <a:ext uri="{FF2B5EF4-FFF2-40B4-BE49-F238E27FC236}">
                <a16:creationId xmlns:a16="http://schemas.microsoft.com/office/drawing/2014/main" id="{F3817871-A07A-C525-D51C-E6C18726A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7" r="13368"/>
          <a:stretch/>
        </p:blipFill>
        <p:spPr bwMode="auto">
          <a:xfrm>
            <a:off x="5943599" y="4037288"/>
            <a:ext cx="4111432" cy="274346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B15421-40DA-6826-983B-D420539AE473}"/>
              </a:ext>
            </a:extLst>
          </p:cNvPr>
          <p:cNvSpPr/>
          <p:nvPr/>
        </p:nvSpPr>
        <p:spPr>
          <a:xfrm>
            <a:off x="2291249" y="123290"/>
            <a:ext cx="7304701" cy="728050"/>
          </a:xfrm>
          <a:custGeom>
            <a:avLst/>
            <a:gdLst>
              <a:gd name="connsiteX0" fmla="*/ 0 w 7304701"/>
              <a:gd name="connsiteY0" fmla="*/ 121344 h 728050"/>
              <a:gd name="connsiteX1" fmla="*/ 121344 w 7304701"/>
              <a:gd name="connsiteY1" fmla="*/ 0 h 728050"/>
              <a:gd name="connsiteX2" fmla="*/ 851085 w 7304701"/>
              <a:gd name="connsiteY2" fmla="*/ 0 h 728050"/>
              <a:gd name="connsiteX3" fmla="*/ 1580827 w 7304701"/>
              <a:gd name="connsiteY3" fmla="*/ 0 h 728050"/>
              <a:gd name="connsiteX4" fmla="*/ 2028088 w 7304701"/>
              <a:gd name="connsiteY4" fmla="*/ 0 h 728050"/>
              <a:gd name="connsiteX5" fmla="*/ 2616589 w 7304701"/>
              <a:gd name="connsiteY5" fmla="*/ 0 h 728050"/>
              <a:gd name="connsiteX6" fmla="*/ 3134470 w 7304701"/>
              <a:gd name="connsiteY6" fmla="*/ 0 h 728050"/>
              <a:gd name="connsiteX7" fmla="*/ 3581730 w 7304701"/>
              <a:gd name="connsiteY7" fmla="*/ 0 h 728050"/>
              <a:gd name="connsiteX8" fmla="*/ 4240852 w 7304701"/>
              <a:gd name="connsiteY8" fmla="*/ 0 h 728050"/>
              <a:gd name="connsiteX9" fmla="*/ 4970593 w 7304701"/>
              <a:gd name="connsiteY9" fmla="*/ 0 h 728050"/>
              <a:gd name="connsiteX10" fmla="*/ 5488474 w 7304701"/>
              <a:gd name="connsiteY10" fmla="*/ 0 h 728050"/>
              <a:gd name="connsiteX11" fmla="*/ 6076975 w 7304701"/>
              <a:gd name="connsiteY11" fmla="*/ 0 h 728050"/>
              <a:gd name="connsiteX12" fmla="*/ 6453616 w 7304701"/>
              <a:gd name="connsiteY12" fmla="*/ 0 h 728050"/>
              <a:gd name="connsiteX13" fmla="*/ 7183357 w 7304701"/>
              <a:gd name="connsiteY13" fmla="*/ 0 h 728050"/>
              <a:gd name="connsiteX14" fmla="*/ 7304701 w 7304701"/>
              <a:gd name="connsiteY14" fmla="*/ 121344 h 728050"/>
              <a:gd name="connsiteX15" fmla="*/ 7304701 w 7304701"/>
              <a:gd name="connsiteY15" fmla="*/ 606706 h 728050"/>
              <a:gd name="connsiteX16" fmla="*/ 7183357 w 7304701"/>
              <a:gd name="connsiteY16" fmla="*/ 728050 h 728050"/>
              <a:gd name="connsiteX17" fmla="*/ 6806716 w 7304701"/>
              <a:gd name="connsiteY17" fmla="*/ 728050 h 728050"/>
              <a:gd name="connsiteX18" fmla="*/ 6218215 w 7304701"/>
              <a:gd name="connsiteY18" fmla="*/ 728050 h 728050"/>
              <a:gd name="connsiteX19" fmla="*/ 5629714 w 7304701"/>
              <a:gd name="connsiteY19" fmla="*/ 728050 h 728050"/>
              <a:gd name="connsiteX20" fmla="*/ 4970593 w 7304701"/>
              <a:gd name="connsiteY20" fmla="*/ 728050 h 728050"/>
              <a:gd name="connsiteX21" fmla="*/ 4382092 w 7304701"/>
              <a:gd name="connsiteY21" fmla="*/ 728050 h 728050"/>
              <a:gd name="connsiteX22" fmla="*/ 3793591 w 7304701"/>
              <a:gd name="connsiteY22" fmla="*/ 728050 h 728050"/>
              <a:gd name="connsiteX23" fmla="*/ 3416950 w 7304701"/>
              <a:gd name="connsiteY23" fmla="*/ 728050 h 728050"/>
              <a:gd name="connsiteX24" fmla="*/ 2757829 w 7304701"/>
              <a:gd name="connsiteY24" fmla="*/ 728050 h 728050"/>
              <a:gd name="connsiteX25" fmla="*/ 2239948 w 7304701"/>
              <a:gd name="connsiteY25" fmla="*/ 728050 h 728050"/>
              <a:gd name="connsiteX26" fmla="*/ 1580827 w 7304701"/>
              <a:gd name="connsiteY26" fmla="*/ 728050 h 728050"/>
              <a:gd name="connsiteX27" fmla="*/ 1062946 w 7304701"/>
              <a:gd name="connsiteY27" fmla="*/ 728050 h 728050"/>
              <a:gd name="connsiteX28" fmla="*/ 121344 w 7304701"/>
              <a:gd name="connsiteY28" fmla="*/ 728050 h 728050"/>
              <a:gd name="connsiteX29" fmla="*/ 0 w 7304701"/>
              <a:gd name="connsiteY29" fmla="*/ 606706 h 728050"/>
              <a:gd name="connsiteX30" fmla="*/ 0 w 7304701"/>
              <a:gd name="connsiteY30" fmla="*/ 121344 h 72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304701" h="728050" fill="none" extrusionOk="0">
                <a:moveTo>
                  <a:pt x="0" y="121344"/>
                </a:moveTo>
                <a:cubicBezTo>
                  <a:pt x="15691" y="44478"/>
                  <a:pt x="54313" y="1641"/>
                  <a:pt x="121344" y="0"/>
                </a:cubicBezTo>
                <a:cubicBezTo>
                  <a:pt x="309480" y="-31031"/>
                  <a:pt x="592092" y="85517"/>
                  <a:pt x="851085" y="0"/>
                </a:cubicBezTo>
                <a:cubicBezTo>
                  <a:pt x="1110078" y="-85517"/>
                  <a:pt x="1245302" y="50426"/>
                  <a:pt x="1580827" y="0"/>
                </a:cubicBezTo>
                <a:cubicBezTo>
                  <a:pt x="1916352" y="-50426"/>
                  <a:pt x="1841690" y="10873"/>
                  <a:pt x="2028088" y="0"/>
                </a:cubicBezTo>
                <a:cubicBezTo>
                  <a:pt x="2214486" y="-10873"/>
                  <a:pt x="2496795" y="20192"/>
                  <a:pt x="2616589" y="0"/>
                </a:cubicBezTo>
                <a:cubicBezTo>
                  <a:pt x="2736383" y="-20192"/>
                  <a:pt x="2931202" y="5943"/>
                  <a:pt x="3134470" y="0"/>
                </a:cubicBezTo>
                <a:cubicBezTo>
                  <a:pt x="3337738" y="-5943"/>
                  <a:pt x="3407896" y="38876"/>
                  <a:pt x="3581730" y="0"/>
                </a:cubicBezTo>
                <a:cubicBezTo>
                  <a:pt x="3755564" y="-38876"/>
                  <a:pt x="4013125" y="37535"/>
                  <a:pt x="4240852" y="0"/>
                </a:cubicBezTo>
                <a:cubicBezTo>
                  <a:pt x="4468579" y="-37535"/>
                  <a:pt x="4701457" y="84859"/>
                  <a:pt x="4970593" y="0"/>
                </a:cubicBezTo>
                <a:cubicBezTo>
                  <a:pt x="5239729" y="-84859"/>
                  <a:pt x="5246267" y="39916"/>
                  <a:pt x="5488474" y="0"/>
                </a:cubicBezTo>
                <a:cubicBezTo>
                  <a:pt x="5730681" y="-39916"/>
                  <a:pt x="5827126" y="8330"/>
                  <a:pt x="6076975" y="0"/>
                </a:cubicBezTo>
                <a:cubicBezTo>
                  <a:pt x="6326824" y="-8330"/>
                  <a:pt x="6340239" y="38963"/>
                  <a:pt x="6453616" y="0"/>
                </a:cubicBezTo>
                <a:cubicBezTo>
                  <a:pt x="6566993" y="-38963"/>
                  <a:pt x="6984760" y="72695"/>
                  <a:pt x="7183357" y="0"/>
                </a:cubicBezTo>
                <a:cubicBezTo>
                  <a:pt x="7255178" y="10150"/>
                  <a:pt x="7308766" y="48944"/>
                  <a:pt x="7304701" y="121344"/>
                </a:cubicBezTo>
                <a:cubicBezTo>
                  <a:pt x="7333308" y="344992"/>
                  <a:pt x="7287106" y="401459"/>
                  <a:pt x="7304701" y="606706"/>
                </a:cubicBezTo>
                <a:cubicBezTo>
                  <a:pt x="7298458" y="674186"/>
                  <a:pt x="7251004" y="712510"/>
                  <a:pt x="7183357" y="728050"/>
                </a:cubicBezTo>
                <a:cubicBezTo>
                  <a:pt x="7070578" y="750140"/>
                  <a:pt x="6929481" y="683129"/>
                  <a:pt x="6806716" y="728050"/>
                </a:cubicBezTo>
                <a:cubicBezTo>
                  <a:pt x="6683951" y="772971"/>
                  <a:pt x="6492495" y="726104"/>
                  <a:pt x="6218215" y="728050"/>
                </a:cubicBezTo>
                <a:cubicBezTo>
                  <a:pt x="5943935" y="729996"/>
                  <a:pt x="5905318" y="676125"/>
                  <a:pt x="5629714" y="728050"/>
                </a:cubicBezTo>
                <a:cubicBezTo>
                  <a:pt x="5354110" y="779975"/>
                  <a:pt x="5205323" y="692242"/>
                  <a:pt x="4970593" y="728050"/>
                </a:cubicBezTo>
                <a:cubicBezTo>
                  <a:pt x="4735863" y="763858"/>
                  <a:pt x="4541562" y="691998"/>
                  <a:pt x="4382092" y="728050"/>
                </a:cubicBezTo>
                <a:cubicBezTo>
                  <a:pt x="4222622" y="764102"/>
                  <a:pt x="4019985" y="726777"/>
                  <a:pt x="3793591" y="728050"/>
                </a:cubicBezTo>
                <a:cubicBezTo>
                  <a:pt x="3567197" y="729323"/>
                  <a:pt x="3537202" y="695221"/>
                  <a:pt x="3416950" y="728050"/>
                </a:cubicBezTo>
                <a:cubicBezTo>
                  <a:pt x="3296698" y="760879"/>
                  <a:pt x="2973776" y="696744"/>
                  <a:pt x="2757829" y="728050"/>
                </a:cubicBezTo>
                <a:cubicBezTo>
                  <a:pt x="2541882" y="759356"/>
                  <a:pt x="2466427" y="678321"/>
                  <a:pt x="2239948" y="728050"/>
                </a:cubicBezTo>
                <a:cubicBezTo>
                  <a:pt x="2013469" y="777779"/>
                  <a:pt x="1732606" y="674298"/>
                  <a:pt x="1580827" y="728050"/>
                </a:cubicBezTo>
                <a:cubicBezTo>
                  <a:pt x="1429048" y="781802"/>
                  <a:pt x="1171981" y="686291"/>
                  <a:pt x="1062946" y="728050"/>
                </a:cubicBezTo>
                <a:cubicBezTo>
                  <a:pt x="953911" y="769809"/>
                  <a:pt x="521281" y="628402"/>
                  <a:pt x="121344" y="728050"/>
                </a:cubicBezTo>
                <a:cubicBezTo>
                  <a:pt x="56284" y="724468"/>
                  <a:pt x="2367" y="674511"/>
                  <a:pt x="0" y="606706"/>
                </a:cubicBezTo>
                <a:cubicBezTo>
                  <a:pt x="-14862" y="411306"/>
                  <a:pt x="37407" y="292117"/>
                  <a:pt x="0" y="121344"/>
                </a:cubicBezTo>
                <a:close/>
              </a:path>
              <a:path w="7304701" h="728050" stroke="0" extrusionOk="0">
                <a:moveTo>
                  <a:pt x="0" y="121344"/>
                </a:moveTo>
                <a:cubicBezTo>
                  <a:pt x="-11484" y="42371"/>
                  <a:pt x="51631" y="6018"/>
                  <a:pt x="121344" y="0"/>
                </a:cubicBezTo>
                <a:cubicBezTo>
                  <a:pt x="324554" y="-4346"/>
                  <a:pt x="443274" y="31511"/>
                  <a:pt x="709845" y="0"/>
                </a:cubicBezTo>
                <a:cubicBezTo>
                  <a:pt x="976416" y="-31511"/>
                  <a:pt x="1035814" y="47918"/>
                  <a:pt x="1227726" y="0"/>
                </a:cubicBezTo>
                <a:cubicBezTo>
                  <a:pt x="1419638" y="-47918"/>
                  <a:pt x="1511445" y="7037"/>
                  <a:pt x="1674987" y="0"/>
                </a:cubicBezTo>
                <a:cubicBezTo>
                  <a:pt x="1838529" y="-7037"/>
                  <a:pt x="1971477" y="41176"/>
                  <a:pt x="2051628" y="0"/>
                </a:cubicBezTo>
                <a:cubicBezTo>
                  <a:pt x="2131779" y="-41176"/>
                  <a:pt x="2371213" y="6927"/>
                  <a:pt x="2498888" y="0"/>
                </a:cubicBezTo>
                <a:cubicBezTo>
                  <a:pt x="2626563" y="-6927"/>
                  <a:pt x="2743074" y="19274"/>
                  <a:pt x="2946149" y="0"/>
                </a:cubicBezTo>
                <a:cubicBezTo>
                  <a:pt x="3149224" y="-19274"/>
                  <a:pt x="3220264" y="12806"/>
                  <a:pt x="3322790" y="0"/>
                </a:cubicBezTo>
                <a:cubicBezTo>
                  <a:pt x="3425316" y="-12806"/>
                  <a:pt x="3637353" y="47622"/>
                  <a:pt x="3840671" y="0"/>
                </a:cubicBezTo>
                <a:cubicBezTo>
                  <a:pt x="4043989" y="-47622"/>
                  <a:pt x="4067589" y="52294"/>
                  <a:pt x="4287932" y="0"/>
                </a:cubicBezTo>
                <a:cubicBezTo>
                  <a:pt x="4508275" y="-52294"/>
                  <a:pt x="4698523" y="40267"/>
                  <a:pt x="4876433" y="0"/>
                </a:cubicBezTo>
                <a:cubicBezTo>
                  <a:pt x="5054343" y="-40267"/>
                  <a:pt x="5251656" y="37467"/>
                  <a:pt x="5606174" y="0"/>
                </a:cubicBezTo>
                <a:cubicBezTo>
                  <a:pt x="5960692" y="-37467"/>
                  <a:pt x="5933300" y="13627"/>
                  <a:pt x="6124055" y="0"/>
                </a:cubicBezTo>
                <a:cubicBezTo>
                  <a:pt x="6314810" y="-13627"/>
                  <a:pt x="6535720" y="56667"/>
                  <a:pt x="6641936" y="0"/>
                </a:cubicBezTo>
                <a:cubicBezTo>
                  <a:pt x="6748152" y="-56667"/>
                  <a:pt x="6920792" y="52"/>
                  <a:pt x="7183357" y="0"/>
                </a:cubicBezTo>
                <a:cubicBezTo>
                  <a:pt x="7249901" y="1903"/>
                  <a:pt x="7302329" y="55325"/>
                  <a:pt x="7304701" y="121344"/>
                </a:cubicBezTo>
                <a:cubicBezTo>
                  <a:pt x="7347800" y="296914"/>
                  <a:pt x="7263818" y="468678"/>
                  <a:pt x="7304701" y="606706"/>
                </a:cubicBezTo>
                <a:cubicBezTo>
                  <a:pt x="7313082" y="676454"/>
                  <a:pt x="7249453" y="725661"/>
                  <a:pt x="7183357" y="728050"/>
                </a:cubicBezTo>
                <a:cubicBezTo>
                  <a:pt x="7001241" y="730635"/>
                  <a:pt x="6931461" y="708292"/>
                  <a:pt x="6736096" y="728050"/>
                </a:cubicBezTo>
                <a:cubicBezTo>
                  <a:pt x="6540731" y="747808"/>
                  <a:pt x="6381780" y="707791"/>
                  <a:pt x="6288835" y="728050"/>
                </a:cubicBezTo>
                <a:cubicBezTo>
                  <a:pt x="6195890" y="748309"/>
                  <a:pt x="5805182" y="659741"/>
                  <a:pt x="5559094" y="728050"/>
                </a:cubicBezTo>
                <a:cubicBezTo>
                  <a:pt x="5313006" y="796359"/>
                  <a:pt x="5327799" y="727189"/>
                  <a:pt x="5182453" y="728050"/>
                </a:cubicBezTo>
                <a:cubicBezTo>
                  <a:pt x="5037107" y="728911"/>
                  <a:pt x="4966483" y="688822"/>
                  <a:pt x="4805813" y="728050"/>
                </a:cubicBezTo>
                <a:cubicBezTo>
                  <a:pt x="4645143" y="767278"/>
                  <a:pt x="4577296" y="720270"/>
                  <a:pt x="4358552" y="728050"/>
                </a:cubicBezTo>
                <a:cubicBezTo>
                  <a:pt x="4139808" y="735830"/>
                  <a:pt x="4074825" y="718641"/>
                  <a:pt x="3840671" y="728050"/>
                </a:cubicBezTo>
                <a:cubicBezTo>
                  <a:pt x="3606517" y="737459"/>
                  <a:pt x="3292808" y="700504"/>
                  <a:pt x="3110930" y="728050"/>
                </a:cubicBezTo>
                <a:cubicBezTo>
                  <a:pt x="2929052" y="755596"/>
                  <a:pt x="2878849" y="727541"/>
                  <a:pt x="2734289" y="728050"/>
                </a:cubicBezTo>
                <a:cubicBezTo>
                  <a:pt x="2589729" y="728559"/>
                  <a:pt x="2366995" y="669544"/>
                  <a:pt x="2216408" y="728050"/>
                </a:cubicBezTo>
                <a:cubicBezTo>
                  <a:pt x="2065821" y="786556"/>
                  <a:pt x="1725694" y="699065"/>
                  <a:pt x="1557287" y="728050"/>
                </a:cubicBezTo>
                <a:cubicBezTo>
                  <a:pt x="1388880" y="757035"/>
                  <a:pt x="1201770" y="658076"/>
                  <a:pt x="968786" y="728050"/>
                </a:cubicBezTo>
                <a:cubicBezTo>
                  <a:pt x="735802" y="798024"/>
                  <a:pt x="507872" y="650812"/>
                  <a:pt x="121344" y="728050"/>
                </a:cubicBezTo>
                <a:cubicBezTo>
                  <a:pt x="52628" y="742169"/>
                  <a:pt x="-2895" y="662547"/>
                  <a:pt x="0" y="606706"/>
                </a:cubicBezTo>
                <a:cubicBezTo>
                  <a:pt x="-54278" y="482278"/>
                  <a:pt x="38769" y="357836"/>
                  <a:pt x="0" y="12134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78663952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Trưng bày sản phẩm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690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3399F1-F7F4-00EE-632C-C57A00E67C9B}"/>
              </a:ext>
            </a:extLst>
          </p:cNvPr>
          <p:cNvSpPr/>
          <p:nvPr/>
        </p:nvSpPr>
        <p:spPr>
          <a:xfrm>
            <a:off x="1490202" y="1212350"/>
            <a:ext cx="8906795" cy="1808154"/>
          </a:xfrm>
          <a:custGeom>
            <a:avLst/>
            <a:gdLst>
              <a:gd name="connsiteX0" fmla="*/ 0 w 8906795"/>
              <a:gd name="connsiteY0" fmla="*/ 301365 h 1808154"/>
              <a:gd name="connsiteX1" fmla="*/ 301365 w 8906795"/>
              <a:gd name="connsiteY1" fmla="*/ 0 h 1808154"/>
              <a:gd name="connsiteX2" fmla="*/ 728431 w 8906795"/>
              <a:gd name="connsiteY2" fmla="*/ 0 h 1808154"/>
              <a:gd name="connsiteX3" fmla="*/ 1072457 w 8906795"/>
              <a:gd name="connsiteY3" fmla="*/ 0 h 1808154"/>
              <a:gd name="connsiteX4" fmla="*/ 1748645 w 8906795"/>
              <a:gd name="connsiteY4" fmla="*/ 0 h 1808154"/>
              <a:gd name="connsiteX5" fmla="*/ 2341792 w 8906795"/>
              <a:gd name="connsiteY5" fmla="*/ 0 h 1808154"/>
              <a:gd name="connsiteX6" fmla="*/ 2685818 w 8906795"/>
              <a:gd name="connsiteY6" fmla="*/ 0 h 1808154"/>
              <a:gd name="connsiteX7" fmla="*/ 3112884 w 8906795"/>
              <a:gd name="connsiteY7" fmla="*/ 0 h 1808154"/>
              <a:gd name="connsiteX8" fmla="*/ 3706032 w 8906795"/>
              <a:gd name="connsiteY8" fmla="*/ 0 h 1808154"/>
              <a:gd name="connsiteX9" fmla="*/ 4050057 w 8906795"/>
              <a:gd name="connsiteY9" fmla="*/ 0 h 1808154"/>
              <a:gd name="connsiteX10" fmla="*/ 4643205 w 8906795"/>
              <a:gd name="connsiteY10" fmla="*/ 0 h 1808154"/>
              <a:gd name="connsiteX11" fmla="*/ 5236352 w 8906795"/>
              <a:gd name="connsiteY11" fmla="*/ 0 h 1808154"/>
              <a:gd name="connsiteX12" fmla="*/ 5829500 w 8906795"/>
              <a:gd name="connsiteY12" fmla="*/ 0 h 1808154"/>
              <a:gd name="connsiteX13" fmla="*/ 6505688 w 8906795"/>
              <a:gd name="connsiteY13" fmla="*/ 0 h 1808154"/>
              <a:gd name="connsiteX14" fmla="*/ 7098835 w 8906795"/>
              <a:gd name="connsiteY14" fmla="*/ 0 h 1808154"/>
              <a:gd name="connsiteX15" fmla="*/ 7691983 w 8906795"/>
              <a:gd name="connsiteY15" fmla="*/ 0 h 1808154"/>
              <a:gd name="connsiteX16" fmla="*/ 8036008 w 8906795"/>
              <a:gd name="connsiteY16" fmla="*/ 0 h 1808154"/>
              <a:gd name="connsiteX17" fmla="*/ 8605430 w 8906795"/>
              <a:gd name="connsiteY17" fmla="*/ 0 h 1808154"/>
              <a:gd name="connsiteX18" fmla="*/ 8906795 w 8906795"/>
              <a:gd name="connsiteY18" fmla="*/ 301365 h 1808154"/>
              <a:gd name="connsiteX19" fmla="*/ 8906795 w 8906795"/>
              <a:gd name="connsiteY19" fmla="*/ 679065 h 1808154"/>
              <a:gd name="connsiteX20" fmla="*/ 8906795 w 8906795"/>
              <a:gd name="connsiteY20" fmla="*/ 1080873 h 1808154"/>
              <a:gd name="connsiteX21" fmla="*/ 8906795 w 8906795"/>
              <a:gd name="connsiteY21" fmla="*/ 1506789 h 1808154"/>
              <a:gd name="connsiteX22" fmla="*/ 8605430 w 8906795"/>
              <a:gd name="connsiteY22" fmla="*/ 1808154 h 1808154"/>
              <a:gd name="connsiteX23" fmla="*/ 8012283 w 8906795"/>
              <a:gd name="connsiteY23" fmla="*/ 1808154 h 1808154"/>
              <a:gd name="connsiteX24" fmla="*/ 7585216 w 8906795"/>
              <a:gd name="connsiteY24" fmla="*/ 1808154 h 1808154"/>
              <a:gd name="connsiteX25" fmla="*/ 6992069 w 8906795"/>
              <a:gd name="connsiteY25" fmla="*/ 1808154 h 1808154"/>
              <a:gd name="connsiteX26" fmla="*/ 6398921 w 8906795"/>
              <a:gd name="connsiteY26" fmla="*/ 1808154 h 1808154"/>
              <a:gd name="connsiteX27" fmla="*/ 5805774 w 8906795"/>
              <a:gd name="connsiteY27" fmla="*/ 1808154 h 1808154"/>
              <a:gd name="connsiteX28" fmla="*/ 5295667 w 8906795"/>
              <a:gd name="connsiteY28" fmla="*/ 1808154 h 1808154"/>
              <a:gd name="connsiteX29" fmla="*/ 4536438 w 8906795"/>
              <a:gd name="connsiteY29" fmla="*/ 1808154 h 1808154"/>
              <a:gd name="connsiteX30" fmla="*/ 4192413 w 8906795"/>
              <a:gd name="connsiteY30" fmla="*/ 1808154 h 1808154"/>
              <a:gd name="connsiteX31" fmla="*/ 3765346 w 8906795"/>
              <a:gd name="connsiteY31" fmla="*/ 1808154 h 1808154"/>
              <a:gd name="connsiteX32" fmla="*/ 3172199 w 8906795"/>
              <a:gd name="connsiteY32" fmla="*/ 1808154 h 1808154"/>
              <a:gd name="connsiteX33" fmla="*/ 2662092 w 8906795"/>
              <a:gd name="connsiteY33" fmla="*/ 1808154 h 1808154"/>
              <a:gd name="connsiteX34" fmla="*/ 2068945 w 8906795"/>
              <a:gd name="connsiteY34" fmla="*/ 1808154 h 1808154"/>
              <a:gd name="connsiteX35" fmla="*/ 1392756 w 8906795"/>
              <a:gd name="connsiteY35" fmla="*/ 1808154 h 1808154"/>
              <a:gd name="connsiteX36" fmla="*/ 965690 w 8906795"/>
              <a:gd name="connsiteY36" fmla="*/ 1808154 h 1808154"/>
              <a:gd name="connsiteX37" fmla="*/ 301365 w 8906795"/>
              <a:gd name="connsiteY37" fmla="*/ 1808154 h 1808154"/>
              <a:gd name="connsiteX38" fmla="*/ 0 w 8906795"/>
              <a:gd name="connsiteY38" fmla="*/ 1506789 h 1808154"/>
              <a:gd name="connsiteX39" fmla="*/ 0 w 8906795"/>
              <a:gd name="connsiteY39" fmla="*/ 1141144 h 1808154"/>
              <a:gd name="connsiteX40" fmla="*/ 0 w 8906795"/>
              <a:gd name="connsiteY40" fmla="*/ 727281 h 1808154"/>
              <a:gd name="connsiteX41" fmla="*/ 0 w 8906795"/>
              <a:gd name="connsiteY41" fmla="*/ 301365 h 180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906795" h="1808154" fill="none" extrusionOk="0">
                <a:moveTo>
                  <a:pt x="0" y="301365"/>
                </a:moveTo>
                <a:cubicBezTo>
                  <a:pt x="17011" y="111731"/>
                  <a:pt x="142515" y="-11906"/>
                  <a:pt x="301365" y="0"/>
                </a:cubicBezTo>
                <a:cubicBezTo>
                  <a:pt x="469216" y="-6965"/>
                  <a:pt x="523670" y="33649"/>
                  <a:pt x="728431" y="0"/>
                </a:cubicBezTo>
                <a:cubicBezTo>
                  <a:pt x="933192" y="-33649"/>
                  <a:pt x="900518" y="36649"/>
                  <a:pt x="1072457" y="0"/>
                </a:cubicBezTo>
                <a:cubicBezTo>
                  <a:pt x="1244396" y="-36649"/>
                  <a:pt x="1542875" y="13940"/>
                  <a:pt x="1748645" y="0"/>
                </a:cubicBezTo>
                <a:cubicBezTo>
                  <a:pt x="1954415" y="-13940"/>
                  <a:pt x="2177617" y="22999"/>
                  <a:pt x="2341792" y="0"/>
                </a:cubicBezTo>
                <a:cubicBezTo>
                  <a:pt x="2505967" y="-22999"/>
                  <a:pt x="2568844" y="18095"/>
                  <a:pt x="2685818" y="0"/>
                </a:cubicBezTo>
                <a:cubicBezTo>
                  <a:pt x="2802792" y="-18095"/>
                  <a:pt x="3001151" y="51071"/>
                  <a:pt x="3112884" y="0"/>
                </a:cubicBezTo>
                <a:cubicBezTo>
                  <a:pt x="3224617" y="-51071"/>
                  <a:pt x="3581441" y="8100"/>
                  <a:pt x="3706032" y="0"/>
                </a:cubicBezTo>
                <a:cubicBezTo>
                  <a:pt x="3830623" y="-8100"/>
                  <a:pt x="3895605" y="19567"/>
                  <a:pt x="4050057" y="0"/>
                </a:cubicBezTo>
                <a:cubicBezTo>
                  <a:pt x="4204509" y="-19567"/>
                  <a:pt x="4368178" y="39727"/>
                  <a:pt x="4643205" y="0"/>
                </a:cubicBezTo>
                <a:cubicBezTo>
                  <a:pt x="4918232" y="-39727"/>
                  <a:pt x="5076396" y="70607"/>
                  <a:pt x="5236352" y="0"/>
                </a:cubicBezTo>
                <a:cubicBezTo>
                  <a:pt x="5396308" y="-70607"/>
                  <a:pt x="5645267" y="40076"/>
                  <a:pt x="5829500" y="0"/>
                </a:cubicBezTo>
                <a:cubicBezTo>
                  <a:pt x="6013733" y="-40076"/>
                  <a:pt x="6326524" y="30648"/>
                  <a:pt x="6505688" y="0"/>
                </a:cubicBezTo>
                <a:cubicBezTo>
                  <a:pt x="6684852" y="-30648"/>
                  <a:pt x="6812526" y="41809"/>
                  <a:pt x="7098835" y="0"/>
                </a:cubicBezTo>
                <a:cubicBezTo>
                  <a:pt x="7385144" y="-41809"/>
                  <a:pt x="7496908" y="7413"/>
                  <a:pt x="7691983" y="0"/>
                </a:cubicBezTo>
                <a:cubicBezTo>
                  <a:pt x="7887058" y="-7413"/>
                  <a:pt x="7874458" y="27729"/>
                  <a:pt x="8036008" y="0"/>
                </a:cubicBezTo>
                <a:cubicBezTo>
                  <a:pt x="8197559" y="-27729"/>
                  <a:pt x="8353648" y="19752"/>
                  <a:pt x="8605430" y="0"/>
                </a:cubicBezTo>
                <a:cubicBezTo>
                  <a:pt x="8776435" y="-39579"/>
                  <a:pt x="8926615" y="124541"/>
                  <a:pt x="8906795" y="301365"/>
                </a:cubicBezTo>
                <a:cubicBezTo>
                  <a:pt x="8921061" y="412111"/>
                  <a:pt x="8901867" y="587176"/>
                  <a:pt x="8906795" y="679065"/>
                </a:cubicBezTo>
                <a:cubicBezTo>
                  <a:pt x="8911723" y="770954"/>
                  <a:pt x="8878306" y="966753"/>
                  <a:pt x="8906795" y="1080873"/>
                </a:cubicBezTo>
                <a:cubicBezTo>
                  <a:pt x="8935284" y="1194993"/>
                  <a:pt x="8873039" y="1383468"/>
                  <a:pt x="8906795" y="1506789"/>
                </a:cubicBezTo>
                <a:cubicBezTo>
                  <a:pt x="8931548" y="1691473"/>
                  <a:pt x="8770109" y="1803074"/>
                  <a:pt x="8605430" y="1808154"/>
                </a:cubicBezTo>
                <a:cubicBezTo>
                  <a:pt x="8379963" y="1878652"/>
                  <a:pt x="8258774" y="1802435"/>
                  <a:pt x="8012283" y="1808154"/>
                </a:cubicBezTo>
                <a:cubicBezTo>
                  <a:pt x="7765792" y="1813873"/>
                  <a:pt x="7741240" y="1793817"/>
                  <a:pt x="7585216" y="1808154"/>
                </a:cubicBezTo>
                <a:cubicBezTo>
                  <a:pt x="7429192" y="1822491"/>
                  <a:pt x="7228517" y="1794109"/>
                  <a:pt x="6992069" y="1808154"/>
                </a:cubicBezTo>
                <a:cubicBezTo>
                  <a:pt x="6755621" y="1822199"/>
                  <a:pt x="6632598" y="1805483"/>
                  <a:pt x="6398921" y="1808154"/>
                </a:cubicBezTo>
                <a:cubicBezTo>
                  <a:pt x="6165244" y="1810825"/>
                  <a:pt x="5976942" y="1758143"/>
                  <a:pt x="5805774" y="1808154"/>
                </a:cubicBezTo>
                <a:cubicBezTo>
                  <a:pt x="5634606" y="1858165"/>
                  <a:pt x="5474839" y="1777515"/>
                  <a:pt x="5295667" y="1808154"/>
                </a:cubicBezTo>
                <a:cubicBezTo>
                  <a:pt x="5116495" y="1838793"/>
                  <a:pt x="4844440" y="1778727"/>
                  <a:pt x="4536438" y="1808154"/>
                </a:cubicBezTo>
                <a:cubicBezTo>
                  <a:pt x="4228436" y="1837581"/>
                  <a:pt x="4309416" y="1804451"/>
                  <a:pt x="4192413" y="1808154"/>
                </a:cubicBezTo>
                <a:cubicBezTo>
                  <a:pt x="4075411" y="1811857"/>
                  <a:pt x="3870727" y="1792580"/>
                  <a:pt x="3765346" y="1808154"/>
                </a:cubicBezTo>
                <a:cubicBezTo>
                  <a:pt x="3659965" y="1823728"/>
                  <a:pt x="3296549" y="1739912"/>
                  <a:pt x="3172199" y="1808154"/>
                </a:cubicBezTo>
                <a:cubicBezTo>
                  <a:pt x="3047849" y="1876396"/>
                  <a:pt x="2851004" y="1801127"/>
                  <a:pt x="2662092" y="1808154"/>
                </a:cubicBezTo>
                <a:cubicBezTo>
                  <a:pt x="2473180" y="1815181"/>
                  <a:pt x="2284479" y="1774599"/>
                  <a:pt x="2068945" y="1808154"/>
                </a:cubicBezTo>
                <a:cubicBezTo>
                  <a:pt x="1853411" y="1841709"/>
                  <a:pt x="1625837" y="1793850"/>
                  <a:pt x="1392756" y="1808154"/>
                </a:cubicBezTo>
                <a:cubicBezTo>
                  <a:pt x="1159675" y="1822458"/>
                  <a:pt x="1108913" y="1763316"/>
                  <a:pt x="965690" y="1808154"/>
                </a:cubicBezTo>
                <a:cubicBezTo>
                  <a:pt x="822467" y="1852992"/>
                  <a:pt x="485282" y="1750685"/>
                  <a:pt x="301365" y="1808154"/>
                </a:cubicBezTo>
                <a:cubicBezTo>
                  <a:pt x="131268" y="1822308"/>
                  <a:pt x="-2971" y="1675819"/>
                  <a:pt x="0" y="1506789"/>
                </a:cubicBezTo>
                <a:cubicBezTo>
                  <a:pt x="-7116" y="1424993"/>
                  <a:pt x="29120" y="1297339"/>
                  <a:pt x="0" y="1141144"/>
                </a:cubicBezTo>
                <a:cubicBezTo>
                  <a:pt x="-29120" y="984949"/>
                  <a:pt x="32462" y="865725"/>
                  <a:pt x="0" y="727281"/>
                </a:cubicBezTo>
                <a:cubicBezTo>
                  <a:pt x="-32462" y="588837"/>
                  <a:pt x="28812" y="498262"/>
                  <a:pt x="0" y="301365"/>
                </a:cubicBezTo>
                <a:close/>
              </a:path>
              <a:path w="8906795" h="1808154" stroke="0" extrusionOk="0">
                <a:moveTo>
                  <a:pt x="0" y="301365"/>
                </a:moveTo>
                <a:cubicBezTo>
                  <a:pt x="-31185" y="102456"/>
                  <a:pt x="131754" y="7077"/>
                  <a:pt x="301365" y="0"/>
                </a:cubicBezTo>
                <a:cubicBezTo>
                  <a:pt x="444515" y="-28192"/>
                  <a:pt x="763820" y="69276"/>
                  <a:pt x="894513" y="0"/>
                </a:cubicBezTo>
                <a:cubicBezTo>
                  <a:pt x="1025206" y="-69276"/>
                  <a:pt x="1250010" y="14077"/>
                  <a:pt x="1404619" y="0"/>
                </a:cubicBezTo>
                <a:cubicBezTo>
                  <a:pt x="1559228" y="-14077"/>
                  <a:pt x="1746050" y="17778"/>
                  <a:pt x="1831686" y="0"/>
                </a:cubicBezTo>
                <a:cubicBezTo>
                  <a:pt x="1917322" y="-17778"/>
                  <a:pt x="2024696" y="4911"/>
                  <a:pt x="2175711" y="0"/>
                </a:cubicBezTo>
                <a:cubicBezTo>
                  <a:pt x="2326726" y="-4911"/>
                  <a:pt x="2467616" y="16604"/>
                  <a:pt x="2602777" y="0"/>
                </a:cubicBezTo>
                <a:cubicBezTo>
                  <a:pt x="2737938" y="-16604"/>
                  <a:pt x="2872492" y="30531"/>
                  <a:pt x="3029844" y="0"/>
                </a:cubicBezTo>
                <a:cubicBezTo>
                  <a:pt x="3187196" y="-30531"/>
                  <a:pt x="3214794" y="30003"/>
                  <a:pt x="3373869" y="0"/>
                </a:cubicBezTo>
                <a:cubicBezTo>
                  <a:pt x="3532945" y="-30003"/>
                  <a:pt x="3780866" y="41290"/>
                  <a:pt x="3883976" y="0"/>
                </a:cubicBezTo>
                <a:cubicBezTo>
                  <a:pt x="3987086" y="-41290"/>
                  <a:pt x="4134336" y="43439"/>
                  <a:pt x="4311042" y="0"/>
                </a:cubicBezTo>
                <a:cubicBezTo>
                  <a:pt x="4487748" y="-43439"/>
                  <a:pt x="4673143" y="25369"/>
                  <a:pt x="4904190" y="0"/>
                </a:cubicBezTo>
                <a:cubicBezTo>
                  <a:pt x="5135237" y="-25369"/>
                  <a:pt x="5334960" y="25340"/>
                  <a:pt x="5663418" y="0"/>
                </a:cubicBezTo>
                <a:cubicBezTo>
                  <a:pt x="5991876" y="-25340"/>
                  <a:pt x="5938254" y="33629"/>
                  <a:pt x="6173525" y="0"/>
                </a:cubicBezTo>
                <a:cubicBezTo>
                  <a:pt x="6408796" y="-33629"/>
                  <a:pt x="6451109" y="49170"/>
                  <a:pt x="6683632" y="0"/>
                </a:cubicBezTo>
                <a:cubicBezTo>
                  <a:pt x="6916155" y="-49170"/>
                  <a:pt x="6976134" y="3886"/>
                  <a:pt x="7193739" y="0"/>
                </a:cubicBezTo>
                <a:cubicBezTo>
                  <a:pt x="7411344" y="-3886"/>
                  <a:pt x="7388916" y="17308"/>
                  <a:pt x="7537764" y="0"/>
                </a:cubicBezTo>
                <a:cubicBezTo>
                  <a:pt x="7686613" y="-17308"/>
                  <a:pt x="7831236" y="32456"/>
                  <a:pt x="8047871" y="0"/>
                </a:cubicBezTo>
                <a:cubicBezTo>
                  <a:pt x="8264506" y="-32456"/>
                  <a:pt x="8480436" y="52804"/>
                  <a:pt x="8605430" y="0"/>
                </a:cubicBezTo>
                <a:cubicBezTo>
                  <a:pt x="8812991" y="13407"/>
                  <a:pt x="8889016" y="88762"/>
                  <a:pt x="8906795" y="301365"/>
                </a:cubicBezTo>
                <a:cubicBezTo>
                  <a:pt x="8934056" y="457291"/>
                  <a:pt x="8903033" y="504379"/>
                  <a:pt x="8906795" y="679065"/>
                </a:cubicBezTo>
                <a:cubicBezTo>
                  <a:pt x="8910557" y="853751"/>
                  <a:pt x="8883675" y="919016"/>
                  <a:pt x="8906795" y="1056764"/>
                </a:cubicBezTo>
                <a:cubicBezTo>
                  <a:pt x="8929915" y="1194512"/>
                  <a:pt x="8874366" y="1397966"/>
                  <a:pt x="8906795" y="1506789"/>
                </a:cubicBezTo>
                <a:cubicBezTo>
                  <a:pt x="8922989" y="1640409"/>
                  <a:pt x="8765203" y="1808493"/>
                  <a:pt x="8605430" y="1808154"/>
                </a:cubicBezTo>
                <a:cubicBezTo>
                  <a:pt x="8343625" y="1817562"/>
                  <a:pt x="8260399" y="1745019"/>
                  <a:pt x="8012283" y="1808154"/>
                </a:cubicBezTo>
                <a:cubicBezTo>
                  <a:pt x="7764167" y="1871289"/>
                  <a:pt x="7660539" y="1765860"/>
                  <a:pt x="7502176" y="1808154"/>
                </a:cubicBezTo>
                <a:cubicBezTo>
                  <a:pt x="7343813" y="1850448"/>
                  <a:pt x="7006341" y="1787104"/>
                  <a:pt x="6742947" y="1808154"/>
                </a:cubicBezTo>
                <a:cubicBezTo>
                  <a:pt x="6479553" y="1829204"/>
                  <a:pt x="6531081" y="1781990"/>
                  <a:pt x="6398921" y="1808154"/>
                </a:cubicBezTo>
                <a:cubicBezTo>
                  <a:pt x="6266761" y="1834318"/>
                  <a:pt x="6087994" y="1767837"/>
                  <a:pt x="5888814" y="1808154"/>
                </a:cubicBezTo>
                <a:cubicBezTo>
                  <a:pt x="5689634" y="1848471"/>
                  <a:pt x="5392782" y="1783976"/>
                  <a:pt x="5212626" y="1808154"/>
                </a:cubicBezTo>
                <a:cubicBezTo>
                  <a:pt x="5032470" y="1832332"/>
                  <a:pt x="4852803" y="1758993"/>
                  <a:pt x="4619479" y="1808154"/>
                </a:cubicBezTo>
                <a:cubicBezTo>
                  <a:pt x="4386155" y="1857315"/>
                  <a:pt x="4186413" y="1738844"/>
                  <a:pt x="4026331" y="1808154"/>
                </a:cubicBezTo>
                <a:cubicBezTo>
                  <a:pt x="3866249" y="1877464"/>
                  <a:pt x="3695595" y="1775924"/>
                  <a:pt x="3516224" y="1808154"/>
                </a:cubicBezTo>
                <a:cubicBezTo>
                  <a:pt x="3336853" y="1840384"/>
                  <a:pt x="3278509" y="1806486"/>
                  <a:pt x="3172199" y="1808154"/>
                </a:cubicBezTo>
                <a:cubicBezTo>
                  <a:pt x="3065889" y="1809822"/>
                  <a:pt x="2955990" y="1788144"/>
                  <a:pt x="2745133" y="1808154"/>
                </a:cubicBezTo>
                <a:cubicBezTo>
                  <a:pt x="2534276" y="1828164"/>
                  <a:pt x="2301111" y="1791667"/>
                  <a:pt x="2068945" y="1808154"/>
                </a:cubicBezTo>
                <a:cubicBezTo>
                  <a:pt x="1836779" y="1824641"/>
                  <a:pt x="1749156" y="1767863"/>
                  <a:pt x="1475797" y="1808154"/>
                </a:cubicBezTo>
                <a:cubicBezTo>
                  <a:pt x="1202438" y="1848445"/>
                  <a:pt x="1220014" y="1777847"/>
                  <a:pt x="1131772" y="1808154"/>
                </a:cubicBezTo>
                <a:cubicBezTo>
                  <a:pt x="1043530" y="1838461"/>
                  <a:pt x="522241" y="1724012"/>
                  <a:pt x="301365" y="1808154"/>
                </a:cubicBezTo>
                <a:cubicBezTo>
                  <a:pt x="109156" y="1770098"/>
                  <a:pt x="5733" y="1667954"/>
                  <a:pt x="0" y="1506789"/>
                </a:cubicBezTo>
                <a:cubicBezTo>
                  <a:pt x="-41987" y="1313320"/>
                  <a:pt x="37731" y="1237913"/>
                  <a:pt x="0" y="1117035"/>
                </a:cubicBezTo>
                <a:cubicBezTo>
                  <a:pt x="-37731" y="996157"/>
                  <a:pt x="37199" y="836665"/>
                  <a:pt x="0" y="739336"/>
                </a:cubicBezTo>
                <a:cubicBezTo>
                  <a:pt x="-37199" y="642007"/>
                  <a:pt x="1777" y="494297"/>
                  <a:pt x="0" y="3013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78663952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HOÀN THÀNH NHIỆM VỤ   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Picture 2" descr="Hình ảnh đã tải lên">
            <a:extLst>
              <a:ext uri="{FF2B5EF4-FFF2-40B4-BE49-F238E27FC236}">
                <a16:creationId xmlns:a16="http://schemas.microsoft.com/office/drawing/2014/main" id="{E5948A40-1602-82D8-D4BD-BD53B8463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0" b="90737" l="6563" r="94271">
                        <a14:foregroundMark x1="19583" y1="42634" x2="19583" y2="42634"/>
                        <a14:foregroundMark x1="11406" y1="50558" x2="11406" y2="50558"/>
                        <a14:foregroundMark x1="6563" y1="62388" x2="6563" y2="62388"/>
                        <a14:foregroundMark x1="20313" y1="73884" x2="20313" y2="71094"/>
                        <a14:foregroundMark x1="21302" y1="64286" x2="21302" y2="64286"/>
                        <a14:foregroundMark x1="21146" y1="80469" x2="21146" y2="80469"/>
                        <a14:foregroundMark x1="18229" y1="86830" x2="18125" y2="88393"/>
                        <a14:foregroundMark x1="21563" y1="87165" x2="22031" y2="89174"/>
                        <a14:foregroundMark x1="50104" y1="71429" x2="51719" y2="84375"/>
                        <a14:foregroundMark x1="51719" y1="84375" x2="51719" y2="84821"/>
                        <a14:foregroundMark x1="64115" y1="51786" x2="66302" y2="76674"/>
                        <a14:foregroundMark x1="80260" y1="46652" x2="79375" y2="75558"/>
                        <a14:foregroundMark x1="83646" y1="67299" x2="83646" y2="67299"/>
                        <a14:foregroundMark x1="89167" y1="54464" x2="89375" y2="56696"/>
                        <a14:foregroundMark x1="94271" y1="67076" x2="93854" y2="72098"/>
                        <a14:foregroundMark x1="82188" y1="39174" x2="82188" y2="39174"/>
                        <a14:foregroundMark x1="73542" y1="42746" x2="73542" y2="42746"/>
                        <a14:foregroundMark x1="74115" y1="20871" x2="74115" y2="20871"/>
                        <a14:foregroundMark x1="36250" y1="13170" x2="36250" y2="13170"/>
                        <a14:foregroundMark x1="30365" y1="20201" x2="34167" y2="30692"/>
                        <a14:foregroundMark x1="35365" y1="19308" x2="35365" y2="29241"/>
                        <a14:foregroundMark x1="35365" y1="29241" x2="35365" y2="29241"/>
                        <a14:foregroundMark x1="37656" y1="44531" x2="38229" y2="46205"/>
                        <a14:foregroundMark x1="51667" y1="44866" x2="51823" y2="55134"/>
                        <a14:foregroundMark x1="49479" y1="61049" x2="49479" y2="61049"/>
                        <a14:foregroundMark x1="50625" y1="54576" x2="50938" y2="60268"/>
                        <a14:foregroundMark x1="54427" y1="65513" x2="54740" y2="66518"/>
                        <a14:foregroundMark x1="37969" y1="52455" x2="36458" y2="72656"/>
                        <a14:foregroundMark x1="34896" y1="50112" x2="35156" y2="55134"/>
                        <a14:foregroundMark x1="31667" y1="47656" x2="31667" y2="47656"/>
                        <a14:foregroundMark x1="31406" y1="50781" x2="31406" y2="50781"/>
                        <a14:foregroundMark x1="31406" y1="55134" x2="31406" y2="55134"/>
                        <a14:foregroundMark x1="31094" y1="58371" x2="31094" y2="58371"/>
                        <a14:foregroundMark x1="32292" y1="60491" x2="32292" y2="60491"/>
                        <a14:foregroundMark x1="32083" y1="59821" x2="32083" y2="59821"/>
                        <a14:foregroundMark x1="33177" y1="61161" x2="33177" y2="61161"/>
                        <a14:foregroundMark x1="30781" y1="57366" x2="30781" y2="57366"/>
                        <a14:foregroundMark x1="55052" y1="67411" x2="55052" y2="67411"/>
                        <a14:foregroundMark x1="46146" y1="64174" x2="46146" y2="64174"/>
                        <a14:foregroundMark x1="45677" y1="65402" x2="45677" y2="65402"/>
                        <a14:foregroundMark x1="44948" y1="67299" x2="44948" y2="67299"/>
                        <a14:foregroundMark x1="49063" y1="76228" x2="49063" y2="76228"/>
                        <a14:foregroundMark x1="37656" y1="88058" x2="37656" y2="88058"/>
                        <a14:foregroundMark x1="35521" y1="80915" x2="35521" y2="80915"/>
                        <a14:foregroundMark x1="35521" y1="82143" x2="35521" y2="82143"/>
                        <a14:foregroundMark x1="35521" y1="83705" x2="35521" y2="83705"/>
                        <a14:foregroundMark x1="35521" y1="85826" x2="35521" y2="85826"/>
                        <a14:foregroundMark x1="35521" y1="86830" x2="35469" y2="86830"/>
                        <a14:foregroundMark x1="35000" y1="88728" x2="35000" y2="88728"/>
                        <a14:foregroundMark x1="38438" y1="89509" x2="38438" y2="89509"/>
                        <a14:foregroundMark x1="37552" y1="84933" x2="37552" y2="84933"/>
                        <a14:foregroundMark x1="37500" y1="83036" x2="37500" y2="83036"/>
                        <a14:foregroundMark x1="37500" y1="81473" x2="37500" y2="81473"/>
                        <a14:foregroundMark x1="37500" y1="80469" x2="37500" y2="80469"/>
                        <a14:foregroundMark x1="37708" y1="85826" x2="37708" y2="85826"/>
                        <a14:foregroundMark x1="37396" y1="79241" x2="37396" y2="79241"/>
                        <a14:foregroundMark x1="40729" y1="55469" x2="40729" y2="55469"/>
                        <a14:foregroundMark x1="33281" y1="51339" x2="33281" y2="51339"/>
                        <a14:foregroundMark x1="41198" y1="55134" x2="41198" y2="55134"/>
                        <a14:foregroundMark x1="39271" y1="69866" x2="39271" y2="69866"/>
                        <a14:foregroundMark x1="21354" y1="85156" x2="21354" y2="85156"/>
                        <a14:foregroundMark x1="21198" y1="83259" x2="21198" y2="83259"/>
                        <a14:foregroundMark x1="21198" y1="79799" x2="21198" y2="79799"/>
                        <a14:foregroundMark x1="21198" y1="78348" x2="21198" y2="78348"/>
                        <a14:foregroundMark x1="18802" y1="79353" x2="18646" y2="80134"/>
                        <a14:foregroundMark x1="18646" y1="81362" x2="18646" y2="81362"/>
                        <a14:foregroundMark x1="18229" y1="84040" x2="18229" y2="84040"/>
                        <a14:foregroundMark x1="18229" y1="86049" x2="18229" y2="86049"/>
                        <a14:foregroundMark x1="18542" y1="82478" x2="18542" y2="82478"/>
                        <a14:foregroundMark x1="18125" y1="90290" x2="18125" y2="90290"/>
                        <a14:foregroundMark x1="19583" y1="74219" x2="19583" y2="74219"/>
                        <a14:foregroundMark x1="38854" y1="62388" x2="38854" y2="62388"/>
                        <a14:foregroundMark x1="66615" y1="86719" x2="67344" y2="88058"/>
                        <a14:foregroundMark x1="63073" y1="86496" x2="62760" y2="88058"/>
                        <a14:foregroundMark x1="62187" y1="74665" x2="62292" y2="74554"/>
                        <a14:foregroundMark x1="62813" y1="70424" x2="62813" y2="70424"/>
                        <a14:foregroundMark x1="63073" y1="67969" x2="63073" y2="67969"/>
                        <a14:foregroundMark x1="62813" y1="69308" x2="62813" y2="69308"/>
                        <a14:foregroundMark x1="62604" y1="72991" x2="62604" y2="72991"/>
                        <a14:foregroundMark x1="63177" y1="67299" x2="63177" y2="67299"/>
                        <a14:foregroundMark x1="68750" y1="60826" x2="71563" y2="56696"/>
                        <a14:foregroundMark x1="63021" y1="69978" x2="61771" y2="75446"/>
                        <a14:foregroundMark x1="83021" y1="61496" x2="83021" y2="61496"/>
                        <a14:foregroundMark x1="82188" y1="62277" x2="82188" y2="62277"/>
                        <a14:foregroundMark x1="79896" y1="87388" x2="79896" y2="87388"/>
                        <a14:foregroundMark x1="78281" y1="86496" x2="78281" y2="86496"/>
                        <a14:foregroundMark x1="78438" y1="81473" x2="78438" y2="81473"/>
                        <a14:foregroundMark x1="78438" y1="79911" x2="78438" y2="79911"/>
                        <a14:foregroundMark x1="78438" y1="78906" x2="78438" y2="78906"/>
                        <a14:foregroundMark x1="78438" y1="77790" x2="78438" y2="77790"/>
                        <a14:foregroundMark x1="79844" y1="77009" x2="79688" y2="87388"/>
                        <a14:foregroundMark x1="77813" y1="87946" x2="77813" y2="87946"/>
                        <a14:foregroundMark x1="80156" y1="87388" x2="80573" y2="87723"/>
                        <a14:foregroundMark x1="14583" y1="90179" x2="20469" y2="90737"/>
                        <a14:foregroundMark x1="20469" y1="90737" x2="27031" y2="89844"/>
                        <a14:foregroundMark x1="27031" y1="89844" x2="34531" y2="90625"/>
                        <a14:foregroundMark x1="34531" y1="90625" x2="42604" y2="89844"/>
                        <a14:foregroundMark x1="56198" y1="90290" x2="65104" y2="89621"/>
                        <a14:foregroundMark x1="65104" y1="89621" x2="85573" y2="90179"/>
                        <a14:foregroundMark x1="54323" y1="90513" x2="56094" y2="88616"/>
                        <a14:foregroundMark x1="42656" y1="88728" x2="45000" y2="88951"/>
                        <a14:foregroundMark x1="43542" y1="90290" x2="46250" y2="90737"/>
                        <a14:foregroundMark x1="83385" y1="66518" x2="83385" y2="68862"/>
                        <a14:foregroundMark x1="86406" y1="57701" x2="86406" y2="57701"/>
                        <a14:foregroundMark x1="48333" y1="74330" x2="48906" y2="79353"/>
                        <a14:foregroundMark x1="33021" y1="14844" x2="35156" y2="16629"/>
                        <a14:foregroundMark x1="33594" y1="62946" x2="35365" y2="61161"/>
                        <a14:foregroundMark x1="21354" y1="61496" x2="21354" y2="61496"/>
                        <a14:foregroundMark x1="11719" y1="60714" x2="10365" y2="6261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661" y="2842984"/>
            <a:ext cx="9249878" cy="431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27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/>
          </p:cNvSpPr>
          <p:nvPr>
            <p:ph sz="quarter" idx="1"/>
          </p:nvPr>
        </p:nvSpPr>
        <p:spPr>
          <a:xfrm>
            <a:off x="1801177" y="1610943"/>
            <a:ext cx="7517730" cy="4906341"/>
          </a:xfrm>
        </p:spPr>
        <p:txBody>
          <a:bodyPr/>
          <a:lstStyle/>
          <a:p>
            <a:pPr eaLnBrk="1" hangingPunct="1"/>
            <a:endParaRPr lang="vi-VN" altLang="vi-VN" smtClean="0">
              <a:latin typeface="Century Schoolbook" panose="02040604050505020304" pitchFamily="18" charset="0"/>
            </a:endParaRPr>
          </a:p>
        </p:txBody>
      </p:sp>
      <p:pic>
        <p:nvPicPr>
          <p:cNvPr id="21508" name="Picture 4" descr="bf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6"/>
            <a:ext cx="11887199" cy="689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624" y="5369807"/>
            <a:ext cx="1438341" cy="143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144" y="5369807"/>
            <a:ext cx="1438341" cy="143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WordArt 7"/>
          <p:cNvSpPr>
            <a:spLocks noChangeArrowheads="1" noChangeShapeType="1" noTextEdit="1"/>
          </p:cNvSpPr>
          <p:nvPr/>
        </p:nvSpPr>
        <p:spPr bwMode="gray">
          <a:xfrm>
            <a:off x="1571043" y="1227385"/>
            <a:ext cx="8514980" cy="268490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5436" b="1" kern="10" dirty="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Verdana" panose="020B0604030504040204" pitchFamily="34" charset="0"/>
              </a:rPr>
              <a:t>CẢM ƠN THẦY CÔ</a:t>
            </a:r>
          </a:p>
          <a:p>
            <a:pPr algn="ctr"/>
            <a:r>
              <a:rPr lang="vi-VN" sz="5436" b="1" kern="10" dirty="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Verdana" panose="020B0604030504040204" pitchFamily="34" charset="0"/>
              </a:rPr>
              <a:t> VÀ CÁC EM HỌC SINH</a:t>
            </a:r>
            <a:endParaRPr lang="en-US" sz="5436" b="1" kern="10" dirty="0">
              <a:ln w="317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+mj-lt"/>
              <a:ea typeface="Verdana" panose="020B0604030504040204" pitchFamily="34" charset="0"/>
            </a:endParaRPr>
          </a:p>
        </p:txBody>
      </p:sp>
      <p:sp>
        <p:nvSpPr>
          <p:cNvPr id="21512" name="WordArt 8"/>
          <p:cNvSpPr>
            <a:spLocks noChangeArrowheads="1" noChangeShapeType="1" noTextEdit="1"/>
          </p:cNvSpPr>
          <p:nvPr/>
        </p:nvSpPr>
        <p:spPr bwMode="auto">
          <a:xfrm rot="494338">
            <a:off x="8906583" y="5599942"/>
            <a:ext cx="1486286" cy="142395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24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C40091"/>
                </a:solidFill>
                <a:latin typeface="VNI-Brush" pitchFamily="2" charset="0"/>
              </a:rPr>
              <a:t>The end</a:t>
            </a:r>
          </a:p>
        </p:txBody>
      </p:sp>
      <p:pic>
        <p:nvPicPr>
          <p:cNvPr id="21513" name="Picture 9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638" y="4832827"/>
            <a:ext cx="1994500" cy="186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70" y="1994500"/>
            <a:ext cx="1323274" cy="116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120" y="1227385"/>
            <a:ext cx="1323274" cy="116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018" y="3221884"/>
            <a:ext cx="1323274" cy="116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466" y="3605442"/>
            <a:ext cx="2378057" cy="210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31" y="613693"/>
            <a:ext cx="920538" cy="81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gman0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96" y="4295846"/>
            <a:ext cx="767115" cy="184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gman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274" y="3912288"/>
            <a:ext cx="1227384" cy="222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70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7"/>
          <p:cNvSpPr/>
          <p:nvPr/>
        </p:nvSpPr>
        <p:spPr>
          <a:xfrm rot="-5062406">
            <a:off x="-2042653" y="-116229"/>
            <a:ext cx="3663446" cy="3651419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endParaRPr sz="2393"/>
          </a:p>
        </p:txBody>
      </p:sp>
      <p:sp>
        <p:nvSpPr>
          <p:cNvPr id="598" name="Google Shape;598;p17"/>
          <p:cNvSpPr/>
          <p:nvPr/>
        </p:nvSpPr>
        <p:spPr>
          <a:xfrm flipH="1">
            <a:off x="9342014" y="3421859"/>
            <a:ext cx="3218361" cy="4344337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endParaRPr sz="2393"/>
          </a:p>
        </p:txBody>
      </p:sp>
      <p:grpSp>
        <p:nvGrpSpPr>
          <p:cNvPr id="599" name="Google Shape;599;p17"/>
          <p:cNvGrpSpPr/>
          <p:nvPr/>
        </p:nvGrpSpPr>
        <p:grpSpPr>
          <a:xfrm>
            <a:off x="8165993" y="95656"/>
            <a:ext cx="3721206" cy="2204506"/>
            <a:chOff x="238125" y="3383650"/>
            <a:chExt cx="1287775" cy="762900"/>
          </a:xfrm>
        </p:grpSpPr>
        <p:sp>
          <p:nvSpPr>
            <p:cNvPr id="600" name="Google Shape;600;p1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01" name="Google Shape;601;p1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02" name="Google Shape;602;p1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</p:grpSp>
      <p:grpSp>
        <p:nvGrpSpPr>
          <p:cNvPr id="603" name="Google Shape;603;p17"/>
          <p:cNvGrpSpPr/>
          <p:nvPr/>
        </p:nvGrpSpPr>
        <p:grpSpPr>
          <a:xfrm rot="-5400000">
            <a:off x="616487" y="4919877"/>
            <a:ext cx="1261055" cy="2493843"/>
            <a:chOff x="961675" y="1958725"/>
            <a:chExt cx="563225" cy="1113825"/>
          </a:xfrm>
        </p:grpSpPr>
        <p:sp>
          <p:nvSpPr>
            <p:cNvPr id="604" name="Google Shape;604;p1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05" name="Google Shape;605;p1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</p:grpSp>
      <p:grpSp>
        <p:nvGrpSpPr>
          <p:cNvPr id="606" name="Google Shape;606;p17"/>
          <p:cNvGrpSpPr/>
          <p:nvPr/>
        </p:nvGrpSpPr>
        <p:grpSpPr>
          <a:xfrm rot="10800000">
            <a:off x="727930" y="869679"/>
            <a:ext cx="8137381" cy="5012911"/>
            <a:chOff x="6012925" y="2964625"/>
            <a:chExt cx="1368950" cy="1009975"/>
          </a:xfrm>
        </p:grpSpPr>
        <p:sp>
          <p:nvSpPr>
            <p:cNvPr id="607" name="Google Shape;607;p1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08" name="Google Shape;608;p1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</p:grpSp>
      <p:grpSp>
        <p:nvGrpSpPr>
          <p:cNvPr id="612" name="Google Shape;612;p17"/>
          <p:cNvGrpSpPr/>
          <p:nvPr/>
        </p:nvGrpSpPr>
        <p:grpSpPr>
          <a:xfrm>
            <a:off x="4664399" y="5645949"/>
            <a:ext cx="1162299" cy="866925"/>
            <a:chOff x="7664899" y="1459525"/>
            <a:chExt cx="894076" cy="666865"/>
          </a:xfrm>
        </p:grpSpPr>
        <p:sp>
          <p:nvSpPr>
            <p:cNvPr id="613" name="Google Shape;613;p17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14" name="Google Shape;614;p17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grpSp>
          <p:nvGrpSpPr>
            <p:cNvPr id="615" name="Google Shape;615;p17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616" name="Google Shape;616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17" name="Google Shape;617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18" name="Google Shape;618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19" name="Google Shape;619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20" name="Google Shape;620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21" name="Google Shape;621;p17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22" name="Google Shape;622;p17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23" name="Google Shape;623;p17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24" name="Google Shape;624;p17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25" name="Google Shape;625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26" name="Google Shape;626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27" name="Google Shape;627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28" name="Google Shape;628;p17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29" name="Google Shape;629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30" name="Google Shape;630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31" name="Google Shape;631;p17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32" name="Google Shape;632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33" name="Google Shape;633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34" name="Google Shape;634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35" name="Google Shape;635;p17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36" name="Google Shape;636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37" name="Google Shape;637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38" name="Google Shape;638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39" name="Google Shape;639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40" name="Google Shape;640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41" name="Google Shape;641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42" name="Google Shape;642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  <p:sp>
            <p:nvSpPr>
              <p:cNvPr id="643" name="Google Shape;643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118853" tIns="118853" rIns="118853" bIns="118853" anchor="ctr" anchorCtr="0">
                <a:noAutofit/>
              </a:bodyPr>
              <a:lstStyle/>
              <a:p>
                <a:endParaRPr sz="2393"/>
              </a:p>
            </p:txBody>
          </p:sp>
        </p:grpSp>
      </p:grpSp>
      <p:sp>
        <p:nvSpPr>
          <p:cNvPr id="644" name="Google Shape;644;p17"/>
          <p:cNvSpPr/>
          <p:nvPr/>
        </p:nvSpPr>
        <p:spPr>
          <a:xfrm>
            <a:off x="2396147" y="5411568"/>
            <a:ext cx="617960" cy="57485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endParaRPr sz="2393"/>
          </a:p>
        </p:txBody>
      </p:sp>
      <p:sp>
        <p:nvSpPr>
          <p:cNvPr id="645" name="Google Shape;645;p17"/>
          <p:cNvSpPr/>
          <p:nvPr/>
        </p:nvSpPr>
        <p:spPr>
          <a:xfrm>
            <a:off x="6340663" y="1248121"/>
            <a:ext cx="521307" cy="435254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endParaRPr sz="2393"/>
          </a:p>
        </p:txBody>
      </p:sp>
      <p:sp>
        <p:nvSpPr>
          <p:cNvPr id="646" name="Google Shape;646;p17"/>
          <p:cNvSpPr/>
          <p:nvPr/>
        </p:nvSpPr>
        <p:spPr>
          <a:xfrm>
            <a:off x="1397696" y="687277"/>
            <a:ext cx="612590" cy="472952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endParaRPr sz="2393"/>
          </a:p>
        </p:txBody>
      </p:sp>
      <p:sp>
        <p:nvSpPr>
          <p:cNvPr id="647" name="Google Shape;647;p17"/>
          <p:cNvSpPr/>
          <p:nvPr/>
        </p:nvSpPr>
        <p:spPr>
          <a:xfrm>
            <a:off x="6265646" y="5338771"/>
            <a:ext cx="462128" cy="510537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endParaRPr sz="2393"/>
          </a:p>
        </p:txBody>
      </p:sp>
      <p:grpSp>
        <p:nvGrpSpPr>
          <p:cNvPr id="651" name="Google Shape;651;p17"/>
          <p:cNvGrpSpPr/>
          <p:nvPr/>
        </p:nvGrpSpPr>
        <p:grpSpPr>
          <a:xfrm rot="293485">
            <a:off x="8183861" y="2086843"/>
            <a:ext cx="3954829" cy="4548122"/>
            <a:chOff x="6352925" y="3496200"/>
            <a:chExt cx="1008550" cy="1159850"/>
          </a:xfrm>
        </p:grpSpPr>
        <p:sp>
          <p:nvSpPr>
            <p:cNvPr id="652" name="Google Shape;652;p17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extrusionOk="0">
                  <a:moveTo>
                    <a:pt x="4995" y="1"/>
                  </a:moveTo>
                  <a:lnTo>
                    <a:pt x="1" y="4947"/>
                  </a:lnTo>
                  <a:lnTo>
                    <a:pt x="97" y="5332"/>
                  </a:lnTo>
                  <a:lnTo>
                    <a:pt x="193" y="5716"/>
                  </a:lnTo>
                  <a:lnTo>
                    <a:pt x="385" y="6196"/>
                  </a:lnTo>
                  <a:lnTo>
                    <a:pt x="577" y="6676"/>
                  </a:lnTo>
                  <a:lnTo>
                    <a:pt x="865" y="7157"/>
                  </a:lnTo>
                  <a:lnTo>
                    <a:pt x="1057" y="7397"/>
                  </a:lnTo>
                  <a:lnTo>
                    <a:pt x="1249" y="7589"/>
                  </a:lnTo>
                  <a:lnTo>
                    <a:pt x="1442" y="7781"/>
                  </a:lnTo>
                  <a:lnTo>
                    <a:pt x="1682" y="7925"/>
                  </a:lnTo>
                  <a:lnTo>
                    <a:pt x="1970" y="8069"/>
                  </a:lnTo>
                  <a:lnTo>
                    <a:pt x="2258" y="8165"/>
                  </a:lnTo>
                  <a:lnTo>
                    <a:pt x="2882" y="8261"/>
                  </a:lnTo>
                  <a:lnTo>
                    <a:pt x="3555" y="8309"/>
                  </a:lnTo>
                  <a:lnTo>
                    <a:pt x="4227" y="8309"/>
                  </a:lnTo>
                  <a:lnTo>
                    <a:pt x="5284" y="8213"/>
                  </a:lnTo>
                  <a:lnTo>
                    <a:pt x="5764" y="8117"/>
                  </a:lnTo>
                  <a:lnTo>
                    <a:pt x="5812" y="8501"/>
                  </a:lnTo>
                  <a:lnTo>
                    <a:pt x="5908" y="8885"/>
                  </a:lnTo>
                  <a:lnTo>
                    <a:pt x="6052" y="9366"/>
                  </a:lnTo>
                  <a:lnTo>
                    <a:pt x="6292" y="9846"/>
                  </a:lnTo>
                  <a:lnTo>
                    <a:pt x="6580" y="10278"/>
                  </a:lnTo>
                  <a:lnTo>
                    <a:pt x="6724" y="10518"/>
                  </a:lnTo>
                  <a:lnTo>
                    <a:pt x="6916" y="10710"/>
                  </a:lnTo>
                  <a:lnTo>
                    <a:pt x="7157" y="10854"/>
                  </a:lnTo>
                  <a:lnTo>
                    <a:pt x="7397" y="10951"/>
                  </a:lnTo>
                  <a:lnTo>
                    <a:pt x="7637" y="11047"/>
                  </a:lnTo>
                  <a:lnTo>
                    <a:pt x="7877" y="11095"/>
                  </a:lnTo>
                  <a:lnTo>
                    <a:pt x="8309" y="11095"/>
                  </a:lnTo>
                  <a:lnTo>
                    <a:pt x="8741" y="10999"/>
                  </a:lnTo>
                  <a:lnTo>
                    <a:pt x="9078" y="10903"/>
                  </a:lnTo>
                  <a:lnTo>
                    <a:pt x="9366" y="10758"/>
                  </a:lnTo>
                  <a:lnTo>
                    <a:pt x="9558" y="10614"/>
                  </a:lnTo>
                  <a:lnTo>
                    <a:pt x="9750" y="10422"/>
                  </a:lnTo>
                  <a:lnTo>
                    <a:pt x="9798" y="10614"/>
                  </a:lnTo>
                  <a:lnTo>
                    <a:pt x="9942" y="10806"/>
                  </a:lnTo>
                  <a:lnTo>
                    <a:pt x="10086" y="11047"/>
                  </a:lnTo>
                  <a:lnTo>
                    <a:pt x="10326" y="11239"/>
                  </a:lnTo>
                  <a:lnTo>
                    <a:pt x="10614" y="11431"/>
                  </a:lnTo>
                  <a:lnTo>
                    <a:pt x="10951" y="11575"/>
                  </a:lnTo>
                  <a:lnTo>
                    <a:pt x="11431" y="11623"/>
                  </a:lnTo>
                  <a:lnTo>
                    <a:pt x="11623" y="11623"/>
                  </a:lnTo>
                  <a:lnTo>
                    <a:pt x="11863" y="11575"/>
                  </a:lnTo>
                  <a:lnTo>
                    <a:pt x="12247" y="11383"/>
                  </a:lnTo>
                  <a:lnTo>
                    <a:pt x="12583" y="11143"/>
                  </a:lnTo>
                  <a:lnTo>
                    <a:pt x="12872" y="10903"/>
                  </a:lnTo>
                  <a:lnTo>
                    <a:pt x="13064" y="10614"/>
                  </a:lnTo>
                  <a:lnTo>
                    <a:pt x="13208" y="10374"/>
                  </a:lnTo>
                  <a:lnTo>
                    <a:pt x="13352" y="10134"/>
                  </a:lnTo>
                  <a:lnTo>
                    <a:pt x="13928" y="10182"/>
                  </a:lnTo>
                  <a:lnTo>
                    <a:pt x="14504" y="10182"/>
                  </a:lnTo>
                  <a:lnTo>
                    <a:pt x="15033" y="10134"/>
                  </a:lnTo>
                  <a:lnTo>
                    <a:pt x="15561" y="10038"/>
                  </a:lnTo>
                  <a:lnTo>
                    <a:pt x="16377" y="9846"/>
                  </a:lnTo>
                  <a:lnTo>
                    <a:pt x="16666" y="9750"/>
                  </a:lnTo>
                  <a:lnTo>
                    <a:pt x="16233" y="8693"/>
                  </a:lnTo>
                  <a:lnTo>
                    <a:pt x="14649" y="9318"/>
                  </a:lnTo>
                  <a:lnTo>
                    <a:pt x="16089" y="8357"/>
                  </a:lnTo>
                  <a:lnTo>
                    <a:pt x="15945" y="7973"/>
                  </a:lnTo>
                  <a:lnTo>
                    <a:pt x="14408" y="9126"/>
                  </a:lnTo>
                  <a:lnTo>
                    <a:pt x="14408" y="9126"/>
                  </a:lnTo>
                  <a:lnTo>
                    <a:pt x="15609" y="7733"/>
                  </a:lnTo>
                  <a:lnTo>
                    <a:pt x="14408" y="6868"/>
                  </a:lnTo>
                  <a:lnTo>
                    <a:pt x="14168" y="7109"/>
                  </a:lnTo>
                  <a:lnTo>
                    <a:pt x="13928" y="7541"/>
                  </a:lnTo>
                  <a:lnTo>
                    <a:pt x="13688" y="7973"/>
                  </a:lnTo>
                  <a:lnTo>
                    <a:pt x="13448" y="8453"/>
                  </a:lnTo>
                  <a:lnTo>
                    <a:pt x="13160" y="9318"/>
                  </a:lnTo>
                  <a:lnTo>
                    <a:pt x="13016" y="9654"/>
                  </a:lnTo>
                  <a:lnTo>
                    <a:pt x="12872" y="9510"/>
                  </a:lnTo>
                  <a:lnTo>
                    <a:pt x="12535" y="9126"/>
                  </a:lnTo>
                  <a:lnTo>
                    <a:pt x="12295" y="8933"/>
                  </a:lnTo>
                  <a:lnTo>
                    <a:pt x="12007" y="8789"/>
                  </a:lnTo>
                  <a:lnTo>
                    <a:pt x="11719" y="8645"/>
                  </a:lnTo>
                  <a:lnTo>
                    <a:pt x="11431" y="8597"/>
                  </a:lnTo>
                  <a:lnTo>
                    <a:pt x="11143" y="8597"/>
                  </a:lnTo>
                  <a:lnTo>
                    <a:pt x="10807" y="8741"/>
                  </a:lnTo>
                  <a:lnTo>
                    <a:pt x="10518" y="8885"/>
                  </a:lnTo>
                  <a:lnTo>
                    <a:pt x="10230" y="9078"/>
                  </a:lnTo>
                  <a:lnTo>
                    <a:pt x="9798" y="9462"/>
                  </a:lnTo>
                  <a:lnTo>
                    <a:pt x="9606" y="9654"/>
                  </a:lnTo>
                  <a:lnTo>
                    <a:pt x="9654" y="9318"/>
                  </a:lnTo>
                  <a:lnTo>
                    <a:pt x="9702" y="9030"/>
                  </a:lnTo>
                  <a:lnTo>
                    <a:pt x="9702" y="8645"/>
                  </a:lnTo>
                  <a:lnTo>
                    <a:pt x="9654" y="8213"/>
                  </a:lnTo>
                  <a:lnTo>
                    <a:pt x="9510" y="7781"/>
                  </a:lnTo>
                  <a:lnTo>
                    <a:pt x="9318" y="7397"/>
                  </a:lnTo>
                  <a:lnTo>
                    <a:pt x="9174" y="7205"/>
                  </a:lnTo>
                  <a:lnTo>
                    <a:pt x="9030" y="7060"/>
                  </a:lnTo>
                  <a:lnTo>
                    <a:pt x="8837" y="6916"/>
                  </a:lnTo>
                  <a:lnTo>
                    <a:pt x="8645" y="6820"/>
                  </a:lnTo>
                  <a:lnTo>
                    <a:pt x="8261" y="6676"/>
                  </a:lnTo>
                  <a:lnTo>
                    <a:pt x="7877" y="6628"/>
                  </a:lnTo>
                  <a:lnTo>
                    <a:pt x="7493" y="6676"/>
                  </a:lnTo>
                  <a:lnTo>
                    <a:pt x="7157" y="6724"/>
                  </a:lnTo>
                  <a:lnTo>
                    <a:pt x="6916" y="6772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64" y="6580"/>
                  </a:lnTo>
                  <a:lnTo>
                    <a:pt x="7253" y="6244"/>
                  </a:lnTo>
                  <a:lnTo>
                    <a:pt x="7541" y="5764"/>
                  </a:lnTo>
                  <a:lnTo>
                    <a:pt x="7829" y="5236"/>
                  </a:lnTo>
                  <a:lnTo>
                    <a:pt x="7973" y="4947"/>
                  </a:lnTo>
                  <a:lnTo>
                    <a:pt x="8069" y="4611"/>
                  </a:lnTo>
                  <a:lnTo>
                    <a:pt x="8117" y="4275"/>
                  </a:lnTo>
                  <a:lnTo>
                    <a:pt x="8165" y="3939"/>
                  </a:lnTo>
                  <a:lnTo>
                    <a:pt x="8117" y="3555"/>
                  </a:lnTo>
                  <a:lnTo>
                    <a:pt x="8069" y="3170"/>
                  </a:lnTo>
                  <a:lnTo>
                    <a:pt x="7973" y="2834"/>
                  </a:lnTo>
                  <a:lnTo>
                    <a:pt x="7781" y="2450"/>
                  </a:lnTo>
                  <a:lnTo>
                    <a:pt x="7589" y="2162"/>
                  </a:lnTo>
                  <a:lnTo>
                    <a:pt x="7397" y="1826"/>
                  </a:lnTo>
                  <a:lnTo>
                    <a:pt x="6868" y="1297"/>
                  </a:lnTo>
                  <a:lnTo>
                    <a:pt x="6340" y="817"/>
                  </a:lnTo>
                  <a:lnTo>
                    <a:pt x="5860" y="481"/>
                  </a:lnTo>
                  <a:lnTo>
                    <a:pt x="5428" y="241"/>
                  </a:lnTo>
                  <a:lnTo>
                    <a:pt x="4995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53" name="Google Shape;653;p17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fill="none" extrusionOk="0">
                  <a:moveTo>
                    <a:pt x="4995" y="1"/>
                  </a:moveTo>
                  <a:lnTo>
                    <a:pt x="4995" y="1"/>
                  </a:lnTo>
                  <a:lnTo>
                    <a:pt x="5428" y="241"/>
                  </a:lnTo>
                  <a:lnTo>
                    <a:pt x="5860" y="481"/>
                  </a:lnTo>
                  <a:lnTo>
                    <a:pt x="6340" y="817"/>
                  </a:lnTo>
                  <a:lnTo>
                    <a:pt x="6868" y="1297"/>
                  </a:lnTo>
                  <a:lnTo>
                    <a:pt x="7397" y="1826"/>
                  </a:lnTo>
                  <a:lnTo>
                    <a:pt x="7589" y="2162"/>
                  </a:lnTo>
                  <a:lnTo>
                    <a:pt x="7781" y="2450"/>
                  </a:lnTo>
                  <a:lnTo>
                    <a:pt x="7973" y="2834"/>
                  </a:lnTo>
                  <a:lnTo>
                    <a:pt x="8069" y="3170"/>
                  </a:lnTo>
                  <a:lnTo>
                    <a:pt x="8069" y="3170"/>
                  </a:lnTo>
                  <a:lnTo>
                    <a:pt x="8117" y="3555"/>
                  </a:lnTo>
                  <a:lnTo>
                    <a:pt x="8165" y="3939"/>
                  </a:lnTo>
                  <a:lnTo>
                    <a:pt x="8117" y="4275"/>
                  </a:lnTo>
                  <a:lnTo>
                    <a:pt x="8069" y="4611"/>
                  </a:lnTo>
                  <a:lnTo>
                    <a:pt x="7973" y="4947"/>
                  </a:lnTo>
                  <a:lnTo>
                    <a:pt x="7829" y="5236"/>
                  </a:lnTo>
                  <a:lnTo>
                    <a:pt x="7541" y="5764"/>
                  </a:lnTo>
                  <a:lnTo>
                    <a:pt x="7253" y="6244"/>
                  </a:lnTo>
                  <a:lnTo>
                    <a:pt x="6964" y="6580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16" y="6772"/>
                  </a:lnTo>
                  <a:lnTo>
                    <a:pt x="7157" y="6724"/>
                  </a:lnTo>
                  <a:lnTo>
                    <a:pt x="7493" y="6676"/>
                  </a:lnTo>
                  <a:lnTo>
                    <a:pt x="7877" y="6628"/>
                  </a:lnTo>
                  <a:lnTo>
                    <a:pt x="8261" y="6676"/>
                  </a:lnTo>
                  <a:lnTo>
                    <a:pt x="8645" y="6820"/>
                  </a:lnTo>
                  <a:lnTo>
                    <a:pt x="8837" y="6916"/>
                  </a:lnTo>
                  <a:lnTo>
                    <a:pt x="9030" y="7060"/>
                  </a:lnTo>
                  <a:lnTo>
                    <a:pt x="9030" y="7060"/>
                  </a:lnTo>
                  <a:lnTo>
                    <a:pt x="9174" y="7205"/>
                  </a:lnTo>
                  <a:lnTo>
                    <a:pt x="9318" y="7397"/>
                  </a:lnTo>
                  <a:lnTo>
                    <a:pt x="9510" y="7781"/>
                  </a:lnTo>
                  <a:lnTo>
                    <a:pt x="9654" y="8213"/>
                  </a:lnTo>
                  <a:lnTo>
                    <a:pt x="9702" y="8645"/>
                  </a:lnTo>
                  <a:lnTo>
                    <a:pt x="9702" y="9030"/>
                  </a:lnTo>
                  <a:lnTo>
                    <a:pt x="9654" y="9318"/>
                  </a:lnTo>
                  <a:lnTo>
                    <a:pt x="9606" y="9654"/>
                  </a:lnTo>
                  <a:lnTo>
                    <a:pt x="9606" y="9654"/>
                  </a:lnTo>
                  <a:lnTo>
                    <a:pt x="9798" y="9462"/>
                  </a:lnTo>
                  <a:lnTo>
                    <a:pt x="10230" y="9078"/>
                  </a:lnTo>
                  <a:lnTo>
                    <a:pt x="10518" y="8885"/>
                  </a:lnTo>
                  <a:lnTo>
                    <a:pt x="10807" y="8741"/>
                  </a:lnTo>
                  <a:lnTo>
                    <a:pt x="11143" y="8597"/>
                  </a:lnTo>
                  <a:lnTo>
                    <a:pt x="11431" y="8597"/>
                  </a:lnTo>
                  <a:lnTo>
                    <a:pt x="11431" y="8597"/>
                  </a:lnTo>
                  <a:lnTo>
                    <a:pt x="11719" y="8645"/>
                  </a:lnTo>
                  <a:lnTo>
                    <a:pt x="12007" y="8789"/>
                  </a:lnTo>
                  <a:lnTo>
                    <a:pt x="12295" y="8933"/>
                  </a:lnTo>
                  <a:lnTo>
                    <a:pt x="12535" y="9126"/>
                  </a:lnTo>
                  <a:lnTo>
                    <a:pt x="12872" y="9510"/>
                  </a:lnTo>
                  <a:lnTo>
                    <a:pt x="13016" y="9654"/>
                  </a:lnTo>
                  <a:lnTo>
                    <a:pt x="13016" y="9654"/>
                  </a:lnTo>
                  <a:lnTo>
                    <a:pt x="13160" y="9318"/>
                  </a:lnTo>
                  <a:lnTo>
                    <a:pt x="13448" y="8453"/>
                  </a:lnTo>
                  <a:lnTo>
                    <a:pt x="13688" y="7973"/>
                  </a:lnTo>
                  <a:lnTo>
                    <a:pt x="13928" y="7541"/>
                  </a:lnTo>
                  <a:lnTo>
                    <a:pt x="14168" y="7109"/>
                  </a:lnTo>
                  <a:lnTo>
                    <a:pt x="14408" y="6868"/>
                  </a:lnTo>
                  <a:lnTo>
                    <a:pt x="15609" y="7733"/>
                  </a:lnTo>
                  <a:lnTo>
                    <a:pt x="14408" y="9126"/>
                  </a:lnTo>
                  <a:lnTo>
                    <a:pt x="15945" y="7973"/>
                  </a:lnTo>
                  <a:lnTo>
                    <a:pt x="16089" y="8357"/>
                  </a:lnTo>
                  <a:lnTo>
                    <a:pt x="14649" y="9318"/>
                  </a:lnTo>
                  <a:lnTo>
                    <a:pt x="16233" y="8693"/>
                  </a:lnTo>
                  <a:lnTo>
                    <a:pt x="16666" y="9750"/>
                  </a:lnTo>
                  <a:lnTo>
                    <a:pt x="16666" y="9750"/>
                  </a:lnTo>
                  <a:lnTo>
                    <a:pt x="16377" y="9846"/>
                  </a:lnTo>
                  <a:lnTo>
                    <a:pt x="15561" y="10038"/>
                  </a:lnTo>
                  <a:lnTo>
                    <a:pt x="15033" y="10134"/>
                  </a:lnTo>
                  <a:lnTo>
                    <a:pt x="14504" y="10182"/>
                  </a:lnTo>
                  <a:lnTo>
                    <a:pt x="13928" y="10182"/>
                  </a:lnTo>
                  <a:lnTo>
                    <a:pt x="13352" y="10134"/>
                  </a:lnTo>
                  <a:lnTo>
                    <a:pt x="13352" y="10134"/>
                  </a:lnTo>
                  <a:lnTo>
                    <a:pt x="13208" y="10374"/>
                  </a:lnTo>
                  <a:lnTo>
                    <a:pt x="13064" y="10614"/>
                  </a:lnTo>
                  <a:lnTo>
                    <a:pt x="12872" y="10903"/>
                  </a:lnTo>
                  <a:lnTo>
                    <a:pt x="12583" y="11143"/>
                  </a:lnTo>
                  <a:lnTo>
                    <a:pt x="12247" y="11383"/>
                  </a:lnTo>
                  <a:lnTo>
                    <a:pt x="11863" y="11575"/>
                  </a:lnTo>
                  <a:lnTo>
                    <a:pt x="11623" y="11623"/>
                  </a:lnTo>
                  <a:lnTo>
                    <a:pt x="11431" y="11623"/>
                  </a:lnTo>
                  <a:lnTo>
                    <a:pt x="11431" y="11623"/>
                  </a:lnTo>
                  <a:lnTo>
                    <a:pt x="10951" y="11575"/>
                  </a:lnTo>
                  <a:lnTo>
                    <a:pt x="10614" y="11431"/>
                  </a:lnTo>
                  <a:lnTo>
                    <a:pt x="10326" y="11239"/>
                  </a:lnTo>
                  <a:lnTo>
                    <a:pt x="10086" y="11047"/>
                  </a:lnTo>
                  <a:lnTo>
                    <a:pt x="9942" y="10806"/>
                  </a:lnTo>
                  <a:lnTo>
                    <a:pt x="9798" y="10614"/>
                  </a:lnTo>
                  <a:lnTo>
                    <a:pt x="9750" y="10422"/>
                  </a:lnTo>
                  <a:lnTo>
                    <a:pt x="9750" y="10422"/>
                  </a:lnTo>
                  <a:lnTo>
                    <a:pt x="9558" y="10614"/>
                  </a:lnTo>
                  <a:lnTo>
                    <a:pt x="9366" y="10758"/>
                  </a:lnTo>
                  <a:lnTo>
                    <a:pt x="9078" y="10903"/>
                  </a:lnTo>
                  <a:lnTo>
                    <a:pt x="8741" y="10999"/>
                  </a:lnTo>
                  <a:lnTo>
                    <a:pt x="8309" y="11095"/>
                  </a:lnTo>
                  <a:lnTo>
                    <a:pt x="7877" y="11095"/>
                  </a:lnTo>
                  <a:lnTo>
                    <a:pt x="7637" y="11047"/>
                  </a:lnTo>
                  <a:lnTo>
                    <a:pt x="7397" y="10951"/>
                  </a:lnTo>
                  <a:lnTo>
                    <a:pt x="7397" y="10951"/>
                  </a:lnTo>
                  <a:lnTo>
                    <a:pt x="7157" y="10854"/>
                  </a:lnTo>
                  <a:lnTo>
                    <a:pt x="6916" y="10710"/>
                  </a:lnTo>
                  <a:lnTo>
                    <a:pt x="6724" y="10518"/>
                  </a:lnTo>
                  <a:lnTo>
                    <a:pt x="6580" y="10278"/>
                  </a:lnTo>
                  <a:lnTo>
                    <a:pt x="6292" y="9846"/>
                  </a:lnTo>
                  <a:lnTo>
                    <a:pt x="6052" y="9366"/>
                  </a:lnTo>
                  <a:lnTo>
                    <a:pt x="5908" y="8885"/>
                  </a:lnTo>
                  <a:lnTo>
                    <a:pt x="5812" y="8501"/>
                  </a:lnTo>
                  <a:lnTo>
                    <a:pt x="5764" y="8117"/>
                  </a:lnTo>
                  <a:lnTo>
                    <a:pt x="5764" y="8117"/>
                  </a:lnTo>
                  <a:lnTo>
                    <a:pt x="5284" y="8213"/>
                  </a:lnTo>
                  <a:lnTo>
                    <a:pt x="4227" y="8309"/>
                  </a:lnTo>
                  <a:lnTo>
                    <a:pt x="3555" y="8309"/>
                  </a:lnTo>
                  <a:lnTo>
                    <a:pt x="2882" y="8261"/>
                  </a:lnTo>
                  <a:lnTo>
                    <a:pt x="2258" y="8165"/>
                  </a:lnTo>
                  <a:lnTo>
                    <a:pt x="1970" y="8069"/>
                  </a:lnTo>
                  <a:lnTo>
                    <a:pt x="1682" y="7925"/>
                  </a:lnTo>
                  <a:lnTo>
                    <a:pt x="1682" y="7925"/>
                  </a:lnTo>
                  <a:lnTo>
                    <a:pt x="1442" y="7781"/>
                  </a:lnTo>
                  <a:lnTo>
                    <a:pt x="1249" y="7589"/>
                  </a:lnTo>
                  <a:lnTo>
                    <a:pt x="1057" y="7397"/>
                  </a:lnTo>
                  <a:lnTo>
                    <a:pt x="865" y="7157"/>
                  </a:lnTo>
                  <a:lnTo>
                    <a:pt x="577" y="6676"/>
                  </a:lnTo>
                  <a:lnTo>
                    <a:pt x="385" y="6196"/>
                  </a:lnTo>
                  <a:lnTo>
                    <a:pt x="193" y="5716"/>
                  </a:lnTo>
                  <a:lnTo>
                    <a:pt x="97" y="5332"/>
                  </a:lnTo>
                  <a:lnTo>
                    <a:pt x="1" y="4947"/>
                  </a:lnTo>
                  <a:lnTo>
                    <a:pt x="49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7263000" y="4100125"/>
              <a:ext cx="24025" cy="36050"/>
            </a:xfrm>
            <a:custGeom>
              <a:avLst/>
              <a:gdLst/>
              <a:ahLst/>
              <a:cxnLst/>
              <a:rect l="l" t="t" r="r" b="b"/>
              <a:pathLst>
                <a:path w="961" h="1442" extrusionOk="0">
                  <a:moveTo>
                    <a:pt x="433" y="1"/>
                  </a:moveTo>
                  <a:lnTo>
                    <a:pt x="1" y="337"/>
                  </a:lnTo>
                  <a:lnTo>
                    <a:pt x="433" y="1441"/>
                  </a:lnTo>
                  <a:lnTo>
                    <a:pt x="961" y="115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extrusionOk="0">
                  <a:moveTo>
                    <a:pt x="12679" y="0"/>
                  </a:move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56" name="Google Shape;656;p17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fill="none" extrusionOk="0">
                  <a:moveTo>
                    <a:pt x="12679" y="0"/>
                  </a:moveTo>
                  <a:lnTo>
                    <a:pt x="12679" y="0"/>
                  </a:ln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6422550" y="4025700"/>
              <a:ext cx="25250" cy="34825"/>
            </a:xfrm>
            <a:custGeom>
              <a:avLst/>
              <a:gdLst/>
              <a:ahLst/>
              <a:cxnLst/>
              <a:rect l="l" t="t" r="r" b="b"/>
              <a:pathLst>
                <a:path w="1010" h="1393" extrusionOk="0">
                  <a:moveTo>
                    <a:pt x="673" y="0"/>
                  </a:moveTo>
                  <a:lnTo>
                    <a:pt x="1" y="1009"/>
                  </a:lnTo>
                  <a:lnTo>
                    <a:pt x="481" y="1393"/>
                  </a:lnTo>
                  <a:lnTo>
                    <a:pt x="1009" y="38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extrusionOk="0">
                  <a:moveTo>
                    <a:pt x="337" y="1"/>
                  </a:moveTo>
                  <a:lnTo>
                    <a:pt x="0" y="4611"/>
                  </a:lnTo>
                  <a:lnTo>
                    <a:pt x="9750" y="12247"/>
                  </a:lnTo>
                  <a:lnTo>
                    <a:pt x="9942" y="12584"/>
                  </a:lnTo>
                  <a:lnTo>
                    <a:pt x="10374" y="13256"/>
                  </a:lnTo>
                  <a:lnTo>
                    <a:pt x="10614" y="13640"/>
                  </a:lnTo>
                  <a:lnTo>
                    <a:pt x="10902" y="13976"/>
                  </a:lnTo>
                  <a:lnTo>
                    <a:pt x="11142" y="14216"/>
                  </a:lnTo>
                  <a:lnTo>
                    <a:pt x="11238" y="14264"/>
                  </a:lnTo>
                  <a:lnTo>
                    <a:pt x="11334" y="14312"/>
                  </a:lnTo>
                  <a:lnTo>
                    <a:pt x="11430" y="14264"/>
                  </a:lnTo>
                  <a:lnTo>
                    <a:pt x="11479" y="14264"/>
                  </a:lnTo>
                  <a:lnTo>
                    <a:pt x="11575" y="14072"/>
                  </a:lnTo>
                  <a:lnTo>
                    <a:pt x="11575" y="13832"/>
                  </a:lnTo>
                  <a:lnTo>
                    <a:pt x="11527" y="13496"/>
                  </a:lnTo>
                  <a:lnTo>
                    <a:pt x="11430" y="12968"/>
                  </a:lnTo>
                  <a:lnTo>
                    <a:pt x="11382" y="12680"/>
                  </a:lnTo>
                  <a:lnTo>
                    <a:pt x="11815" y="12680"/>
                  </a:lnTo>
                  <a:lnTo>
                    <a:pt x="12775" y="12535"/>
                  </a:lnTo>
                  <a:lnTo>
                    <a:pt x="13303" y="12439"/>
                  </a:lnTo>
                  <a:lnTo>
                    <a:pt x="13784" y="12295"/>
                  </a:lnTo>
                  <a:lnTo>
                    <a:pt x="14168" y="12103"/>
                  </a:lnTo>
                  <a:lnTo>
                    <a:pt x="14264" y="12007"/>
                  </a:lnTo>
                  <a:lnTo>
                    <a:pt x="14360" y="11911"/>
                  </a:lnTo>
                  <a:lnTo>
                    <a:pt x="14408" y="11815"/>
                  </a:lnTo>
                  <a:lnTo>
                    <a:pt x="14360" y="11719"/>
                  </a:lnTo>
                  <a:lnTo>
                    <a:pt x="14312" y="11671"/>
                  </a:lnTo>
                  <a:lnTo>
                    <a:pt x="14216" y="11623"/>
                  </a:lnTo>
                  <a:lnTo>
                    <a:pt x="13976" y="11575"/>
                  </a:lnTo>
                  <a:lnTo>
                    <a:pt x="13688" y="11527"/>
                  </a:lnTo>
                  <a:lnTo>
                    <a:pt x="13063" y="11623"/>
                  </a:lnTo>
                  <a:lnTo>
                    <a:pt x="12775" y="11623"/>
                  </a:lnTo>
                  <a:lnTo>
                    <a:pt x="12919" y="11575"/>
                  </a:lnTo>
                  <a:lnTo>
                    <a:pt x="13303" y="11287"/>
                  </a:lnTo>
                  <a:lnTo>
                    <a:pt x="13736" y="10999"/>
                  </a:lnTo>
                  <a:lnTo>
                    <a:pt x="13880" y="10807"/>
                  </a:lnTo>
                  <a:lnTo>
                    <a:pt x="13976" y="10614"/>
                  </a:lnTo>
                  <a:lnTo>
                    <a:pt x="13976" y="10566"/>
                  </a:lnTo>
                  <a:lnTo>
                    <a:pt x="13928" y="10470"/>
                  </a:lnTo>
                  <a:lnTo>
                    <a:pt x="13544" y="10470"/>
                  </a:lnTo>
                  <a:lnTo>
                    <a:pt x="13255" y="10566"/>
                  </a:lnTo>
                  <a:lnTo>
                    <a:pt x="12679" y="10711"/>
                  </a:lnTo>
                  <a:lnTo>
                    <a:pt x="12439" y="10807"/>
                  </a:lnTo>
                  <a:lnTo>
                    <a:pt x="12535" y="10759"/>
                  </a:lnTo>
                  <a:lnTo>
                    <a:pt x="12727" y="10518"/>
                  </a:lnTo>
                  <a:lnTo>
                    <a:pt x="12823" y="10422"/>
                  </a:lnTo>
                  <a:lnTo>
                    <a:pt x="12919" y="10230"/>
                  </a:lnTo>
                  <a:lnTo>
                    <a:pt x="12967" y="10086"/>
                  </a:lnTo>
                  <a:lnTo>
                    <a:pt x="12919" y="9894"/>
                  </a:lnTo>
                  <a:lnTo>
                    <a:pt x="12919" y="9798"/>
                  </a:lnTo>
                  <a:lnTo>
                    <a:pt x="12631" y="9798"/>
                  </a:lnTo>
                  <a:lnTo>
                    <a:pt x="12391" y="9846"/>
                  </a:lnTo>
                  <a:lnTo>
                    <a:pt x="12151" y="9990"/>
                  </a:lnTo>
                  <a:lnTo>
                    <a:pt x="11623" y="10278"/>
                  </a:lnTo>
                  <a:lnTo>
                    <a:pt x="11430" y="1047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fill="none" extrusionOk="0">
                  <a:moveTo>
                    <a:pt x="337" y="1"/>
                  </a:moveTo>
                  <a:lnTo>
                    <a:pt x="11430" y="10470"/>
                  </a:lnTo>
                  <a:lnTo>
                    <a:pt x="11430" y="10470"/>
                  </a:lnTo>
                  <a:lnTo>
                    <a:pt x="11623" y="10278"/>
                  </a:lnTo>
                  <a:lnTo>
                    <a:pt x="12151" y="9990"/>
                  </a:lnTo>
                  <a:lnTo>
                    <a:pt x="12391" y="9846"/>
                  </a:lnTo>
                  <a:lnTo>
                    <a:pt x="12631" y="9798"/>
                  </a:lnTo>
                  <a:lnTo>
                    <a:pt x="12823" y="9798"/>
                  </a:lnTo>
                  <a:lnTo>
                    <a:pt x="12919" y="9798"/>
                  </a:lnTo>
                  <a:lnTo>
                    <a:pt x="12919" y="9894"/>
                  </a:lnTo>
                  <a:lnTo>
                    <a:pt x="12919" y="9894"/>
                  </a:lnTo>
                  <a:lnTo>
                    <a:pt x="12967" y="10086"/>
                  </a:lnTo>
                  <a:lnTo>
                    <a:pt x="12919" y="10230"/>
                  </a:lnTo>
                  <a:lnTo>
                    <a:pt x="12823" y="10422"/>
                  </a:lnTo>
                  <a:lnTo>
                    <a:pt x="12727" y="10518"/>
                  </a:lnTo>
                  <a:lnTo>
                    <a:pt x="12535" y="10759"/>
                  </a:lnTo>
                  <a:lnTo>
                    <a:pt x="12439" y="10807"/>
                  </a:lnTo>
                  <a:lnTo>
                    <a:pt x="12439" y="10807"/>
                  </a:lnTo>
                  <a:lnTo>
                    <a:pt x="12679" y="10711"/>
                  </a:lnTo>
                  <a:lnTo>
                    <a:pt x="13255" y="10566"/>
                  </a:lnTo>
                  <a:lnTo>
                    <a:pt x="13544" y="10470"/>
                  </a:lnTo>
                  <a:lnTo>
                    <a:pt x="13784" y="10470"/>
                  </a:lnTo>
                  <a:lnTo>
                    <a:pt x="13928" y="10470"/>
                  </a:lnTo>
                  <a:lnTo>
                    <a:pt x="13976" y="10566"/>
                  </a:lnTo>
                  <a:lnTo>
                    <a:pt x="13976" y="10614"/>
                  </a:lnTo>
                  <a:lnTo>
                    <a:pt x="13976" y="10614"/>
                  </a:lnTo>
                  <a:lnTo>
                    <a:pt x="13880" y="10807"/>
                  </a:lnTo>
                  <a:lnTo>
                    <a:pt x="13736" y="10999"/>
                  </a:lnTo>
                  <a:lnTo>
                    <a:pt x="13303" y="11287"/>
                  </a:lnTo>
                  <a:lnTo>
                    <a:pt x="12919" y="11575"/>
                  </a:lnTo>
                  <a:lnTo>
                    <a:pt x="12775" y="11623"/>
                  </a:lnTo>
                  <a:lnTo>
                    <a:pt x="12775" y="11623"/>
                  </a:lnTo>
                  <a:lnTo>
                    <a:pt x="13063" y="11623"/>
                  </a:lnTo>
                  <a:lnTo>
                    <a:pt x="13688" y="11527"/>
                  </a:lnTo>
                  <a:lnTo>
                    <a:pt x="13976" y="11575"/>
                  </a:lnTo>
                  <a:lnTo>
                    <a:pt x="14216" y="11623"/>
                  </a:lnTo>
                  <a:lnTo>
                    <a:pt x="14312" y="11671"/>
                  </a:lnTo>
                  <a:lnTo>
                    <a:pt x="14360" y="11719"/>
                  </a:lnTo>
                  <a:lnTo>
                    <a:pt x="14408" y="11815"/>
                  </a:lnTo>
                  <a:lnTo>
                    <a:pt x="14360" y="11911"/>
                  </a:lnTo>
                  <a:lnTo>
                    <a:pt x="14360" y="11911"/>
                  </a:lnTo>
                  <a:lnTo>
                    <a:pt x="14264" y="12007"/>
                  </a:lnTo>
                  <a:lnTo>
                    <a:pt x="14168" y="12103"/>
                  </a:lnTo>
                  <a:lnTo>
                    <a:pt x="13784" y="12295"/>
                  </a:lnTo>
                  <a:lnTo>
                    <a:pt x="13303" y="12439"/>
                  </a:lnTo>
                  <a:lnTo>
                    <a:pt x="12775" y="12535"/>
                  </a:lnTo>
                  <a:lnTo>
                    <a:pt x="11815" y="12680"/>
                  </a:lnTo>
                  <a:lnTo>
                    <a:pt x="11382" y="12680"/>
                  </a:lnTo>
                  <a:lnTo>
                    <a:pt x="11382" y="12680"/>
                  </a:lnTo>
                  <a:lnTo>
                    <a:pt x="11430" y="12968"/>
                  </a:lnTo>
                  <a:lnTo>
                    <a:pt x="11527" y="13496"/>
                  </a:lnTo>
                  <a:lnTo>
                    <a:pt x="11575" y="13832"/>
                  </a:lnTo>
                  <a:lnTo>
                    <a:pt x="11575" y="14072"/>
                  </a:lnTo>
                  <a:lnTo>
                    <a:pt x="11479" y="14264"/>
                  </a:lnTo>
                  <a:lnTo>
                    <a:pt x="11430" y="14264"/>
                  </a:lnTo>
                  <a:lnTo>
                    <a:pt x="11334" y="14312"/>
                  </a:lnTo>
                  <a:lnTo>
                    <a:pt x="11334" y="14312"/>
                  </a:lnTo>
                  <a:lnTo>
                    <a:pt x="11238" y="14264"/>
                  </a:lnTo>
                  <a:lnTo>
                    <a:pt x="11142" y="14216"/>
                  </a:lnTo>
                  <a:lnTo>
                    <a:pt x="10902" y="13976"/>
                  </a:lnTo>
                  <a:lnTo>
                    <a:pt x="10614" y="13640"/>
                  </a:lnTo>
                  <a:lnTo>
                    <a:pt x="10374" y="13256"/>
                  </a:lnTo>
                  <a:lnTo>
                    <a:pt x="9942" y="12584"/>
                  </a:lnTo>
                  <a:lnTo>
                    <a:pt x="9750" y="12247"/>
                  </a:lnTo>
                  <a:lnTo>
                    <a:pt x="0" y="4611"/>
                  </a:lnTo>
                  <a:lnTo>
                    <a:pt x="3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6914825" y="4113325"/>
              <a:ext cx="70850" cy="110500"/>
            </a:xfrm>
            <a:custGeom>
              <a:avLst/>
              <a:gdLst/>
              <a:ahLst/>
              <a:cxnLst/>
              <a:rect l="l" t="t" r="r" b="b"/>
              <a:pathLst>
                <a:path w="2834" h="4420" extrusionOk="0">
                  <a:moveTo>
                    <a:pt x="0" y="3891"/>
                  </a:moveTo>
                  <a:lnTo>
                    <a:pt x="0" y="3891"/>
                  </a:lnTo>
                  <a:lnTo>
                    <a:pt x="673" y="4419"/>
                  </a:lnTo>
                  <a:lnTo>
                    <a:pt x="0" y="3891"/>
                  </a:lnTo>
                  <a:close/>
                  <a:moveTo>
                    <a:pt x="817" y="1"/>
                  </a:moveTo>
                  <a:lnTo>
                    <a:pt x="817" y="1"/>
                  </a:lnTo>
                  <a:lnTo>
                    <a:pt x="2834" y="1874"/>
                  </a:lnTo>
                  <a:lnTo>
                    <a:pt x="2834" y="1874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61" name="Google Shape;661;p17"/>
            <p:cNvSpPr/>
            <p:nvPr/>
          </p:nvSpPr>
          <p:spPr>
            <a:xfrm>
              <a:off x="6914825" y="4210575"/>
              <a:ext cx="16825" cy="13250"/>
            </a:xfrm>
            <a:custGeom>
              <a:avLst/>
              <a:gdLst/>
              <a:ahLst/>
              <a:cxnLst/>
              <a:rect l="l" t="t" r="r" b="b"/>
              <a:pathLst>
                <a:path w="673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6935225" y="4113325"/>
              <a:ext cx="50450" cy="46850"/>
            </a:xfrm>
            <a:custGeom>
              <a:avLst/>
              <a:gdLst/>
              <a:ahLst/>
              <a:cxnLst/>
              <a:rect l="l" t="t" r="r" b="b"/>
              <a:pathLst>
                <a:path w="2018" h="187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18" y="1874"/>
                  </a:lnTo>
                  <a:lnTo>
                    <a:pt x="2018" y="187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extrusionOk="0">
                  <a:moveTo>
                    <a:pt x="1298" y="1"/>
                  </a:move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fill="none" extrusionOk="0">
                  <a:moveTo>
                    <a:pt x="1298" y="1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6878800" y="4059300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0" y="1"/>
                  </a:moveTo>
                  <a:lnTo>
                    <a:pt x="1441" y="6436"/>
                  </a:lnTo>
                  <a:lnTo>
                    <a:pt x="4371" y="2882"/>
                  </a:lnTo>
                  <a:lnTo>
                    <a:pt x="4371" y="2786"/>
                  </a:lnTo>
                  <a:lnTo>
                    <a:pt x="4275" y="2642"/>
                  </a:lnTo>
                  <a:lnTo>
                    <a:pt x="3842" y="2258"/>
                  </a:lnTo>
                  <a:lnTo>
                    <a:pt x="3122" y="1826"/>
                  </a:lnTo>
                  <a:lnTo>
                    <a:pt x="2306" y="1297"/>
                  </a:lnTo>
                  <a:lnTo>
                    <a:pt x="721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extrusionOk="0">
                  <a:moveTo>
                    <a:pt x="1921" y="0"/>
                  </a:move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fill="none" extrusionOk="0">
                  <a:moveTo>
                    <a:pt x="11958" y="8453"/>
                  </a:move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B1604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extrusionOk="0">
                  <a:moveTo>
                    <a:pt x="961" y="1"/>
                  </a:move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fill="none" extrusionOk="0">
                  <a:moveTo>
                    <a:pt x="961" y="1"/>
                  </a:moveTo>
                  <a:lnTo>
                    <a:pt x="1" y="3795"/>
                  </a:ln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1682" y="529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extrusionOk="0">
                  <a:moveTo>
                    <a:pt x="1298" y="1"/>
                  </a:move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fill="none" extrusionOk="0">
                  <a:moveTo>
                    <a:pt x="4611" y="913"/>
                  </a:move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lnTo>
                    <a:pt x="1" y="5236"/>
                  </a:ln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6381750" y="3748350"/>
              <a:ext cx="129675" cy="142900"/>
            </a:xfrm>
            <a:custGeom>
              <a:avLst/>
              <a:gdLst/>
              <a:ahLst/>
              <a:cxnLst/>
              <a:rect l="l" t="t" r="r" b="b"/>
              <a:pathLst>
                <a:path w="5187" h="5716" extrusionOk="0">
                  <a:moveTo>
                    <a:pt x="2882" y="0"/>
                  </a:moveTo>
                  <a:lnTo>
                    <a:pt x="2833" y="48"/>
                  </a:lnTo>
                  <a:lnTo>
                    <a:pt x="2737" y="192"/>
                  </a:lnTo>
                  <a:lnTo>
                    <a:pt x="2737" y="480"/>
                  </a:lnTo>
                  <a:lnTo>
                    <a:pt x="2785" y="1153"/>
                  </a:lnTo>
                  <a:lnTo>
                    <a:pt x="2930" y="1777"/>
                  </a:lnTo>
                  <a:lnTo>
                    <a:pt x="3026" y="2209"/>
                  </a:lnTo>
                  <a:lnTo>
                    <a:pt x="2737" y="1729"/>
                  </a:lnTo>
                  <a:lnTo>
                    <a:pt x="2257" y="1009"/>
                  </a:lnTo>
                  <a:lnTo>
                    <a:pt x="2017" y="673"/>
                  </a:lnTo>
                  <a:lnTo>
                    <a:pt x="1777" y="432"/>
                  </a:lnTo>
                  <a:lnTo>
                    <a:pt x="1585" y="288"/>
                  </a:lnTo>
                  <a:lnTo>
                    <a:pt x="1537" y="288"/>
                  </a:lnTo>
                  <a:lnTo>
                    <a:pt x="1441" y="336"/>
                  </a:lnTo>
                  <a:lnTo>
                    <a:pt x="1393" y="432"/>
                  </a:lnTo>
                  <a:lnTo>
                    <a:pt x="1393" y="576"/>
                  </a:lnTo>
                  <a:lnTo>
                    <a:pt x="1393" y="865"/>
                  </a:lnTo>
                  <a:lnTo>
                    <a:pt x="1489" y="1249"/>
                  </a:lnTo>
                  <a:lnTo>
                    <a:pt x="1633" y="1633"/>
                  </a:lnTo>
                  <a:lnTo>
                    <a:pt x="1873" y="2305"/>
                  </a:lnTo>
                  <a:lnTo>
                    <a:pt x="2017" y="2642"/>
                  </a:lnTo>
                  <a:lnTo>
                    <a:pt x="1825" y="2353"/>
                  </a:lnTo>
                  <a:lnTo>
                    <a:pt x="1345" y="1825"/>
                  </a:lnTo>
                  <a:lnTo>
                    <a:pt x="1105" y="1537"/>
                  </a:lnTo>
                  <a:lnTo>
                    <a:pt x="864" y="1345"/>
                  </a:lnTo>
                  <a:lnTo>
                    <a:pt x="672" y="1201"/>
                  </a:lnTo>
                  <a:lnTo>
                    <a:pt x="576" y="1201"/>
                  </a:lnTo>
                  <a:lnTo>
                    <a:pt x="528" y="1249"/>
                  </a:lnTo>
                  <a:lnTo>
                    <a:pt x="528" y="1441"/>
                  </a:lnTo>
                  <a:lnTo>
                    <a:pt x="576" y="1681"/>
                  </a:lnTo>
                  <a:lnTo>
                    <a:pt x="720" y="1921"/>
                  </a:lnTo>
                  <a:lnTo>
                    <a:pt x="864" y="2209"/>
                  </a:lnTo>
                  <a:lnTo>
                    <a:pt x="1249" y="2738"/>
                  </a:lnTo>
                  <a:lnTo>
                    <a:pt x="1441" y="3026"/>
                  </a:lnTo>
                  <a:lnTo>
                    <a:pt x="1441" y="3026"/>
                  </a:lnTo>
                  <a:lnTo>
                    <a:pt x="1201" y="2882"/>
                  </a:lnTo>
                  <a:lnTo>
                    <a:pt x="720" y="2594"/>
                  </a:lnTo>
                  <a:lnTo>
                    <a:pt x="480" y="2498"/>
                  </a:lnTo>
                  <a:lnTo>
                    <a:pt x="288" y="2401"/>
                  </a:lnTo>
                  <a:lnTo>
                    <a:pt x="96" y="2401"/>
                  </a:lnTo>
                  <a:lnTo>
                    <a:pt x="48" y="2449"/>
                  </a:lnTo>
                  <a:lnTo>
                    <a:pt x="0" y="2449"/>
                  </a:lnTo>
                  <a:lnTo>
                    <a:pt x="0" y="2546"/>
                  </a:lnTo>
                  <a:lnTo>
                    <a:pt x="48" y="2690"/>
                  </a:lnTo>
                  <a:lnTo>
                    <a:pt x="336" y="3026"/>
                  </a:lnTo>
                  <a:lnTo>
                    <a:pt x="672" y="3410"/>
                  </a:lnTo>
                  <a:lnTo>
                    <a:pt x="1105" y="3794"/>
                  </a:lnTo>
                  <a:lnTo>
                    <a:pt x="1057" y="4034"/>
                  </a:lnTo>
                  <a:lnTo>
                    <a:pt x="1057" y="4274"/>
                  </a:lnTo>
                  <a:lnTo>
                    <a:pt x="1105" y="4515"/>
                  </a:lnTo>
                  <a:lnTo>
                    <a:pt x="1201" y="4755"/>
                  </a:lnTo>
                  <a:lnTo>
                    <a:pt x="1345" y="5043"/>
                  </a:lnTo>
                  <a:lnTo>
                    <a:pt x="1585" y="5283"/>
                  </a:lnTo>
                  <a:lnTo>
                    <a:pt x="1825" y="5475"/>
                  </a:lnTo>
                  <a:lnTo>
                    <a:pt x="2113" y="5619"/>
                  </a:lnTo>
                  <a:lnTo>
                    <a:pt x="2401" y="5667"/>
                  </a:lnTo>
                  <a:lnTo>
                    <a:pt x="2689" y="5715"/>
                  </a:lnTo>
                  <a:lnTo>
                    <a:pt x="3026" y="5667"/>
                  </a:lnTo>
                  <a:lnTo>
                    <a:pt x="3314" y="5571"/>
                  </a:lnTo>
                  <a:lnTo>
                    <a:pt x="4034" y="5235"/>
                  </a:lnTo>
                  <a:lnTo>
                    <a:pt x="4322" y="5091"/>
                  </a:lnTo>
                  <a:lnTo>
                    <a:pt x="4514" y="4947"/>
                  </a:lnTo>
                  <a:lnTo>
                    <a:pt x="4706" y="4707"/>
                  </a:lnTo>
                  <a:lnTo>
                    <a:pt x="4851" y="4515"/>
                  </a:lnTo>
                  <a:lnTo>
                    <a:pt x="4947" y="4226"/>
                  </a:lnTo>
                  <a:lnTo>
                    <a:pt x="4995" y="3986"/>
                  </a:lnTo>
                  <a:lnTo>
                    <a:pt x="4995" y="3698"/>
                  </a:lnTo>
                  <a:lnTo>
                    <a:pt x="4995" y="3410"/>
                  </a:lnTo>
                  <a:lnTo>
                    <a:pt x="5091" y="2930"/>
                  </a:lnTo>
                  <a:lnTo>
                    <a:pt x="5187" y="2257"/>
                  </a:lnTo>
                  <a:lnTo>
                    <a:pt x="5187" y="1921"/>
                  </a:lnTo>
                  <a:lnTo>
                    <a:pt x="5139" y="1633"/>
                  </a:lnTo>
                  <a:lnTo>
                    <a:pt x="5043" y="1489"/>
                  </a:lnTo>
                  <a:lnTo>
                    <a:pt x="4995" y="1441"/>
                  </a:lnTo>
                  <a:lnTo>
                    <a:pt x="4899" y="1393"/>
                  </a:lnTo>
                  <a:lnTo>
                    <a:pt x="4755" y="1393"/>
                  </a:lnTo>
                  <a:lnTo>
                    <a:pt x="4658" y="1489"/>
                  </a:lnTo>
                  <a:lnTo>
                    <a:pt x="4562" y="1585"/>
                  </a:lnTo>
                  <a:lnTo>
                    <a:pt x="4514" y="1729"/>
                  </a:lnTo>
                  <a:lnTo>
                    <a:pt x="4370" y="2065"/>
                  </a:lnTo>
                  <a:lnTo>
                    <a:pt x="4274" y="2401"/>
                  </a:lnTo>
                  <a:lnTo>
                    <a:pt x="4082" y="2305"/>
                  </a:lnTo>
                  <a:lnTo>
                    <a:pt x="3890" y="2209"/>
                  </a:lnTo>
                  <a:lnTo>
                    <a:pt x="3650" y="1585"/>
                  </a:lnTo>
                  <a:lnTo>
                    <a:pt x="3362" y="817"/>
                  </a:lnTo>
                  <a:lnTo>
                    <a:pt x="3218" y="432"/>
                  </a:lnTo>
                  <a:lnTo>
                    <a:pt x="3074" y="192"/>
                  </a:lnTo>
                  <a:lnTo>
                    <a:pt x="2930" y="4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extrusionOk="0">
                  <a:moveTo>
                    <a:pt x="4563" y="0"/>
                  </a:move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fill="none" extrusionOk="0">
                  <a:moveTo>
                    <a:pt x="1" y="10566"/>
                  </a:move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02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lnTo>
                    <a:pt x="4995" y="0"/>
                  </a:lnTo>
                  <a:lnTo>
                    <a:pt x="4563" y="0"/>
                  </a:ln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extrusionOk="0">
                  <a:moveTo>
                    <a:pt x="673" y="0"/>
                  </a:move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fill="none" extrusionOk="0">
                  <a:moveTo>
                    <a:pt x="4131" y="1153"/>
                  </a:move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lnTo>
                    <a:pt x="673" y="0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79" name="Google Shape;679;p17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fill="none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fill="none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extrusionOk="0">
                  <a:moveTo>
                    <a:pt x="2642" y="0"/>
                  </a:move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fill="none" extrusionOk="0">
                  <a:moveTo>
                    <a:pt x="193" y="1921"/>
                  </a:move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85" name="Google Shape;685;p17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extrusionOk="0">
                  <a:moveTo>
                    <a:pt x="1585" y="0"/>
                  </a:move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86" name="Google Shape;686;p17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37" y="961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87" name="Google Shape;687;p17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extrusionOk="0">
                  <a:moveTo>
                    <a:pt x="8069" y="1"/>
                  </a:moveTo>
                  <a:lnTo>
                    <a:pt x="7348" y="49"/>
                  </a:lnTo>
                  <a:lnTo>
                    <a:pt x="6628" y="193"/>
                  </a:lnTo>
                  <a:lnTo>
                    <a:pt x="5956" y="385"/>
                  </a:lnTo>
                  <a:lnTo>
                    <a:pt x="5283" y="625"/>
                  </a:lnTo>
                  <a:lnTo>
                    <a:pt x="4659" y="961"/>
                  </a:lnTo>
                  <a:lnTo>
                    <a:pt x="4035" y="1345"/>
                  </a:lnTo>
                  <a:lnTo>
                    <a:pt x="3410" y="1778"/>
                  </a:lnTo>
                  <a:lnTo>
                    <a:pt x="2882" y="2258"/>
                  </a:lnTo>
                  <a:lnTo>
                    <a:pt x="2354" y="2786"/>
                  </a:lnTo>
                  <a:lnTo>
                    <a:pt x="1874" y="3362"/>
                  </a:lnTo>
                  <a:lnTo>
                    <a:pt x="1489" y="3987"/>
                  </a:lnTo>
                  <a:lnTo>
                    <a:pt x="1153" y="4611"/>
                  </a:lnTo>
                  <a:lnTo>
                    <a:pt x="865" y="5283"/>
                  </a:lnTo>
                  <a:lnTo>
                    <a:pt x="433" y="6388"/>
                  </a:lnTo>
                  <a:lnTo>
                    <a:pt x="241" y="7108"/>
                  </a:lnTo>
                  <a:lnTo>
                    <a:pt x="97" y="7781"/>
                  </a:lnTo>
                  <a:lnTo>
                    <a:pt x="1" y="8501"/>
                  </a:lnTo>
                  <a:lnTo>
                    <a:pt x="1" y="9173"/>
                  </a:lnTo>
                  <a:lnTo>
                    <a:pt x="49" y="9894"/>
                  </a:lnTo>
                  <a:lnTo>
                    <a:pt x="193" y="10566"/>
                  </a:lnTo>
                  <a:lnTo>
                    <a:pt x="385" y="11190"/>
                  </a:lnTo>
                  <a:lnTo>
                    <a:pt x="625" y="11815"/>
                  </a:lnTo>
                  <a:lnTo>
                    <a:pt x="961" y="12439"/>
                  </a:lnTo>
                  <a:lnTo>
                    <a:pt x="1345" y="13015"/>
                  </a:lnTo>
                  <a:lnTo>
                    <a:pt x="1778" y="13544"/>
                  </a:lnTo>
                  <a:lnTo>
                    <a:pt x="2258" y="14072"/>
                  </a:lnTo>
                  <a:lnTo>
                    <a:pt x="2786" y="14504"/>
                  </a:lnTo>
                  <a:lnTo>
                    <a:pt x="3362" y="14888"/>
                  </a:lnTo>
                  <a:lnTo>
                    <a:pt x="3987" y="15273"/>
                  </a:lnTo>
                  <a:lnTo>
                    <a:pt x="4659" y="15513"/>
                  </a:lnTo>
                  <a:lnTo>
                    <a:pt x="7493" y="16617"/>
                  </a:lnTo>
                  <a:lnTo>
                    <a:pt x="8213" y="16809"/>
                  </a:lnTo>
                  <a:lnTo>
                    <a:pt x="8933" y="17002"/>
                  </a:lnTo>
                  <a:lnTo>
                    <a:pt x="9702" y="17098"/>
                  </a:lnTo>
                  <a:lnTo>
                    <a:pt x="11239" y="17098"/>
                  </a:lnTo>
                  <a:lnTo>
                    <a:pt x="11959" y="17002"/>
                  </a:lnTo>
                  <a:lnTo>
                    <a:pt x="12679" y="16809"/>
                  </a:lnTo>
                  <a:lnTo>
                    <a:pt x="13400" y="16617"/>
                  </a:lnTo>
                  <a:lnTo>
                    <a:pt x="14072" y="16281"/>
                  </a:lnTo>
                  <a:lnTo>
                    <a:pt x="14648" y="15945"/>
                  </a:lnTo>
                  <a:lnTo>
                    <a:pt x="15177" y="15513"/>
                  </a:lnTo>
                  <a:lnTo>
                    <a:pt x="15657" y="15033"/>
                  </a:lnTo>
                  <a:lnTo>
                    <a:pt x="16041" y="14456"/>
                  </a:lnTo>
                  <a:lnTo>
                    <a:pt x="16233" y="14168"/>
                  </a:lnTo>
                  <a:lnTo>
                    <a:pt x="16377" y="13832"/>
                  </a:lnTo>
                  <a:lnTo>
                    <a:pt x="16473" y="13496"/>
                  </a:lnTo>
                  <a:lnTo>
                    <a:pt x="16569" y="13160"/>
                  </a:lnTo>
                  <a:lnTo>
                    <a:pt x="16617" y="12775"/>
                  </a:lnTo>
                  <a:lnTo>
                    <a:pt x="16665" y="12391"/>
                  </a:lnTo>
                  <a:lnTo>
                    <a:pt x="17050" y="11287"/>
                  </a:lnTo>
                  <a:lnTo>
                    <a:pt x="17290" y="10566"/>
                  </a:lnTo>
                  <a:lnTo>
                    <a:pt x="17482" y="9846"/>
                  </a:lnTo>
                  <a:lnTo>
                    <a:pt x="17626" y="9173"/>
                  </a:lnTo>
                  <a:lnTo>
                    <a:pt x="17722" y="8453"/>
                  </a:lnTo>
                  <a:lnTo>
                    <a:pt x="17818" y="7733"/>
                  </a:lnTo>
                  <a:lnTo>
                    <a:pt x="17770" y="7012"/>
                  </a:lnTo>
                  <a:lnTo>
                    <a:pt x="17722" y="6340"/>
                  </a:lnTo>
                  <a:lnTo>
                    <a:pt x="17578" y="5668"/>
                  </a:lnTo>
                  <a:lnTo>
                    <a:pt x="17386" y="5043"/>
                  </a:lnTo>
                  <a:lnTo>
                    <a:pt x="17098" y="4419"/>
                  </a:lnTo>
                  <a:lnTo>
                    <a:pt x="16761" y="3891"/>
                  </a:lnTo>
                  <a:lnTo>
                    <a:pt x="16281" y="3362"/>
                  </a:lnTo>
                  <a:lnTo>
                    <a:pt x="15753" y="2882"/>
                  </a:lnTo>
                  <a:lnTo>
                    <a:pt x="15177" y="2498"/>
                  </a:lnTo>
                  <a:lnTo>
                    <a:pt x="14456" y="2162"/>
                  </a:lnTo>
                  <a:lnTo>
                    <a:pt x="13640" y="1922"/>
                  </a:lnTo>
                  <a:lnTo>
                    <a:pt x="10182" y="385"/>
                  </a:lnTo>
                  <a:lnTo>
                    <a:pt x="9462" y="145"/>
                  </a:lnTo>
                  <a:lnTo>
                    <a:pt x="8789" y="49"/>
                  </a:lnTo>
                  <a:lnTo>
                    <a:pt x="806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88" name="Google Shape;688;p17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fill="none" extrusionOk="0">
                  <a:moveTo>
                    <a:pt x="10182" y="385"/>
                  </a:moveTo>
                  <a:lnTo>
                    <a:pt x="13640" y="1922"/>
                  </a:lnTo>
                  <a:lnTo>
                    <a:pt x="13640" y="1922"/>
                  </a:lnTo>
                  <a:lnTo>
                    <a:pt x="14456" y="2162"/>
                  </a:lnTo>
                  <a:lnTo>
                    <a:pt x="15177" y="2498"/>
                  </a:lnTo>
                  <a:lnTo>
                    <a:pt x="15753" y="2882"/>
                  </a:lnTo>
                  <a:lnTo>
                    <a:pt x="16281" y="3362"/>
                  </a:lnTo>
                  <a:lnTo>
                    <a:pt x="16761" y="3891"/>
                  </a:lnTo>
                  <a:lnTo>
                    <a:pt x="17098" y="4419"/>
                  </a:lnTo>
                  <a:lnTo>
                    <a:pt x="17386" y="5043"/>
                  </a:lnTo>
                  <a:lnTo>
                    <a:pt x="17578" y="5668"/>
                  </a:lnTo>
                  <a:lnTo>
                    <a:pt x="17722" y="6340"/>
                  </a:lnTo>
                  <a:lnTo>
                    <a:pt x="17770" y="7012"/>
                  </a:lnTo>
                  <a:lnTo>
                    <a:pt x="17818" y="7733"/>
                  </a:lnTo>
                  <a:lnTo>
                    <a:pt x="17722" y="8453"/>
                  </a:lnTo>
                  <a:lnTo>
                    <a:pt x="17626" y="9173"/>
                  </a:lnTo>
                  <a:lnTo>
                    <a:pt x="17482" y="9846"/>
                  </a:lnTo>
                  <a:lnTo>
                    <a:pt x="17290" y="10566"/>
                  </a:lnTo>
                  <a:lnTo>
                    <a:pt x="17050" y="11287"/>
                  </a:lnTo>
                  <a:lnTo>
                    <a:pt x="16665" y="12391"/>
                  </a:lnTo>
                  <a:lnTo>
                    <a:pt x="16665" y="12391"/>
                  </a:lnTo>
                  <a:lnTo>
                    <a:pt x="16617" y="12775"/>
                  </a:lnTo>
                  <a:lnTo>
                    <a:pt x="16569" y="13160"/>
                  </a:lnTo>
                  <a:lnTo>
                    <a:pt x="16473" y="13496"/>
                  </a:lnTo>
                  <a:lnTo>
                    <a:pt x="16377" y="13832"/>
                  </a:lnTo>
                  <a:lnTo>
                    <a:pt x="16233" y="14168"/>
                  </a:lnTo>
                  <a:lnTo>
                    <a:pt x="16041" y="14456"/>
                  </a:lnTo>
                  <a:lnTo>
                    <a:pt x="15657" y="15033"/>
                  </a:lnTo>
                  <a:lnTo>
                    <a:pt x="15177" y="15513"/>
                  </a:lnTo>
                  <a:lnTo>
                    <a:pt x="14648" y="15945"/>
                  </a:lnTo>
                  <a:lnTo>
                    <a:pt x="14072" y="16281"/>
                  </a:lnTo>
                  <a:lnTo>
                    <a:pt x="13400" y="16617"/>
                  </a:lnTo>
                  <a:lnTo>
                    <a:pt x="12679" y="16809"/>
                  </a:lnTo>
                  <a:lnTo>
                    <a:pt x="11959" y="17002"/>
                  </a:lnTo>
                  <a:lnTo>
                    <a:pt x="11239" y="17098"/>
                  </a:lnTo>
                  <a:lnTo>
                    <a:pt x="10470" y="17098"/>
                  </a:lnTo>
                  <a:lnTo>
                    <a:pt x="9702" y="17098"/>
                  </a:lnTo>
                  <a:lnTo>
                    <a:pt x="8933" y="17002"/>
                  </a:lnTo>
                  <a:lnTo>
                    <a:pt x="8213" y="16809"/>
                  </a:lnTo>
                  <a:lnTo>
                    <a:pt x="7493" y="16617"/>
                  </a:lnTo>
                  <a:lnTo>
                    <a:pt x="4659" y="15513"/>
                  </a:lnTo>
                  <a:lnTo>
                    <a:pt x="4659" y="15513"/>
                  </a:lnTo>
                  <a:lnTo>
                    <a:pt x="3987" y="15273"/>
                  </a:lnTo>
                  <a:lnTo>
                    <a:pt x="3362" y="14888"/>
                  </a:lnTo>
                  <a:lnTo>
                    <a:pt x="2786" y="14504"/>
                  </a:lnTo>
                  <a:lnTo>
                    <a:pt x="2258" y="14072"/>
                  </a:lnTo>
                  <a:lnTo>
                    <a:pt x="1778" y="13544"/>
                  </a:lnTo>
                  <a:lnTo>
                    <a:pt x="1345" y="13015"/>
                  </a:lnTo>
                  <a:lnTo>
                    <a:pt x="961" y="12439"/>
                  </a:lnTo>
                  <a:lnTo>
                    <a:pt x="625" y="11815"/>
                  </a:lnTo>
                  <a:lnTo>
                    <a:pt x="385" y="11190"/>
                  </a:lnTo>
                  <a:lnTo>
                    <a:pt x="193" y="10566"/>
                  </a:lnTo>
                  <a:lnTo>
                    <a:pt x="49" y="9894"/>
                  </a:lnTo>
                  <a:lnTo>
                    <a:pt x="1" y="9173"/>
                  </a:lnTo>
                  <a:lnTo>
                    <a:pt x="1" y="8501"/>
                  </a:lnTo>
                  <a:lnTo>
                    <a:pt x="97" y="7781"/>
                  </a:lnTo>
                  <a:lnTo>
                    <a:pt x="241" y="7108"/>
                  </a:lnTo>
                  <a:lnTo>
                    <a:pt x="433" y="6388"/>
                  </a:lnTo>
                  <a:lnTo>
                    <a:pt x="865" y="5283"/>
                  </a:lnTo>
                  <a:lnTo>
                    <a:pt x="865" y="5283"/>
                  </a:lnTo>
                  <a:lnTo>
                    <a:pt x="1153" y="4611"/>
                  </a:lnTo>
                  <a:lnTo>
                    <a:pt x="1489" y="3987"/>
                  </a:lnTo>
                  <a:lnTo>
                    <a:pt x="1874" y="3362"/>
                  </a:lnTo>
                  <a:lnTo>
                    <a:pt x="2354" y="2786"/>
                  </a:lnTo>
                  <a:lnTo>
                    <a:pt x="2882" y="2258"/>
                  </a:lnTo>
                  <a:lnTo>
                    <a:pt x="3410" y="1778"/>
                  </a:lnTo>
                  <a:lnTo>
                    <a:pt x="4035" y="1345"/>
                  </a:lnTo>
                  <a:lnTo>
                    <a:pt x="4659" y="961"/>
                  </a:lnTo>
                  <a:lnTo>
                    <a:pt x="5283" y="625"/>
                  </a:lnTo>
                  <a:lnTo>
                    <a:pt x="5956" y="385"/>
                  </a:lnTo>
                  <a:lnTo>
                    <a:pt x="6628" y="193"/>
                  </a:lnTo>
                  <a:lnTo>
                    <a:pt x="7348" y="49"/>
                  </a:lnTo>
                  <a:lnTo>
                    <a:pt x="8069" y="1"/>
                  </a:lnTo>
                  <a:lnTo>
                    <a:pt x="8789" y="49"/>
                  </a:lnTo>
                  <a:lnTo>
                    <a:pt x="9462" y="145"/>
                  </a:lnTo>
                  <a:lnTo>
                    <a:pt x="10182" y="3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89" name="Google Shape;689;p17"/>
            <p:cNvSpPr/>
            <p:nvPr/>
          </p:nvSpPr>
          <p:spPr>
            <a:xfrm>
              <a:off x="6865600" y="3796375"/>
              <a:ext cx="94875" cy="111675"/>
            </a:xfrm>
            <a:custGeom>
              <a:avLst/>
              <a:gdLst/>
              <a:ahLst/>
              <a:cxnLst/>
              <a:rect l="l" t="t" r="r" b="b"/>
              <a:pathLst>
                <a:path w="3795" h="4467" extrusionOk="0">
                  <a:moveTo>
                    <a:pt x="1729" y="0"/>
                  </a:moveTo>
                  <a:lnTo>
                    <a:pt x="1393" y="96"/>
                  </a:lnTo>
                  <a:lnTo>
                    <a:pt x="1105" y="240"/>
                  </a:lnTo>
                  <a:lnTo>
                    <a:pt x="817" y="432"/>
                  </a:lnTo>
                  <a:lnTo>
                    <a:pt x="576" y="673"/>
                  </a:lnTo>
                  <a:lnTo>
                    <a:pt x="384" y="961"/>
                  </a:lnTo>
                  <a:lnTo>
                    <a:pt x="288" y="1297"/>
                  </a:lnTo>
                  <a:lnTo>
                    <a:pt x="48" y="2257"/>
                  </a:lnTo>
                  <a:lnTo>
                    <a:pt x="0" y="2594"/>
                  </a:lnTo>
                  <a:lnTo>
                    <a:pt x="0" y="2930"/>
                  </a:lnTo>
                  <a:lnTo>
                    <a:pt x="96" y="3266"/>
                  </a:lnTo>
                  <a:lnTo>
                    <a:pt x="240" y="3602"/>
                  </a:lnTo>
                  <a:lnTo>
                    <a:pt x="432" y="3890"/>
                  </a:lnTo>
                  <a:lnTo>
                    <a:pt x="673" y="4130"/>
                  </a:lnTo>
                  <a:lnTo>
                    <a:pt x="1009" y="4274"/>
                  </a:lnTo>
                  <a:lnTo>
                    <a:pt x="1345" y="4419"/>
                  </a:lnTo>
                  <a:lnTo>
                    <a:pt x="1681" y="4467"/>
                  </a:lnTo>
                  <a:lnTo>
                    <a:pt x="2017" y="4467"/>
                  </a:lnTo>
                  <a:lnTo>
                    <a:pt x="2353" y="4370"/>
                  </a:lnTo>
                  <a:lnTo>
                    <a:pt x="2690" y="4226"/>
                  </a:lnTo>
                  <a:lnTo>
                    <a:pt x="2978" y="4034"/>
                  </a:lnTo>
                  <a:lnTo>
                    <a:pt x="3218" y="3794"/>
                  </a:lnTo>
                  <a:lnTo>
                    <a:pt x="3362" y="3458"/>
                  </a:lnTo>
                  <a:lnTo>
                    <a:pt x="3506" y="3122"/>
                  </a:lnTo>
                  <a:lnTo>
                    <a:pt x="3746" y="2209"/>
                  </a:lnTo>
                  <a:lnTo>
                    <a:pt x="3794" y="1873"/>
                  </a:lnTo>
                  <a:lnTo>
                    <a:pt x="3794" y="1489"/>
                  </a:lnTo>
                  <a:lnTo>
                    <a:pt x="3698" y="1153"/>
                  </a:lnTo>
                  <a:lnTo>
                    <a:pt x="3554" y="865"/>
                  </a:lnTo>
                  <a:lnTo>
                    <a:pt x="3362" y="577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49" y="48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90" name="Google Shape;690;p17"/>
            <p:cNvSpPr/>
            <p:nvPr/>
          </p:nvSpPr>
          <p:spPr>
            <a:xfrm>
              <a:off x="6865600" y="3801175"/>
              <a:ext cx="69650" cy="96075"/>
            </a:xfrm>
            <a:custGeom>
              <a:avLst/>
              <a:gdLst/>
              <a:ahLst/>
              <a:cxnLst/>
              <a:rect l="l" t="t" r="r" b="b"/>
              <a:pathLst>
                <a:path w="2786" h="3843" extrusionOk="0">
                  <a:moveTo>
                    <a:pt x="1201" y="0"/>
                  </a:moveTo>
                  <a:lnTo>
                    <a:pt x="913" y="192"/>
                  </a:lnTo>
                  <a:lnTo>
                    <a:pt x="625" y="433"/>
                  </a:lnTo>
                  <a:lnTo>
                    <a:pt x="432" y="769"/>
                  </a:lnTo>
                  <a:lnTo>
                    <a:pt x="288" y="1105"/>
                  </a:lnTo>
                  <a:lnTo>
                    <a:pt x="48" y="2065"/>
                  </a:lnTo>
                  <a:lnTo>
                    <a:pt x="0" y="2257"/>
                  </a:lnTo>
                  <a:lnTo>
                    <a:pt x="0" y="2498"/>
                  </a:lnTo>
                  <a:lnTo>
                    <a:pt x="48" y="2930"/>
                  </a:lnTo>
                  <a:lnTo>
                    <a:pt x="192" y="3362"/>
                  </a:lnTo>
                  <a:lnTo>
                    <a:pt x="480" y="3698"/>
                  </a:lnTo>
                  <a:lnTo>
                    <a:pt x="673" y="3794"/>
                  </a:lnTo>
                  <a:lnTo>
                    <a:pt x="1009" y="3842"/>
                  </a:lnTo>
                  <a:lnTo>
                    <a:pt x="1297" y="3794"/>
                  </a:lnTo>
                  <a:lnTo>
                    <a:pt x="1633" y="3698"/>
                  </a:lnTo>
                  <a:lnTo>
                    <a:pt x="1921" y="3506"/>
                  </a:lnTo>
                  <a:lnTo>
                    <a:pt x="2161" y="3266"/>
                  </a:lnTo>
                  <a:lnTo>
                    <a:pt x="2401" y="2978"/>
                  </a:lnTo>
                  <a:lnTo>
                    <a:pt x="2546" y="2690"/>
                  </a:lnTo>
                  <a:lnTo>
                    <a:pt x="2690" y="2306"/>
                  </a:lnTo>
                  <a:lnTo>
                    <a:pt x="2786" y="1921"/>
                  </a:lnTo>
                  <a:lnTo>
                    <a:pt x="2786" y="1537"/>
                  </a:lnTo>
                  <a:lnTo>
                    <a:pt x="2690" y="1153"/>
                  </a:lnTo>
                  <a:lnTo>
                    <a:pt x="2594" y="865"/>
                  </a:lnTo>
                  <a:lnTo>
                    <a:pt x="2449" y="577"/>
                  </a:lnTo>
                  <a:lnTo>
                    <a:pt x="2209" y="336"/>
                  </a:lnTo>
                  <a:lnTo>
                    <a:pt x="1969" y="144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91" name="Google Shape;691;p17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extrusionOk="0">
                  <a:moveTo>
                    <a:pt x="1874" y="0"/>
                  </a:move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92" name="Google Shape;692;p17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fill="none" extrusionOk="0">
                  <a:moveTo>
                    <a:pt x="1249" y="4370"/>
                  </a:moveTo>
                  <a:lnTo>
                    <a:pt x="1249" y="4370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210" y="0"/>
                  </a:lnTo>
                  <a:lnTo>
                    <a:pt x="1874" y="0"/>
                  </a:ln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93" name="Google Shape;693;p17"/>
            <p:cNvSpPr/>
            <p:nvPr/>
          </p:nvSpPr>
          <p:spPr>
            <a:xfrm>
              <a:off x="6699900" y="3750750"/>
              <a:ext cx="70875" cy="96075"/>
            </a:xfrm>
            <a:custGeom>
              <a:avLst/>
              <a:gdLst/>
              <a:ahLst/>
              <a:cxnLst/>
              <a:rect l="l" t="t" r="r" b="b"/>
              <a:pathLst>
                <a:path w="2835" h="3843" extrusionOk="0">
                  <a:moveTo>
                    <a:pt x="1297" y="0"/>
                  </a:moveTo>
                  <a:lnTo>
                    <a:pt x="1009" y="192"/>
                  </a:lnTo>
                  <a:lnTo>
                    <a:pt x="721" y="432"/>
                  </a:lnTo>
                  <a:lnTo>
                    <a:pt x="481" y="721"/>
                  </a:lnTo>
                  <a:lnTo>
                    <a:pt x="337" y="1105"/>
                  </a:lnTo>
                  <a:lnTo>
                    <a:pt x="49" y="2017"/>
                  </a:lnTo>
                  <a:lnTo>
                    <a:pt x="1" y="2209"/>
                  </a:lnTo>
                  <a:lnTo>
                    <a:pt x="1" y="2450"/>
                  </a:lnTo>
                  <a:lnTo>
                    <a:pt x="49" y="2882"/>
                  </a:lnTo>
                  <a:lnTo>
                    <a:pt x="193" y="3314"/>
                  </a:lnTo>
                  <a:lnTo>
                    <a:pt x="433" y="3698"/>
                  </a:lnTo>
                  <a:lnTo>
                    <a:pt x="625" y="3746"/>
                  </a:lnTo>
                  <a:lnTo>
                    <a:pt x="961" y="3842"/>
                  </a:lnTo>
                  <a:lnTo>
                    <a:pt x="1249" y="3794"/>
                  </a:lnTo>
                  <a:lnTo>
                    <a:pt x="1586" y="3698"/>
                  </a:lnTo>
                  <a:lnTo>
                    <a:pt x="1874" y="3554"/>
                  </a:lnTo>
                  <a:lnTo>
                    <a:pt x="2114" y="3314"/>
                  </a:lnTo>
                  <a:lnTo>
                    <a:pt x="2354" y="3074"/>
                  </a:lnTo>
                  <a:lnTo>
                    <a:pt x="2546" y="2738"/>
                  </a:lnTo>
                  <a:lnTo>
                    <a:pt x="2690" y="2353"/>
                  </a:lnTo>
                  <a:lnTo>
                    <a:pt x="2786" y="1969"/>
                  </a:lnTo>
                  <a:lnTo>
                    <a:pt x="2834" y="1585"/>
                  </a:lnTo>
                  <a:lnTo>
                    <a:pt x="2786" y="1249"/>
                  </a:lnTo>
                  <a:lnTo>
                    <a:pt x="2690" y="913"/>
                  </a:lnTo>
                  <a:lnTo>
                    <a:pt x="2498" y="625"/>
                  </a:lnTo>
                  <a:lnTo>
                    <a:pt x="2306" y="384"/>
                  </a:lnTo>
                  <a:lnTo>
                    <a:pt x="2066" y="192"/>
                  </a:lnTo>
                  <a:lnTo>
                    <a:pt x="1778" y="48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94" name="Google Shape;694;p17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extrusionOk="0">
                  <a:moveTo>
                    <a:pt x="2642" y="0"/>
                  </a:move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95" name="Google Shape;695;p17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fill="none" extrusionOk="0">
                  <a:moveTo>
                    <a:pt x="192" y="1969"/>
                  </a:move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96" name="Google Shape;696;p17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extrusionOk="0">
                  <a:moveTo>
                    <a:pt x="1442" y="1"/>
                  </a:move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97" name="Google Shape;697;p17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fill="none" extrusionOk="0">
                  <a:moveTo>
                    <a:pt x="1682" y="1"/>
                  </a:moveTo>
                  <a:lnTo>
                    <a:pt x="1682" y="1"/>
                  </a:lnTo>
                  <a:lnTo>
                    <a:pt x="1442" y="1"/>
                  </a:ln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extrusionOk="0">
                  <a:moveTo>
                    <a:pt x="9078" y="1"/>
                  </a:move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fill="none" extrusionOk="0">
                  <a:moveTo>
                    <a:pt x="19883" y="4803"/>
                  </a:move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lnTo>
                    <a:pt x="9078" y="1"/>
                  </a:ln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extrusionOk="0">
                  <a:moveTo>
                    <a:pt x="1586" y="0"/>
                  </a:move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fill="none" extrusionOk="0">
                  <a:moveTo>
                    <a:pt x="2018" y="0"/>
                  </a:moveTo>
                  <a:lnTo>
                    <a:pt x="2018" y="0"/>
                  </a:lnTo>
                  <a:lnTo>
                    <a:pt x="1586" y="0"/>
                  </a:ln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lnTo>
                    <a:pt x="20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extrusionOk="0">
                  <a:moveTo>
                    <a:pt x="1153" y="0"/>
                  </a:move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fill="none" extrusionOk="0">
                  <a:moveTo>
                    <a:pt x="1441" y="0"/>
                  </a:moveTo>
                  <a:lnTo>
                    <a:pt x="1441" y="0"/>
                  </a:lnTo>
                  <a:lnTo>
                    <a:pt x="1153" y="0"/>
                  </a:ln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625" y="1153"/>
                  </a:lnTo>
                  <a:lnTo>
                    <a:pt x="62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lnTo>
                    <a:pt x="14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extrusionOk="0">
                  <a:moveTo>
                    <a:pt x="288" y="0"/>
                  </a:move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288" y="0"/>
                  </a:ln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extrusionOk="0">
                  <a:moveTo>
                    <a:pt x="192" y="1"/>
                  </a:move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fill="none" extrusionOk="0">
                  <a:moveTo>
                    <a:pt x="289" y="1"/>
                  </a:moveTo>
                  <a:lnTo>
                    <a:pt x="289" y="1"/>
                  </a:lnTo>
                  <a:lnTo>
                    <a:pt x="192" y="1"/>
                  </a:ln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lnTo>
                    <a:pt x="385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7085300" y="3928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7094900" y="392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extrusionOk="0">
                  <a:moveTo>
                    <a:pt x="1201" y="0"/>
                  </a:moveTo>
                  <a:lnTo>
                    <a:pt x="913" y="48"/>
                  </a:lnTo>
                  <a:lnTo>
                    <a:pt x="721" y="144"/>
                  </a:lnTo>
                  <a:lnTo>
                    <a:pt x="481" y="288"/>
                  </a:lnTo>
                  <a:lnTo>
                    <a:pt x="337" y="480"/>
                  </a:lnTo>
                  <a:lnTo>
                    <a:pt x="193" y="720"/>
                  </a:lnTo>
                  <a:lnTo>
                    <a:pt x="97" y="1009"/>
                  </a:lnTo>
                  <a:lnTo>
                    <a:pt x="0" y="1297"/>
                  </a:lnTo>
                  <a:lnTo>
                    <a:pt x="0" y="1585"/>
                  </a:lnTo>
                  <a:lnTo>
                    <a:pt x="49" y="1873"/>
                  </a:lnTo>
                  <a:lnTo>
                    <a:pt x="145" y="2161"/>
                  </a:lnTo>
                  <a:lnTo>
                    <a:pt x="241" y="2497"/>
                  </a:lnTo>
                  <a:lnTo>
                    <a:pt x="481" y="2737"/>
                  </a:lnTo>
                  <a:lnTo>
                    <a:pt x="721" y="3026"/>
                  </a:lnTo>
                  <a:lnTo>
                    <a:pt x="1057" y="3266"/>
                  </a:lnTo>
                  <a:lnTo>
                    <a:pt x="1441" y="3458"/>
                  </a:lnTo>
                  <a:lnTo>
                    <a:pt x="1873" y="3602"/>
                  </a:lnTo>
                  <a:lnTo>
                    <a:pt x="2546" y="3698"/>
                  </a:lnTo>
                  <a:lnTo>
                    <a:pt x="3170" y="3746"/>
                  </a:lnTo>
                  <a:lnTo>
                    <a:pt x="3698" y="3746"/>
                  </a:lnTo>
                  <a:lnTo>
                    <a:pt x="4131" y="3650"/>
                  </a:lnTo>
                  <a:lnTo>
                    <a:pt x="4515" y="3458"/>
                  </a:lnTo>
                  <a:lnTo>
                    <a:pt x="4851" y="3266"/>
                  </a:lnTo>
                  <a:lnTo>
                    <a:pt x="5139" y="3026"/>
                  </a:lnTo>
                  <a:lnTo>
                    <a:pt x="5331" y="2786"/>
                  </a:lnTo>
                  <a:lnTo>
                    <a:pt x="5475" y="2497"/>
                  </a:lnTo>
                  <a:lnTo>
                    <a:pt x="5619" y="2161"/>
                  </a:lnTo>
                  <a:lnTo>
                    <a:pt x="5667" y="1873"/>
                  </a:lnTo>
                  <a:lnTo>
                    <a:pt x="5667" y="1585"/>
                  </a:lnTo>
                  <a:lnTo>
                    <a:pt x="5667" y="1345"/>
                  </a:lnTo>
                  <a:lnTo>
                    <a:pt x="5571" y="1105"/>
                  </a:lnTo>
                  <a:lnTo>
                    <a:pt x="5475" y="864"/>
                  </a:lnTo>
                  <a:lnTo>
                    <a:pt x="5379" y="720"/>
                  </a:lnTo>
                  <a:lnTo>
                    <a:pt x="5091" y="528"/>
                  </a:lnTo>
                  <a:lnTo>
                    <a:pt x="4803" y="480"/>
                  </a:lnTo>
                  <a:lnTo>
                    <a:pt x="4515" y="480"/>
                  </a:lnTo>
                  <a:lnTo>
                    <a:pt x="4227" y="576"/>
                  </a:lnTo>
                  <a:lnTo>
                    <a:pt x="3746" y="816"/>
                  </a:lnTo>
                  <a:lnTo>
                    <a:pt x="3506" y="913"/>
                  </a:lnTo>
                  <a:lnTo>
                    <a:pt x="3266" y="1009"/>
                  </a:lnTo>
                  <a:lnTo>
                    <a:pt x="3074" y="961"/>
                  </a:lnTo>
                  <a:lnTo>
                    <a:pt x="2882" y="864"/>
                  </a:lnTo>
                  <a:lnTo>
                    <a:pt x="2546" y="480"/>
                  </a:lnTo>
                  <a:lnTo>
                    <a:pt x="2306" y="336"/>
                  </a:lnTo>
                  <a:lnTo>
                    <a:pt x="2066" y="144"/>
                  </a:lnTo>
                  <a:lnTo>
                    <a:pt x="1681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1681" y="48"/>
                  </a:lnTo>
                  <a:lnTo>
                    <a:pt x="2066" y="144"/>
                  </a:lnTo>
                  <a:lnTo>
                    <a:pt x="2306" y="336"/>
                  </a:lnTo>
                  <a:lnTo>
                    <a:pt x="2546" y="480"/>
                  </a:lnTo>
                  <a:lnTo>
                    <a:pt x="2546" y="480"/>
                  </a:lnTo>
                  <a:lnTo>
                    <a:pt x="2882" y="864"/>
                  </a:lnTo>
                  <a:lnTo>
                    <a:pt x="3074" y="961"/>
                  </a:lnTo>
                  <a:lnTo>
                    <a:pt x="3266" y="1009"/>
                  </a:lnTo>
                  <a:lnTo>
                    <a:pt x="3266" y="1009"/>
                  </a:lnTo>
                  <a:lnTo>
                    <a:pt x="3506" y="913"/>
                  </a:lnTo>
                  <a:lnTo>
                    <a:pt x="3746" y="816"/>
                  </a:lnTo>
                  <a:lnTo>
                    <a:pt x="4227" y="576"/>
                  </a:lnTo>
                  <a:lnTo>
                    <a:pt x="4515" y="480"/>
                  </a:lnTo>
                  <a:lnTo>
                    <a:pt x="4803" y="480"/>
                  </a:lnTo>
                  <a:lnTo>
                    <a:pt x="5091" y="528"/>
                  </a:lnTo>
                  <a:lnTo>
                    <a:pt x="5379" y="720"/>
                  </a:lnTo>
                  <a:lnTo>
                    <a:pt x="5379" y="720"/>
                  </a:lnTo>
                  <a:lnTo>
                    <a:pt x="5475" y="864"/>
                  </a:lnTo>
                  <a:lnTo>
                    <a:pt x="5571" y="1105"/>
                  </a:lnTo>
                  <a:lnTo>
                    <a:pt x="5667" y="1345"/>
                  </a:lnTo>
                  <a:lnTo>
                    <a:pt x="5667" y="1585"/>
                  </a:lnTo>
                  <a:lnTo>
                    <a:pt x="5667" y="1873"/>
                  </a:lnTo>
                  <a:lnTo>
                    <a:pt x="5619" y="2161"/>
                  </a:lnTo>
                  <a:lnTo>
                    <a:pt x="5475" y="2497"/>
                  </a:lnTo>
                  <a:lnTo>
                    <a:pt x="5331" y="2786"/>
                  </a:lnTo>
                  <a:lnTo>
                    <a:pt x="5139" y="3026"/>
                  </a:lnTo>
                  <a:lnTo>
                    <a:pt x="4851" y="3266"/>
                  </a:lnTo>
                  <a:lnTo>
                    <a:pt x="4515" y="3458"/>
                  </a:lnTo>
                  <a:lnTo>
                    <a:pt x="4131" y="3650"/>
                  </a:lnTo>
                  <a:lnTo>
                    <a:pt x="3698" y="3746"/>
                  </a:lnTo>
                  <a:lnTo>
                    <a:pt x="3170" y="3746"/>
                  </a:lnTo>
                  <a:lnTo>
                    <a:pt x="2546" y="3698"/>
                  </a:lnTo>
                  <a:lnTo>
                    <a:pt x="1873" y="3602"/>
                  </a:lnTo>
                  <a:lnTo>
                    <a:pt x="1873" y="3602"/>
                  </a:lnTo>
                  <a:lnTo>
                    <a:pt x="1441" y="3458"/>
                  </a:lnTo>
                  <a:lnTo>
                    <a:pt x="1057" y="3266"/>
                  </a:lnTo>
                  <a:lnTo>
                    <a:pt x="721" y="3026"/>
                  </a:lnTo>
                  <a:lnTo>
                    <a:pt x="481" y="2737"/>
                  </a:lnTo>
                  <a:lnTo>
                    <a:pt x="241" y="2497"/>
                  </a:lnTo>
                  <a:lnTo>
                    <a:pt x="145" y="2161"/>
                  </a:lnTo>
                  <a:lnTo>
                    <a:pt x="49" y="1873"/>
                  </a:lnTo>
                  <a:lnTo>
                    <a:pt x="0" y="1585"/>
                  </a:lnTo>
                  <a:lnTo>
                    <a:pt x="0" y="1297"/>
                  </a:lnTo>
                  <a:lnTo>
                    <a:pt x="97" y="1009"/>
                  </a:lnTo>
                  <a:lnTo>
                    <a:pt x="193" y="720"/>
                  </a:lnTo>
                  <a:lnTo>
                    <a:pt x="337" y="480"/>
                  </a:lnTo>
                  <a:lnTo>
                    <a:pt x="481" y="288"/>
                  </a:lnTo>
                  <a:lnTo>
                    <a:pt x="721" y="144"/>
                  </a:lnTo>
                  <a:lnTo>
                    <a:pt x="91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extrusionOk="0">
                  <a:moveTo>
                    <a:pt x="3314" y="1"/>
                  </a:move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fill="none" extrusionOk="0">
                  <a:moveTo>
                    <a:pt x="4562" y="241"/>
                  </a:move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lnTo>
                    <a:pt x="3314" y="1"/>
                  </a:ln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113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6753925" y="3884025"/>
              <a:ext cx="121300" cy="49250"/>
            </a:xfrm>
            <a:custGeom>
              <a:avLst/>
              <a:gdLst/>
              <a:ahLst/>
              <a:cxnLst/>
              <a:rect l="l" t="t" r="r" b="b"/>
              <a:pathLst>
                <a:path w="4852" h="1970" extrusionOk="0">
                  <a:moveTo>
                    <a:pt x="529" y="0"/>
                  </a:moveTo>
                  <a:lnTo>
                    <a:pt x="241" y="48"/>
                  </a:lnTo>
                  <a:lnTo>
                    <a:pt x="1" y="192"/>
                  </a:lnTo>
                  <a:lnTo>
                    <a:pt x="145" y="528"/>
                  </a:lnTo>
                  <a:lnTo>
                    <a:pt x="337" y="864"/>
                  </a:lnTo>
                  <a:lnTo>
                    <a:pt x="577" y="1153"/>
                  </a:lnTo>
                  <a:lnTo>
                    <a:pt x="865" y="1441"/>
                  </a:lnTo>
                  <a:lnTo>
                    <a:pt x="1201" y="1633"/>
                  </a:lnTo>
                  <a:lnTo>
                    <a:pt x="1634" y="1825"/>
                  </a:lnTo>
                  <a:lnTo>
                    <a:pt x="2066" y="1921"/>
                  </a:lnTo>
                  <a:lnTo>
                    <a:pt x="2498" y="1969"/>
                  </a:lnTo>
                  <a:lnTo>
                    <a:pt x="2882" y="1969"/>
                  </a:lnTo>
                  <a:lnTo>
                    <a:pt x="3219" y="1921"/>
                  </a:lnTo>
                  <a:lnTo>
                    <a:pt x="3555" y="1825"/>
                  </a:lnTo>
                  <a:lnTo>
                    <a:pt x="3843" y="1681"/>
                  </a:lnTo>
                  <a:lnTo>
                    <a:pt x="4131" y="1537"/>
                  </a:lnTo>
                  <a:lnTo>
                    <a:pt x="4419" y="1345"/>
                  </a:lnTo>
                  <a:lnTo>
                    <a:pt x="4659" y="1153"/>
                  </a:lnTo>
                  <a:lnTo>
                    <a:pt x="4851" y="913"/>
                  </a:lnTo>
                  <a:lnTo>
                    <a:pt x="4707" y="720"/>
                  </a:lnTo>
                  <a:lnTo>
                    <a:pt x="4419" y="528"/>
                  </a:lnTo>
                  <a:lnTo>
                    <a:pt x="4131" y="480"/>
                  </a:lnTo>
                  <a:lnTo>
                    <a:pt x="3843" y="480"/>
                  </a:lnTo>
                  <a:lnTo>
                    <a:pt x="3555" y="576"/>
                  </a:lnTo>
                  <a:lnTo>
                    <a:pt x="3074" y="816"/>
                  </a:lnTo>
                  <a:lnTo>
                    <a:pt x="2834" y="913"/>
                  </a:lnTo>
                  <a:lnTo>
                    <a:pt x="2594" y="1009"/>
                  </a:lnTo>
                  <a:lnTo>
                    <a:pt x="2402" y="961"/>
                  </a:lnTo>
                  <a:lnTo>
                    <a:pt x="2210" y="864"/>
                  </a:lnTo>
                  <a:lnTo>
                    <a:pt x="1874" y="528"/>
                  </a:lnTo>
                  <a:lnTo>
                    <a:pt x="1682" y="336"/>
                  </a:lnTo>
                  <a:lnTo>
                    <a:pt x="1394" y="144"/>
                  </a:lnTo>
                  <a:lnTo>
                    <a:pt x="1009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extrusionOk="0">
                  <a:moveTo>
                    <a:pt x="1297" y="1"/>
                  </a:move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6716725" y="3707525"/>
              <a:ext cx="78050" cy="33650"/>
            </a:xfrm>
            <a:custGeom>
              <a:avLst/>
              <a:gdLst/>
              <a:ahLst/>
              <a:cxnLst/>
              <a:rect l="l" t="t" r="r" b="b"/>
              <a:pathLst>
                <a:path w="3122" h="1346" extrusionOk="0">
                  <a:moveTo>
                    <a:pt x="1633" y="0"/>
                  </a:moveTo>
                  <a:lnTo>
                    <a:pt x="1249" y="48"/>
                  </a:lnTo>
                  <a:lnTo>
                    <a:pt x="865" y="144"/>
                  </a:lnTo>
                  <a:lnTo>
                    <a:pt x="528" y="337"/>
                  </a:lnTo>
                  <a:lnTo>
                    <a:pt x="240" y="673"/>
                  </a:lnTo>
                  <a:lnTo>
                    <a:pt x="0" y="1009"/>
                  </a:lnTo>
                  <a:lnTo>
                    <a:pt x="0" y="1153"/>
                  </a:lnTo>
                  <a:lnTo>
                    <a:pt x="48" y="1249"/>
                  </a:lnTo>
                  <a:lnTo>
                    <a:pt x="144" y="1249"/>
                  </a:lnTo>
                  <a:lnTo>
                    <a:pt x="240" y="1153"/>
                  </a:lnTo>
                  <a:lnTo>
                    <a:pt x="480" y="865"/>
                  </a:lnTo>
                  <a:lnTo>
                    <a:pt x="816" y="625"/>
                  </a:lnTo>
                  <a:lnTo>
                    <a:pt x="1153" y="481"/>
                  </a:lnTo>
                  <a:lnTo>
                    <a:pt x="1537" y="385"/>
                  </a:lnTo>
                  <a:lnTo>
                    <a:pt x="1921" y="433"/>
                  </a:lnTo>
                  <a:lnTo>
                    <a:pt x="2113" y="481"/>
                  </a:lnTo>
                  <a:lnTo>
                    <a:pt x="2257" y="529"/>
                  </a:lnTo>
                  <a:lnTo>
                    <a:pt x="2449" y="673"/>
                  </a:lnTo>
                  <a:lnTo>
                    <a:pt x="2593" y="865"/>
                  </a:lnTo>
                  <a:lnTo>
                    <a:pt x="2689" y="1009"/>
                  </a:lnTo>
                  <a:lnTo>
                    <a:pt x="2786" y="1249"/>
                  </a:lnTo>
                  <a:lnTo>
                    <a:pt x="2834" y="1297"/>
                  </a:lnTo>
                  <a:lnTo>
                    <a:pt x="2882" y="1345"/>
                  </a:lnTo>
                  <a:lnTo>
                    <a:pt x="3026" y="1345"/>
                  </a:lnTo>
                  <a:lnTo>
                    <a:pt x="3122" y="1249"/>
                  </a:lnTo>
                  <a:lnTo>
                    <a:pt x="3122" y="1201"/>
                  </a:lnTo>
                  <a:lnTo>
                    <a:pt x="3122" y="1153"/>
                  </a:lnTo>
                  <a:lnTo>
                    <a:pt x="2930" y="769"/>
                  </a:lnTo>
                  <a:lnTo>
                    <a:pt x="2786" y="577"/>
                  </a:lnTo>
                  <a:lnTo>
                    <a:pt x="2641" y="433"/>
                  </a:lnTo>
                  <a:lnTo>
                    <a:pt x="2353" y="192"/>
                  </a:lnTo>
                  <a:lnTo>
                    <a:pt x="2017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6904000" y="3748350"/>
              <a:ext cx="72075" cy="46850"/>
            </a:xfrm>
            <a:custGeom>
              <a:avLst/>
              <a:gdLst/>
              <a:ahLst/>
              <a:cxnLst/>
              <a:rect l="l" t="t" r="r" b="b"/>
              <a:pathLst>
                <a:path w="2883" h="1874" extrusionOk="0">
                  <a:moveTo>
                    <a:pt x="1010" y="0"/>
                  </a:moveTo>
                  <a:lnTo>
                    <a:pt x="769" y="48"/>
                  </a:lnTo>
                  <a:lnTo>
                    <a:pt x="529" y="96"/>
                  </a:lnTo>
                  <a:lnTo>
                    <a:pt x="289" y="192"/>
                  </a:lnTo>
                  <a:lnTo>
                    <a:pt x="97" y="336"/>
                  </a:lnTo>
                  <a:lnTo>
                    <a:pt x="49" y="384"/>
                  </a:lnTo>
                  <a:lnTo>
                    <a:pt x="1" y="432"/>
                  </a:lnTo>
                  <a:lnTo>
                    <a:pt x="49" y="576"/>
                  </a:lnTo>
                  <a:lnTo>
                    <a:pt x="145" y="625"/>
                  </a:lnTo>
                  <a:lnTo>
                    <a:pt x="241" y="625"/>
                  </a:lnTo>
                  <a:lnTo>
                    <a:pt x="289" y="576"/>
                  </a:lnTo>
                  <a:lnTo>
                    <a:pt x="481" y="480"/>
                  </a:lnTo>
                  <a:lnTo>
                    <a:pt x="625" y="432"/>
                  </a:lnTo>
                  <a:lnTo>
                    <a:pt x="817" y="384"/>
                  </a:lnTo>
                  <a:lnTo>
                    <a:pt x="1010" y="336"/>
                  </a:lnTo>
                  <a:lnTo>
                    <a:pt x="1202" y="336"/>
                  </a:lnTo>
                  <a:lnTo>
                    <a:pt x="1394" y="432"/>
                  </a:lnTo>
                  <a:lnTo>
                    <a:pt x="1730" y="576"/>
                  </a:lnTo>
                  <a:lnTo>
                    <a:pt x="2018" y="817"/>
                  </a:lnTo>
                  <a:lnTo>
                    <a:pt x="2306" y="1057"/>
                  </a:lnTo>
                  <a:lnTo>
                    <a:pt x="2498" y="1393"/>
                  </a:lnTo>
                  <a:lnTo>
                    <a:pt x="2546" y="1585"/>
                  </a:lnTo>
                  <a:lnTo>
                    <a:pt x="2594" y="1729"/>
                  </a:lnTo>
                  <a:lnTo>
                    <a:pt x="2642" y="1825"/>
                  </a:lnTo>
                  <a:lnTo>
                    <a:pt x="2738" y="1873"/>
                  </a:lnTo>
                  <a:lnTo>
                    <a:pt x="2834" y="1825"/>
                  </a:lnTo>
                  <a:lnTo>
                    <a:pt x="2882" y="1729"/>
                  </a:lnTo>
                  <a:lnTo>
                    <a:pt x="2834" y="1489"/>
                  </a:lnTo>
                  <a:lnTo>
                    <a:pt x="2786" y="1297"/>
                  </a:lnTo>
                  <a:lnTo>
                    <a:pt x="2690" y="1057"/>
                  </a:lnTo>
                  <a:lnTo>
                    <a:pt x="2594" y="865"/>
                  </a:lnTo>
                  <a:lnTo>
                    <a:pt x="2306" y="528"/>
                  </a:lnTo>
                  <a:lnTo>
                    <a:pt x="1922" y="240"/>
                  </a:lnTo>
                  <a:lnTo>
                    <a:pt x="1730" y="144"/>
                  </a:lnTo>
                  <a:lnTo>
                    <a:pt x="1490" y="96"/>
                  </a:lnTo>
                  <a:lnTo>
                    <a:pt x="1010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extrusionOk="0">
                  <a:moveTo>
                    <a:pt x="1297" y="0"/>
                  </a:move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6805550" y="3828775"/>
              <a:ext cx="22850" cy="20450"/>
            </a:xfrm>
            <a:custGeom>
              <a:avLst/>
              <a:gdLst/>
              <a:ahLst/>
              <a:cxnLst/>
              <a:rect l="l" t="t" r="r" b="b"/>
              <a:pathLst>
                <a:path w="914" h="818" extrusionOk="0">
                  <a:moveTo>
                    <a:pt x="241" y="1"/>
                  </a:moveTo>
                  <a:lnTo>
                    <a:pt x="193" y="49"/>
                  </a:lnTo>
                  <a:lnTo>
                    <a:pt x="49" y="385"/>
                  </a:lnTo>
                  <a:lnTo>
                    <a:pt x="49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97" y="817"/>
                  </a:lnTo>
                  <a:lnTo>
                    <a:pt x="193" y="817"/>
                  </a:lnTo>
                  <a:lnTo>
                    <a:pt x="193" y="721"/>
                  </a:lnTo>
                  <a:lnTo>
                    <a:pt x="193" y="625"/>
                  </a:lnTo>
                  <a:lnTo>
                    <a:pt x="241" y="433"/>
                  </a:lnTo>
                  <a:lnTo>
                    <a:pt x="284" y="282"/>
                  </a:lnTo>
                  <a:lnTo>
                    <a:pt x="289" y="289"/>
                  </a:lnTo>
                  <a:lnTo>
                    <a:pt x="337" y="385"/>
                  </a:lnTo>
                  <a:lnTo>
                    <a:pt x="433" y="673"/>
                  </a:lnTo>
                  <a:lnTo>
                    <a:pt x="529" y="721"/>
                  </a:lnTo>
                  <a:lnTo>
                    <a:pt x="625" y="721"/>
                  </a:lnTo>
                  <a:lnTo>
                    <a:pt x="913" y="337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17" y="145"/>
                  </a:lnTo>
                  <a:lnTo>
                    <a:pt x="769" y="193"/>
                  </a:lnTo>
                  <a:lnTo>
                    <a:pt x="561" y="470"/>
                  </a:lnTo>
                  <a:lnTo>
                    <a:pt x="481" y="337"/>
                  </a:lnTo>
                  <a:lnTo>
                    <a:pt x="385" y="193"/>
                  </a:lnTo>
                  <a:lnTo>
                    <a:pt x="337" y="97"/>
                  </a:lnTo>
                  <a:lnTo>
                    <a:pt x="289" y="4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extrusionOk="0">
                  <a:moveTo>
                    <a:pt x="9989" y="0"/>
                  </a:move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fill="none" extrusionOk="0">
                  <a:moveTo>
                    <a:pt x="9989" y="0"/>
                  </a:moveTo>
                  <a:lnTo>
                    <a:pt x="9989" y="0"/>
                  </a:ln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extrusionOk="0">
                  <a:moveTo>
                    <a:pt x="576" y="0"/>
                  </a:move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fill="none" extrusionOk="0">
                  <a:moveTo>
                    <a:pt x="576" y="0"/>
                  </a:moveTo>
                  <a:lnTo>
                    <a:pt x="576" y="0"/>
                  </a:lnTo>
                  <a:lnTo>
                    <a:pt x="0" y="625"/>
                  </a:ln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extrusionOk="0">
                  <a:moveTo>
                    <a:pt x="0" y="0"/>
                  </a:moveTo>
                  <a:lnTo>
                    <a:pt x="0" y="192"/>
                  </a:lnTo>
                  <a:lnTo>
                    <a:pt x="96" y="672"/>
                  </a:lnTo>
                  <a:lnTo>
                    <a:pt x="432" y="2209"/>
                  </a:lnTo>
                  <a:lnTo>
                    <a:pt x="961" y="4418"/>
                  </a:lnTo>
                  <a:lnTo>
                    <a:pt x="1105" y="4370"/>
                  </a:lnTo>
                  <a:lnTo>
                    <a:pt x="1393" y="4274"/>
                  </a:lnTo>
                  <a:lnTo>
                    <a:pt x="1729" y="4130"/>
                  </a:lnTo>
                  <a:lnTo>
                    <a:pt x="1921" y="4034"/>
                  </a:lnTo>
                  <a:lnTo>
                    <a:pt x="1873" y="3746"/>
                  </a:lnTo>
                  <a:lnTo>
                    <a:pt x="1681" y="3170"/>
                  </a:lnTo>
                  <a:lnTo>
                    <a:pt x="1441" y="2401"/>
                  </a:lnTo>
                  <a:lnTo>
                    <a:pt x="1681" y="2353"/>
                  </a:lnTo>
                  <a:lnTo>
                    <a:pt x="1873" y="2209"/>
                  </a:lnTo>
                  <a:lnTo>
                    <a:pt x="1969" y="2113"/>
                  </a:lnTo>
                  <a:lnTo>
                    <a:pt x="2065" y="2017"/>
                  </a:lnTo>
                  <a:lnTo>
                    <a:pt x="2113" y="1873"/>
                  </a:lnTo>
                  <a:lnTo>
                    <a:pt x="2065" y="1729"/>
                  </a:lnTo>
                  <a:lnTo>
                    <a:pt x="2017" y="1633"/>
                  </a:lnTo>
                  <a:lnTo>
                    <a:pt x="1921" y="1489"/>
                  </a:lnTo>
                  <a:lnTo>
                    <a:pt x="1729" y="1249"/>
                  </a:lnTo>
                  <a:lnTo>
                    <a:pt x="1537" y="1153"/>
                  </a:lnTo>
                  <a:lnTo>
                    <a:pt x="1489" y="1153"/>
                  </a:lnTo>
                  <a:lnTo>
                    <a:pt x="1393" y="1201"/>
                  </a:lnTo>
                  <a:lnTo>
                    <a:pt x="1297" y="1345"/>
                  </a:lnTo>
                  <a:lnTo>
                    <a:pt x="1201" y="1633"/>
                  </a:lnTo>
                  <a:lnTo>
                    <a:pt x="1153" y="1441"/>
                  </a:lnTo>
                  <a:lnTo>
                    <a:pt x="1009" y="1201"/>
                  </a:lnTo>
                  <a:lnTo>
                    <a:pt x="624" y="672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fill="none" extrusionOk="0">
                  <a:moveTo>
                    <a:pt x="961" y="4418"/>
                  </a:moveTo>
                  <a:lnTo>
                    <a:pt x="961" y="4418"/>
                  </a:lnTo>
                  <a:lnTo>
                    <a:pt x="432" y="2209"/>
                  </a:lnTo>
                  <a:lnTo>
                    <a:pt x="96" y="67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192"/>
                  </a:lnTo>
                  <a:lnTo>
                    <a:pt x="624" y="672"/>
                  </a:lnTo>
                  <a:lnTo>
                    <a:pt x="1009" y="1201"/>
                  </a:lnTo>
                  <a:lnTo>
                    <a:pt x="1153" y="1441"/>
                  </a:lnTo>
                  <a:lnTo>
                    <a:pt x="1201" y="1633"/>
                  </a:lnTo>
                  <a:lnTo>
                    <a:pt x="1201" y="1633"/>
                  </a:lnTo>
                  <a:lnTo>
                    <a:pt x="1297" y="1345"/>
                  </a:lnTo>
                  <a:lnTo>
                    <a:pt x="1393" y="1201"/>
                  </a:lnTo>
                  <a:lnTo>
                    <a:pt x="1489" y="1153"/>
                  </a:lnTo>
                  <a:lnTo>
                    <a:pt x="1537" y="1153"/>
                  </a:lnTo>
                  <a:lnTo>
                    <a:pt x="1537" y="1153"/>
                  </a:lnTo>
                  <a:lnTo>
                    <a:pt x="1729" y="1249"/>
                  </a:lnTo>
                  <a:lnTo>
                    <a:pt x="1921" y="1489"/>
                  </a:lnTo>
                  <a:lnTo>
                    <a:pt x="2017" y="1633"/>
                  </a:lnTo>
                  <a:lnTo>
                    <a:pt x="2065" y="1729"/>
                  </a:lnTo>
                  <a:lnTo>
                    <a:pt x="2113" y="1873"/>
                  </a:lnTo>
                  <a:lnTo>
                    <a:pt x="2065" y="2017"/>
                  </a:lnTo>
                  <a:lnTo>
                    <a:pt x="2065" y="2017"/>
                  </a:lnTo>
                  <a:lnTo>
                    <a:pt x="1969" y="2113"/>
                  </a:lnTo>
                  <a:lnTo>
                    <a:pt x="1873" y="2209"/>
                  </a:lnTo>
                  <a:lnTo>
                    <a:pt x="1681" y="2353"/>
                  </a:lnTo>
                  <a:lnTo>
                    <a:pt x="1441" y="2401"/>
                  </a:lnTo>
                  <a:lnTo>
                    <a:pt x="1441" y="2401"/>
                  </a:lnTo>
                  <a:lnTo>
                    <a:pt x="1681" y="3170"/>
                  </a:lnTo>
                  <a:lnTo>
                    <a:pt x="1873" y="3746"/>
                  </a:lnTo>
                  <a:lnTo>
                    <a:pt x="1921" y="4034"/>
                  </a:lnTo>
                  <a:lnTo>
                    <a:pt x="1921" y="4034"/>
                  </a:lnTo>
                  <a:lnTo>
                    <a:pt x="1729" y="4130"/>
                  </a:lnTo>
                  <a:lnTo>
                    <a:pt x="1393" y="4274"/>
                  </a:lnTo>
                  <a:lnTo>
                    <a:pt x="1105" y="4370"/>
                  </a:lnTo>
                  <a:lnTo>
                    <a:pt x="961" y="44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816" y="961"/>
                  </a:move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extrusionOk="0">
                  <a:moveTo>
                    <a:pt x="11815" y="1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fill="none" extrusionOk="0">
                  <a:moveTo>
                    <a:pt x="6676" y="1442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lnTo>
                    <a:pt x="6676" y="14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fill="none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extrusionOk="0">
                  <a:moveTo>
                    <a:pt x="49" y="0"/>
                  </a:move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673"/>
                  </a:ln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extrusionOk="0">
                  <a:moveTo>
                    <a:pt x="1" y="0"/>
                  </a:moveTo>
                  <a:lnTo>
                    <a:pt x="97" y="192"/>
                  </a:lnTo>
                  <a:lnTo>
                    <a:pt x="433" y="577"/>
                  </a:lnTo>
                  <a:lnTo>
                    <a:pt x="1394" y="1777"/>
                  </a:lnTo>
                  <a:lnTo>
                    <a:pt x="2834" y="3554"/>
                  </a:lnTo>
                  <a:lnTo>
                    <a:pt x="2930" y="3458"/>
                  </a:lnTo>
                  <a:lnTo>
                    <a:pt x="3170" y="3218"/>
                  </a:lnTo>
                  <a:lnTo>
                    <a:pt x="3411" y="2978"/>
                  </a:lnTo>
                  <a:lnTo>
                    <a:pt x="3507" y="2786"/>
                  </a:lnTo>
                  <a:lnTo>
                    <a:pt x="3363" y="2546"/>
                  </a:lnTo>
                  <a:lnTo>
                    <a:pt x="2930" y="2113"/>
                  </a:lnTo>
                  <a:lnTo>
                    <a:pt x="2354" y="1537"/>
                  </a:lnTo>
                  <a:lnTo>
                    <a:pt x="2546" y="1345"/>
                  </a:lnTo>
                  <a:lnTo>
                    <a:pt x="2690" y="1153"/>
                  </a:lnTo>
                  <a:lnTo>
                    <a:pt x="2738" y="1057"/>
                  </a:lnTo>
                  <a:lnTo>
                    <a:pt x="2738" y="913"/>
                  </a:lnTo>
                  <a:lnTo>
                    <a:pt x="2738" y="769"/>
                  </a:lnTo>
                  <a:lnTo>
                    <a:pt x="2642" y="673"/>
                  </a:lnTo>
                  <a:lnTo>
                    <a:pt x="2546" y="577"/>
                  </a:lnTo>
                  <a:lnTo>
                    <a:pt x="2402" y="481"/>
                  </a:lnTo>
                  <a:lnTo>
                    <a:pt x="2162" y="385"/>
                  </a:lnTo>
                  <a:lnTo>
                    <a:pt x="1922" y="337"/>
                  </a:lnTo>
                  <a:lnTo>
                    <a:pt x="1874" y="385"/>
                  </a:lnTo>
                  <a:lnTo>
                    <a:pt x="1826" y="433"/>
                  </a:lnTo>
                  <a:lnTo>
                    <a:pt x="1778" y="673"/>
                  </a:lnTo>
                  <a:lnTo>
                    <a:pt x="1826" y="961"/>
                  </a:lnTo>
                  <a:lnTo>
                    <a:pt x="1682" y="817"/>
                  </a:lnTo>
                  <a:lnTo>
                    <a:pt x="1442" y="673"/>
                  </a:lnTo>
                  <a:lnTo>
                    <a:pt x="865" y="337"/>
                  </a:lnTo>
                  <a:lnTo>
                    <a:pt x="337" y="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fill="none" extrusionOk="0">
                  <a:moveTo>
                    <a:pt x="2834" y="3554"/>
                  </a:moveTo>
                  <a:lnTo>
                    <a:pt x="2834" y="3554"/>
                  </a:lnTo>
                  <a:lnTo>
                    <a:pt x="1394" y="1777"/>
                  </a:lnTo>
                  <a:lnTo>
                    <a:pt x="433" y="577"/>
                  </a:lnTo>
                  <a:lnTo>
                    <a:pt x="97" y="19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96"/>
                  </a:lnTo>
                  <a:lnTo>
                    <a:pt x="865" y="337"/>
                  </a:lnTo>
                  <a:lnTo>
                    <a:pt x="1442" y="673"/>
                  </a:lnTo>
                  <a:lnTo>
                    <a:pt x="1682" y="817"/>
                  </a:lnTo>
                  <a:lnTo>
                    <a:pt x="1826" y="961"/>
                  </a:lnTo>
                  <a:lnTo>
                    <a:pt x="1826" y="961"/>
                  </a:lnTo>
                  <a:lnTo>
                    <a:pt x="1778" y="673"/>
                  </a:lnTo>
                  <a:lnTo>
                    <a:pt x="1826" y="433"/>
                  </a:lnTo>
                  <a:lnTo>
                    <a:pt x="1874" y="385"/>
                  </a:lnTo>
                  <a:lnTo>
                    <a:pt x="1922" y="337"/>
                  </a:lnTo>
                  <a:lnTo>
                    <a:pt x="1922" y="337"/>
                  </a:lnTo>
                  <a:lnTo>
                    <a:pt x="2162" y="385"/>
                  </a:lnTo>
                  <a:lnTo>
                    <a:pt x="2402" y="481"/>
                  </a:lnTo>
                  <a:lnTo>
                    <a:pt x="2546" y="577"/>
                  </a:lnTo>
                  <a:lnTo>
                    <a:pt x="2642" y="673"/>
                  </a:lnTo>
                  <a:lnTo>
                    <a:pt x="2738" y="769"/>
                  </a:lnTo>
                  <a:lnTo>
                    <a:pt x="2738" y="913"/>
                  </a:lnTo>
                  <a:lnTo>
                    <a:pt x="2738" y="913"/>
                  </a:lnTo>
                  <a:lnTo>
                    <a:pt x="2738" y="1057"/>
                  </a:lnTo>
                  <a:lnTo>
                    <a:pt x="2690" y="1153"/>
                  </a:lnTo>
                  <a:lnTo>
                    <a:pt x="2546" y="1345"/>
                  </a:lnTo>
                  <a:lnTo>
                    <a:pt x="2354" y="1537"/>
                  </a:lnTo>
                  <a:lnTo>
                    <a:pt x="2354" y="1537"/>
                  </a:lnTo>
                  <a:lnTo>
                    <a:pt x="2930" y="2113"/>
                  </a:lnTo>
                  <a:lnTo>
                    <a:pt x="3363" y="2546"/>
                  </a:lnTo>
                  <a:lnTo>
                    <a:pt x="3507" y="2786"/>
                  </a:lnTo>
                  <a:lnTo>
                    <a:pt x="3507" y="2786"/>
                  </a:lnTo>
                  <a:lnTo>
                    <a:pt x="3411" y="2978"/>
                  </a:lnTo>
                  <a:lnTo>
                    <a:pt x="3170" y="3218"/>
                  </a:lnTo>
                  <a:lnTo>
                    <a:pt x="2930" y="3458"/>
                  </a:lnTo>
                  <a:lnTo>
                    <a:pt x="2834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1201" y="529"/>
                  </a:move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173" y="433"/>
                  </a:lnTo>
                  <a:lnTo>
                    <a:pt x="8981" y="817"/>
                  </a:lnTo>
                  <a:lnTo>
                    <a:pt x="8837" y="1153"/>
                  </a:lnTo>
                  <a:lnTo>
                    <a:pt x="8645" y="1393"/>
                  </a:lnTo>
                  <a:lnTo>
                    <a:pt x="8452" y="1586"/>
                  </a:lnTo>
                  <a:lnTo>
                    <a:pt x="8260" y="1778"/>
                  </a:lnTo>
                  <a:lnTo>
                    <a:pt x="8068" y="1874"/>
                  </a:lnTo>
                  <a:lnTo>
                    <a:pt x="7876" y="1970"/>
                  </a:lnTo>
                  <a:lnTo>
                    <a:pt x="7540" y="2114"/>
                  </a:lnTo>
                  <a:lnTo>
                    <a:pt x="7252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156"/>
                  </a:lnTo>
                  <a:lnTo>
                    <a:pt x="18298" y="6436"/>
                  </a:lnTo>
                  <a:lnTo>
                    <a:pt x="18394" y="5716"/>
                  </a:lnTo>
                  <a:lnTo>
                    <a:pt x="18490" y="5091"/>
                  </a:lnTo>
                  <a:lnTo>
                    <a:pt x="18538" y="4179"/>
                  </a:lnTo>
                  <a:lnTo>
                    <a:pt x="18538" y="3795"/>
                  </a:lnTo>
                  <a:lnTo>
                    <a:pt x="17865" y="3843"/>
                  </a:lnTo>
                  <a:lnTo>
                    <a:pt x="17193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281" y="3603"/>
                  </a:lnTo>
                  <a:lnTo>
                    <a:pt x="16185" y="3458"/>
                  </a:lnTo>
                  <a:lnTo>
                    <a:pt x="16089" y="3314"/>
                  </a:lnTo>
                  <a:lnTo>
                    <a:pt x="15992" y="3074"/>
                  </a:lnTo>
                  <a:lnTo>
                    <a:pt x="15944" y="2594"/>
                  </a:lnTo>
                  <a:lnTo>
                    <a:pt x="15944" y="2066"/>
                  </a:lnTo>
                  <a:lnTo>
                    <a:pt x="15992" y="1489"/>
                  </a:lnTo>
                  <a:lnTo>
                    <a:pt x="16089" y="1057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1777" y="13448"/>
                  </a:moveTo>
                  <a:lnTo>
                    <a:pt x="0" y="9702"/>
                  </a:lnTo>
                  <a:lnTo>
                    <a:pt x="0" y="9702"/>
                  </a:lnTo>
                  <a:lnTo>
                    <a:pt x="2401" y="7925"/>
                  </a:lnTo>
                  <a:lnTo>
                    <a:pt x="4418" y="6532"/>
                  </a:lnTo>
                  <a:lnTo>
                    <a:pt x="5331" y="5956"/>
                  </a:lnTo>
                  <a:lnTo>
                    <a:pt x="6051" y="5524"/>
                  </a:lnTo>
                  <a:lnTo>
                    <a:pt x="7012" y="2066"/>
                  </a:lnTo>
                  <a:lnTo>
                    <a:pt x="7012" y="2066"/>
                  </a:lnTo>
                  <a:lnTo>
                    <a:pt x="7252" y="2114"/>
                  </a:lnTo>
                  <a:lnTo>
                    <a:pt x="7540" y="2114"/>
                  </a:lnTo>
                  <a:lnTo>
                    <a:pt x="7876" y="1970"/>
                  </a:lnTo>
                  <a:lnTo>
                    <a:pt x="8068" y="1874"/>
                  </a:lnTo>
                  <a:lnTo>
                    <a:pt x="8260" y="1778"/>
                  </a:lnTo>
                  <a:lnTo>
                    <a:pt x="8452" y="1586"/>
                  </a:lnTo>
                  <a:lnTo>
                    <a:pt x="8645" y="1393"/>
                  </a:lnTo>
                  <a:lnTo>
                    <a:pt x="8837" y="1153"/>
                  </a:lnTo>
                  <a:lnTo>
                    <a:pt x="8981" y="817"/>
                  </a:lnTo>
                  <a:lnTo>
                    <a:pt x="9173" y="433"/>
                  </a:lnTo>
                  <a:lnTo>
                    <a:pt x="9317" y="1"/>
                  </a:lnTo>
                  <a:lnTo>
                    <a:pt x="16185" y="577"/>
                  </a:lnTo>
                  <a:lnTo>
                    <a:pt x="16185" y="577"/>
                  </a:lnTo>
                  <a:lnTo>
                    <a:pt x="16089" y="1057"/>
                  </a:lnTo>
                  <a:lnTo>
                    <a:pt x="15992" y="1489"/>
                  </a:lnTo>
                  <a:lnTo>
                    <a:pt x="15944" y="2066"/>
                  </a:lnTo>
                  <a:lnTo>
                    <a:pt x="15944" y="2594"/>
                  </a:lnTo>
                  <a:lnTo>
                    <a:pt x="15992" y="3074"/>
                  </a:lnTo>
                  <a:lnTo>
                    <a:pt x="16089" y="3314"/>
                  </a:lnTo>
                  <a:lnTo>
                    <a:pt x="16185" y="3458"/>
                  </a:lnTo>
                  <a:lnTo>
                    <a:pt x="16281" y="3603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857" y="3747"/>
                  </a:lnTo>
                  <a:lnTo>
                    <a:pt x="17193" y="3795"/>
                  </a:lnTo>
                  <a:lnTo>
                    <a:pt x="17865" y="3843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8538" y="4179"/>
                  </a:lnTo>
                  <a:lnTo>
                    <a:pt x="18490" y="5091"/>
                  </a:lnTo>
                  <a:lnTo>
                    <a:pt x="18394" y="5716"/>
                  </a:lnTo>
                  <a:lnTo>
                    <a:pt x="18298" y="6436"/>
                  </a:lnTo>
                  <a:lnTo>
                    <a:pt x="18154" y="7156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7817" y="8309"/>
                  </a:lnTo>
                  <a:lnTo>
                    <a:pt x="17481" y="8885"/>
                  </a:lnTo>
                  <a:lnTo>
                    <a:pt x="17097" y="9558"/>
                  </a:lnTo>
                  <a:lnTo>
                    <a:pt x="16569" y="10326"/>
                  </a:lnTo>
                  <a:lnTo>
                    <a:pt x="15368" y="11959"/>
                  </a:lnTo>
                  <a:lnTo>
                    <a:pt x="14023" y="13688"/>
                  </a:lnTo>
                  <a:lnTo>
                    <a:pt x="11574" y="16665"/>
                  </a:lnTo>
                  <a:lnTo>
                    <a:pt x="10518" y="17962"/>
                  </a:lnTo>
                  <a:lnTo>
                    <a:pt x="6435" y="15801"/>
                  </a:lnTo>
                  <a:lnTo>
                    <a:pt x="6435" y="15801"/>
                  </a:lnTo>
                  <a:lnTo>
                    <a:pt x="6964" y="14744"/>
                  </a:lnTo>
                  <a:lnTo>
                    <a:pt x="8212" y="12439"/>
                  </a:lnTo>
                  <a:lnTo>
                    <a:pt x="9605" y="9990"/>
                  </a:lnTo>
                  <a:lnTo>
                    <a:pt x="10181" y="9077"/>
                  </a:lnTo>
                  <a:lnTo>
                    <a:pt x="10422" y="8789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6435" y="10806"/>
                  </a:lnTo>
                  <a:lnTo>
                    <a:pt x="3458" y="12439"/>
                  </a:lnTo>
                  <a:lnTo>
                    <a:pt x="2353" y="13064"/>
                  </a:lnTo>
                  <a:lnTo>
                    <a:pt x="1777" y="13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B4D3F9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9317" y="1"/>
                  </a:moveTo>
                  <a:lnTo>
                    <a:pt x="9317" y="1"/>
                  </a:ln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48" name="Google Shape;748;p17"/>
            <p:cNvSpPr/>
            <p:nvPr/>
          </p:nvSpPr>
          <p:spPr>
            <a:xfrm>
              <a:off x="6683100" y="4336650"/>
              <a:ext cx="142900" cy="34850"/>
            </a:xfrm>
            <a:custGeom>
              <a:avLst/>
              <a:gdLst/>
              <a:ahLst/>
              <a:cxnLst/>
              <a:rect l="l" t="t" r="r" b="b"/>
              <a:pathLst>
                <a:path w="5716" h="1394" extrusionOk="0">
                  <a:moveTo>
                    <a:pt x="0" y="1"/>
                  </a:moveTo>
                  <a:lnTo>
                    <a:pt x="96" y="97"/>
                  </a:lnTo>
                  <a:lnTo>
                    <a:pt x="433" y="337"/>
                  </a:lnTo>
                  <a:lnTo>
                    <a:pt x="913" y="673"/>
                  </a:lnTo>
                  <a:lnTo>
                    <a:pt x="1201" y="865"/>
                  </a:lnTo>
                  <a:lnTo>
                    <a:pt x="1585" y="1009"/>
                  </a:lnTo>
                  <a:lnTo>
                    <a:pt x="1969" y="1153"/>
                  </a:lnTo>
                  <a:lnTo>
                    <a:pt x="2402" y="1297"/>
                  </a:lnTo>
                  <a:lnTo>
                    <a:pt x="2882" y="1345"/>
                  </a:lnTo>
                  <a:lnTo>
                    <a:pt x="3410" y="1393"/>
                  </a:lnTo>
                  <a:lnTo>
                    <a:pt x="3938" y="1345"/>
                  </a:lnTo>
                  <a:lnTo>
                    <a:pt x="4515" y="1249"/>
                  </a:lnTo>
                  <a:lnTo>
                    <a:pt x="5091" y="1105"/>
                  </a:lnTo>
                  <a:lnTo>
                    <a:pt x="5715" y="817"/>
                  </a:lnTo>
                  <a:lnTo>
                    <a:pt x="5235" y="913"/>
                  </a:lnTo>
                  <a:lnTo>
                    <a:pt x="3938" y="913"/>
                  </a:lnTo>
                  <a:lnTo>
                    <a:pt x="3074" y="865"/>
                  </a:lnTo>
                  <a:lnTo>
                    <a:pt x="2113" y="721"/>
                  </a:lnTo>
                  <a:lnTo>
                    <a:pt x="1585" y="577"/>
                  </a:lnTo>
                  <a:lnTo>
                    <a:pt x="1057" y="433"/>
                  </a:lnTo>
                  <a:lnTo>
                    <a:pt x="529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6637475" y="4508350"/>
              <a:ext cx="127300" cy="106875"/>
            </a:xfrm>
            <a:custGeom>
              <a:avLst/>
              <a:gdLst/>
              <a:ahLst/>
              <a:cxnLst/>
              <a:rect l="l" t="t" r="r" b="b"/>
              <a:pathLst>
                <a:path w="5092" h="4275" extrusionOk="0">
                  <a:moveTo>
                    <a:pt x="673" y="0"/>
                  </a:moveTo>
                  <a:lnTo>
                    <a:pt x="0" y="1585"/>
                  </a:lnTo>
                  <a:lnTo>
                    <a:pt x="4227" y="4274"/>
                  </a:lnTo>
                  <a:lnTo>
                    <a:pt x="5091" y="297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50" name="Google Shape;750;p17"/>
            <p:cNvSpPr/>
            <p:nvPr/>
          </p:nvSpPr>
          <p:spPr>
            <a:xfrm>
              <a:off x="6469375" y="4359475"/>
              <a:ext cx="76875" cy="136875"/>
            </a:xfrm>
            <a:custGeom>
              <a:avLst/>
              <a:gdLst/>
              <a:ahLst/>
              <a:cxnLst/>
              <a:rect l="l" t="t" r="r" b="b"/>
              <a:pathLst>
                <a:path w="3075" h="5475" extrusionOk="0">
                  <a:moveTo>
                    <a:pt x="1298" y="0"/>
                  </a:moveTo>
                  <a:lnTo>
                    <a:pt x="1" y="1153"/>
                  </a:lnTo>
                  <a:lnTo>
                    <a:pt x="1586" y="5475"/>
                  </a:lnTo>
                  <a:lnTo>
                    <a:pt x="3074" y="4851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6697500" y="4199775"/>
              <a:ext cx="168125" cy="99675"/>
            </a:xfrm>
            <a:custGeom>
              <a:avLst/>
              <a:gdLst/>
              <a:ahLst/>
              <a:cxnLst/>
              <a:rect l="l" t="t" r="r" b="b"/>
              <a:pathLst>
                <a:path w="6725" h="3987" extrusionOk="0">
                  <a:moveTo>
                    <a:pt x="481" y="1"/>
                  </a:moveTo>
                  <a:lnTo>
                    <a:pt x="433" y="145"/>
                  </a:lnTo>
                  <a:lnTo>
                    <a:pt x="241" y="577"/>
                  </a:lnTo>
                  <a:lnTo>
                    <a:pt x="97" y="1153"/>
                  </a:lnTo>
                  <a:lnTo>
                    <a:pt x="49" y="1489"/>
                  </a:lnTo>
                  <a:lnTo>
                    <a:pt x="1" y="1826"/>
                  </a:lnTo>
                  <a:lnTo>
                    <a:pt x="1" y="2162"/>
                  </a:lnTo>
                  <a:lnTo>
                    <a:pt x="97" y="2546"/>
                  </a:lnTo>
                  <a:lnTo>
                    <a:pt x="241" y="2882"/>
                  </a:lnTo>
                  <a:lnTo>
                    <a:pt x="433" y="3170"/>
                  </a:lnTo>
                  <a:lnTo>
                    <a:pt x="721" y="3458"/>
                  </a:lnTo>
                  <a:lnTo>
                    <a:pt x="1153" y="3651"/>
                  </a:lnTo>
                  <a:lnTo>
                    <a:pt x="1634" y="3843"/>
                  </a:lnTo>
                  <a:lnTo>
                    <a:pt x="2258" y="3939"/>
                  </a:lnTo>
                  <a:lnTo>
                    <a:pt x="3122" y="3987"/>
                  </a:lnTo>
                  <a:lnTo>
                    <a:pt x="3843" y="3939"/>
                  </a:lnTo>
                  <a:lnTo>
                    <a:pt x="4467" y="3843"/>
                  </a:lnTo>
                  <a:lnTo>
                    <a:pt x="4947" y="3651"/>
                  </a:lnTo>
                  <a:lnTo>
                    <a:pt x="5427" y="3410"/>
                  </a:lnTo>
                  <a:lnTo>
                    <a:pt x="5764" y="3122"/>
                  </a:lnTo>
                  <a:lnTo>
                    <a:pt x="6052" y="2786"/>
                  </a:lnTo>
                  <a:lnTo>
                    <a:pt x="6292" y="2498"/>
                  </a:lnTo>
                  <a:lnTo>
                    <a:pt x="6436" y="2162"/>
                  </a:lnTo>
                  <a:lnTo>
                    <a:pt x="6580" y="1826"/>
                  </a:lnTo>
                  <a:lnTo>
                    <a:pt x="6628" y="1489"/>
                  </a:lnTo>
                  <a:lnTo>
                    <a:pt x="6676" y="1201"/>
                  </a:lnTo>
                  <a:lnTo>
                    <a:pt x="6724" y="769"/>
                  </a:lnTo>
                  <a:lnTo>
                    <a:pt x="6676" y="529"/>
                  </a:lnTo>
                  <a:lnTo>
                    <a:pt x="6436" y="481"/>
                  </a:lnTo>
                  <a:lnTo>
                    <a:pt x="5716" y="433"/>
                  </a:lnTo>
                  <a:lnTo>
                    <a:pt x="3603" y="24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52" name="Google Shape;752;p17"/>
            <p:cNvSpPr/>
            <p:nvPr/>
          </p:nvSpPr>
          <p:spPr>
            <a:xfrm>
              <a:off x="6698700" y="4034100"/>
              <a:ext cx="57650" cy="90075"/>
            </a:xfrm>
            <a:custGeom>
              <a:avLst/>
              <a:gdLst/>
              <a:ahLst/>
              <a:cxnLst/>
              <a:rect l="l" t="t" r="r" b="b"/>
              <a:pathLst>
                <a:path w="2306" h="3603" extrusionOk="0">
                  <a:moveTo>
                    <a:pt x="865" y="0"/>
                  </a:moveTo>
                  <a:lnTo>
                    <a:pt x="673" y="48"/>
                  </a:lnTo>
                  <a:lnTo>
                    <a:pt x="529" y="96"/>
                  </a:lnTo>
                  <a:lnTo>
                    <a:pt x="481" y="288"/>
                  </a:lnTo>
                  <a:lnTo>
                    <a:pt x="433" y="721"/>
                  </a:lnTo>
                  <a:lnTo>
                    <a:pt x="241" y="1921"/>
                  </a:lnTo>
                  <a:lnTo>
                    <a:pt x="1" y="3602"/>
                  </a:lnTo>
                  <a:lnTo>
                    <a:pt x="1922" y="3362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53" name="Google Shape;753;p17"/>
            <p:cNvSpPr/>
            <p:nvPr/>
          </p:nvSpPr>
          <p:spPr>
            <a:xfrm>
              <a:off x="6689100" y="4115725"/>
              <a:ext cx="68450" cy="51650"/>
            </a:xfrm>
            <a:custGeom>
              <a:avLst/>
              <a:gdLst/>
              <a:ahLst/>
              <a:cxnLst/>
              <a:rect l="l" t="t" r="r" b="b"/>
              <a:pathLst>
                <a:path w="2738" h="2066" extrusionOk="0">
                  <a:moveTo>
                    <a:pt x="2498" y="193"/>
                  </a:moveTo>
                  <a:lnTo>
                    <a:pt x="2546" y="289"/>
                  </a:lnTo>
                  <a:lnTo>
                    <a:pt x="2546" y="481"/>
                  </a:lnTo>
                  <a:lnTo>
                    <a:pt x="2546" y="721"/>
                  </a:lnTo>
                  <a:lnTo>
                    <a:pt x="2546" y="769"/>
                  </a:lnTo>
                  <a:lnTo>
                    <a:pt x="1633" y="1778"/>
                  </a:lnTo>
                  <a:lnTo>
                    <a:pt x="1489" y="1874"/>
                  </a:lnTo>
                  <a:lnTo>
                    <a:pt x="1201" y="1874"/>
                  </a:lnTo>
                  <a:lnTo>
                    <a:pt x="1105" y="1778"/>
                  </a:lnTo>
                  <a:lnTo>
                    <a:pt x="529" y="1298"/>
                  </a:lnTo>
                  <a:lnTo>
                    <a:pt x="289" y="1105"/>
                  </a:lnTo>
                  <a:lnTo>
                    <a:pt x="241" y="1057"/>
                  </a:lnTo>
                  <a:lnTo>
                    <a:pt x="193" y="1009"/>
                  </a:lnTo>
                  <a:lnTo>
                    <a:pt x="193" y="913"/>
                  </a:lnTo>
                  <a:lnTo>
                    <a:pt x="193" y="721"/>
                  </a:lnTo>
                  <a:lnTo>
                    <a:pt x="193" y="424"/>
                  </a:lnTo>
                  <a:lnTo>
                    <a:pt x="193" y="424"/>
                  </a:lnTo>
                  <a:lnTo>
                    <a:pt x="385" y="385"/>
                  </a:lnTo>
                  <a:lnTo>
                    <a:pt x="1345" y="289"/>
                  </a:lnTo>
                  <a:lnTo>
                    <a:pt x="2354" y="193"/>
                  </a:lnTo>
                  <a:close/>
                  <a:moveTo>
                    <a:pt x="2354" y="1"/>
                  </a:moveTo>
                  <a:lnTo>
                    <a:pt x="1729" y="49"/>
                  </a:lnTo>
                  <a:lnTo>
                    <a:pt x="961" y="145"/>
                  </a:lnTo>
                  <a:lnTo>
                    <a:pt x="97" y="241"/>
                  </a:lnTo>
                  <a:lnTo>
                    <a:pt x="0" y="289"/>
                  </a:lnTo>
                  <a:lnTo>
                    <a:pt x="0" y="337"/>
                  </a:lnTo>
                  <a:lnTo>
                    <a:pt x="0" y="721"/>
                  </a:lnTo>
                  <a:lnTo>
                    <a:pt x="0" y="961"/>
                  </a:lnTo>
                  <a:lnTo>
                    <a:pt x="0" y="1057"/>
                  </a:lnTo>
                  <a:lnTo>
                    <a:pt x="48" y="1105"/>
                  </a:lnTo>
                  <a:lnTo>
                    <a:pt x="48" y="1154"/>
                  </a:lnTo>
                  <a:lnTo>
                    <a:pt x="193" y="1298"/>
                  </a:lnTo>
                  <a:lnTo>
                    <a:pt x="961" y="1922"/>
                  </a:lnTo>
                  <a:lnTo>
                    <a:pt x="1153" y="2018"/>
                  </a:lnTo>
                  <a:lnTo>
                    <a:pt x="1345" y="2066"/>
                  </a:lnTo>
                  <a:lnTo>
                    <a:pt x="1585" y="2018"/>
                  </a:lnTo>
                  <a:lnTo>
                    <a:pt x="1777" y="1874"/>
                  </a:lnTo>
                  <a:lnTo>
                    <a:pt x="2690" y="913"/>
                  </a:lnTo>
                  <a:lnTo>
                    <a:pt x="2738" y="865"/>
                  </a:lnTo>
                  <a:lnTo>
                    <a:pt x="2738" y="481"/>
                  </a:lnTo>
                  <a:lnTo>
                    <a:pt x="2738" y="289"/>
                  </a:lnTo>
                  <a:lnTo>
                    <a:pt x="2690" y="97"/>
                  </a:lnTo>
                  <a:lnTo>
                    <a:pt x="2642" y="49"/>
                  </a:lnTo>
                  <a:lnTo>
                    <a:pt x="2594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54" name="Google Shape;754;p17"/>
            <p:cNvSpPr/>
            <p:nvPr/>
          </p:nvSpPr>
          <p:spPr>
            <a:xfrm>
              <a:off x="6709500" y="4138550"/>
              <a:ext cx="28850" cy="25225"/>
            </a:xfrm>
            <a:custGeom>
              <a:avLst/>
              <a:gdLst/>
              <a:ahLst/>
              <a:cxnLst/>
              <a:rect l="l" t="t" r="r" b="b"/>
              <a:pathLst>
                <a:path w="1154" h="1009" extrusionOk="0">
                  <a:moveTo>
                    <a:pt x="385" y="0"/>
                  </a:moveTo>
                  <a:lnTo>
                    <a:pt x="193" y="96"/>
                  </a:lnTo>
                  <a:lnTo>
                    <a:pt x="49" y="241"/>
                  </a:lnTo>
                  <a:lnTo>
                    <a:pt x="1" y="433"/>
                  </a:lnTo>
                  <a:lnTo>
                    <a:pt x="49" y="673"/>
                  </a:lnTo>
                  <a:lnTo>
                    <a:pt x="145" y="817"/>
                  </a:lnTo>
                  <a:lnTo>
                    <a:pt x="337" y="961"/>
                  </a:lnTo>
                  <a:lnTo>
                    <a:pt x="577" y="1009"/>
                  </a:lnTo>
                  <a:lnTo>
                    <a:pt x="817" y="961"/>
                  </a:lnTo>
                  <a:lnTo>
                    <a:pt x="1009" y="817"/>
                  </a:lnTo>
                  <a:lnTo>
                    <a:pt x="1105" y="673"/>
                  </a:lnTo>
                  <a:lnTo>
                    <a:pt x="1154" y="481"/>
                  </a:lnTo>
                  <a:lnTo>
                    <a:pt x="1154" y="337"/>
                  </a:lnTo>
                  <a:lnTo>
                    <a:pt x="1057" y="192"/>
                  </a:lnTo>
                  <a:lnTo>
                    <a:pt x="913" y="4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6849975" y="4059300"/>
              <a:ext cx="74475" cy="86475"/>
            </a:xfrm>
            <a:custGeom>
              <a:avLst/>
              <a:gdLst/>
              <a:ahLst/>
              <a:cxnLst/>
              <a:rect l="l" t="t" r="r" b="b"/>
              <a:pathLst>
                <a:path w="2979" h="3459" extrusionOk="0">
                  <a:moveTo>
                    <a:pt x="1153" y="1"/>
                  </a:moveTo>
                  <a:lnTo>
                    <a:pt x="529" y="1586"/>
                  </a:lnTo>
                  <a:lnTo>
                    <a:pt x="1" y="3026"/>
                  </a:lnTo>
                  <a:lnTo>
                    <a:pt x="1730" y="3459"/>
                  </a:lnTo>
                  <a:lnTo>
                    <a:pt x="2978" y="577"/>
                  </a:lnTo>
                  <a:lnTo>
                    <a:pt x="2114" y="241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833175" y="4128950"/>
              <a:ext cx="70850" cy="54050"/>
            </a:xfrm>
            <a:custGeom>
              <a:avLst/>
              <a:gdLst/>
              <a:ahLst/>
              <a:cxnLst/>
              <a:rect l="l" t="t" r="r" b="b"/>
              <a:pathLst>
                <a:path w="2834" h="2162" extrusionOk="0">
                  <a:moveTo>
                    <a:pt x="370" y="202"/>
                  </a:moveTo>
                  <a:lnTo>
                    <a:pt x="673" y="240"/>
                  </a:lnTo>
                  <a:lnTo>
                    <a:pt x="1970" y="528"/>
                  </a:lnTo>
                  <a:lnTo>
                    <a:pt x="2498" y="673"/>
                  </a:lnTo>
                  <a:lnTo>
                    <a:pt x="2631" y="717"/>
                  </a:lnTo>
                  <a:lnTo>
                    <a:pt x="2594" y="865"/>
                  </a:lnTo>
                  <a:lnTo>
                    <a:pt x="2498" y="1153"/>
                  </a:lnTo>
                  <a:lnTo>
                    <a:pt x="2450" y="1297"/>
                  </a:lnTo>
                  <a:lnTo>
                    <a:pt x="2450" y="1322"/>
                  </a:lnTo>
                  <a:lnTo>
                    <a:pt x="2450" y="1322"/>
                  </a:lnTo>
                  <a:lnTo>
                    <a:pt x="1297" y="1921"/>
                  </a:lnTo>
                  <a:lnTo>
                    <a:pt x="1105" y="1969"/>
                  </a:lnTo>
                  <a:lnTo>
                    <a:pt x="913" y="1921"/>
                  </a:lnTo>
                  <a:lnTo>
                    <a:pt x="769" y="1777"/>
                  </a:lnTo>
                  <a:lnTo>
                    <a:pt x="385" y="1105"/>
                  </a:lnTo>
                  <a:lnTo>
                    <a:pt x="241" y="865"/>
                  </a:lnTo>
                  <a:lnTo>
                    <a:pt x="193" y="769"/>
                  </a:lnTo>
                  <a:lnTo>
                    <a:pt x="193" y="721"/>
                  </a:lnTo>
                  <a:lnTo>
                    <a:pt x="337" y="336"/>
                  </a:lnTo>
                  <a:lnTo>
                    <a:pt x="370" y="202"/>
                  </a:lnTo>
                  <a:close/>
                  <a:moveTo>
                    <a:pt x="241" y="0"/>
                  </a:moveTo>
                  <a:lnTo>
                    <a:pt x="241" y="48"/>
                  </a:lnTo>
                  <a:lnTo>
                    <a:pt x="97" y="336"/>
                  </a:lnTo>
                  <a:lnTo>
                    <a:pt x="49" y="576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0" y="817"/>
                  </a:lnTo>
                  <a:lnTo>
                    <a:pt x="97" y="1009"/>
                  </a:lnTo>
                  <a:lnTo>
                    <a:pt x="625" y="1873"/>
                  </a:lnTo>
                  <a:lnTo>
                    <a:pt x="721" y="1969"/>
                  </a:lnTo>
                  <a:lnTo>
                    <a:pt x="865" y="2065"/>
                  </a:lnTo>
                  <a:lnTo>
                    <a:pt x="961" y="2113"/>
                  </a:lnTo>
                  <a:lnTo>
                    <a:pt x="1105" y="2161"/>
                  </a:lnTo>
                  <a:lnTo>
                    <a:pt x="1249" y="2113"/>
                  </a:lnTo>
                  <a:lnTo>
                    <a:pt x="1393" y="2065"/>
                  </a:lnTo>
                  <a:lnTo>
                    <a:pt x="2594" y="1441"/>
                  </a:lnTo>
                  <a:lnTo>
                    <a:pt x="2642" y="1393"/>
                  </a:lnTo>
                  <a:lnTo>
                    <a:pt x="2738" y="1153"/>
                  </a:lnTo>
                  <a:lnTo>
                    <a:pt x="2786" y="913"/>
                  </a:lnTo>
                  <a:lnTo>
                    <a:pt x="2834" y="673"/>
                  </a:lnTo>
                  <a:lnTo>
                    <a:pt x="2786" y="625"/>
                  </a:lnTo>
                  <a:lnTo>
                    <a:pt x="2738" y="528"/>
                  </a:lnTo>
                  <a:lnTo>
                    <a:pt x="2498" y="480"/>
                  </a:lnTo>
                  <a:lnTo>
                    <a:pt x="1873" y="288"/>
                  </a:lnTo>
                  <a:lnTo>
                    <a:pt x="1153" y="14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6848775" y="4152950"/>
              <a:ext cx="28850" cy="26450"/>
            </a:xfrm>
            <a:custGeom>
              <a:avLst/>
              <a:gdLst/>
              <a:ahLst/>
              <a:cxnLst/>
              <a:rect l="l" t="t" r="r" b="b"/>
              <a:pathLst>
                <a:path w="1154" h="1058" extrusionOk="0">
                  <a:moveTo>
                    <a:pt x="577" y="1"/>
                  </a:moveTo>
                  <a:lnTo>
                    <a:pt x="337" y="49"/>
                  </a:lnTo>
                  <a:lnTo>
                    <a:pt x="145" y="145"/>
                  </a:lnTo>
                  <a:lnTo>
                    <a:pt x="49" y="337"/>
                  </a:lnTo>
                  <a:lnTo>
                    <a:pt x="1" y="529"/>
                  </a:lnTo>
                  <a:lnTo>
                    <a:pt x="49" y="721"/>
                  </a:lnTo>
                  <a:lnTo>
                    <a:pt x="193" y="913"/>
                  </a:lnTo>
                  <a:lnTo>
                    <a:pt x="385" y="1009"/>
                  </a:lnTo>
                  <a:lnTo>
                    <a:pt x="625" y="1057"/>
                  </a:lnTo>
                  <a:lnTo>
                    <a:pt x="865" y="1009"/>
                  </a:lnTo>
                  <a:lnTo>
                    <a:pt x="1009" y="865"/>
                  </a:lnTo>
                  <a:lnTo>
                    <a:pt x="1105" y="721"/>
                  </a:lnTo>
                  <a:lnTo>
                    <a:pt x="1153" y="577"/>
                  </a:lnTo>
                  <a:lnTo>
                    <a:pt x="1105" y="385"/>
                  </a:lnTo>
                  <a:lnTo>
                    <a:pt x="1009" y="241"/>
                  </a:lnTo>
                  <a:lnTo>
                    <a:pt x="865" y="97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</p:grpSp>
      <p:grpSp>
        <p:nvGrpSpPr>
          <p:cNvPr id="758" name="Google Shape;758;p17"/>
          <p:cNvGrpSpPr/>
          <p:nvPr/>
        </p:nvGrpSpPr>
        <p:grpSpPr>
          <a:xfrm>
            <a:off x="8079479" y="1926500"/>
            <a:ext cx="866754" cy="790059"/>
            <a:chOff x="4890550" y="655525"/>
            <a:chExt cx="312200" cy="284575"/>
          </a:xfrm>
        </p:grpSpPr>
        <p:sp>
          <p:nvSpPr>
            <p:cNvPr id="759" name="Google Shape;759;p17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extrusionOk="0">
                  <a:moveTo>
                    <a:pt x="5668" y="0"/>
                  </a:moveTo>
                  <a:lnTo>
                    <a:pt x="2930" y="1153"/>
                  </a:lnTo>
                  <a:lnTo>
                    <a:pt x="1009" y="1969"/>
                  </a:lnTo>
                  <a:lnTo>
                    <a:pt x="337" y="2306"/>
                  </a:lnTo>
                  <a:lnTo>
                    <a:pt x="1" y="249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97" y="3698"/>
                  </a:lnTo>
                  <a:lnTo>
                    <a:pt x="481" y="6100"/>
                  </a:lnTo>
                  <a:lnTo>
                    <a:pt x="1057" y="9557"/>
                  </a:lnTo>
                  <a:lnTo>
                    <a:pt x="3603" y="10470"/>
                  </a:lnTo>
                  <a:lnTo>
                    <a:pt x="5524" y="11094"/>
                  </a:lnTo>
                  <a:lnTo>
                    <a:pt x="6244" y="11286"/>
                  </a:lnTo>
                  <a:lnTo>
                    <a:pt x="6724" y="11382"/>
                  </a:lnTo>
                  <a:lnTo>
                    <a:pt x="6916" y="11334"/>
                  </a:lnTo>
                  <a:lnTo>
                    <a:pt x="7204" y="11238"/>
                  </a:lnTo>
                  <a:lnTo>
                    <a:pt x="7925" y="10854"/>
                  </a:lnTo>
                  <a:lnTo>
                    <a:pt x="8885" y="10326"/>
                  </a:lnTo>
                  <a:lnTo>
                    <a:pt x="9894" y="9701"/>
                  </a:lnTo>
                  <a:lnTo>
                    <a:pt x="11671" y="8501"/>
                  </a:lnTo>
                  <a:lnTo>
                    <a:pt x="12487" y="7972"/>
                  </a:lnTo>
                  <a:lnTo>
                    <a:pt x="11863" y="1153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fill="none" extrusionOk="0">
                  <a:moveTo>
                    <a:pt x="1057" y="9557"/>
                  </a:moveTo>
                  <a:lnTo>
                    <a:pt x="1057" y="9557"/>
                  </a:lnTo>
                  <a:lnTo>
                    <a:pt x="481" y="6100"/>
                  </a:lnTo>
                  <a:lnTo>
                    <a:pt x="97" y="3698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" y="2498"/>
                  </a:lnTo>
                  <a:lnTo>
                    <a:pt x="1" y="2498"/>
                  </a:lnTo>
                  <a:lnTo>
                    <a:pt x="337" y="2306"/>
                  </a:lnTo>
                  <a:lnTo>
                    <a:pt x="1009" y="1969"/>
                  </a:lnTo>
                  <a:lnTo>
                    <a:pt x="2930" y="1153"/>
                  </a:lnTo>
                  <a:lnTo>
                    <a:pt x="5668" y="0"/>
                  </a:lnTo>
                  <a:lnTo>
                    <a:pt x="11863" y="1153"/>
                  </a:lnTo>
                  <a:lnTo>
                    <a:pt x="12487" y="7972"/>
                  </a:lnTo>
                  <a:lnTo>
                    <a:pt x="12487" y="7972"/>
                  </a:lnTo>
                  <a:lnTo>
                    <a:pt x="11671" y="8501"/>
                  </a:lnTo>
                  <a:lnTo>
                    <a:pt x="9894" y="9701"/>
                  </a:lnTo>
                  <a:lnTo>
                    <a:pt x="8885" y="10326"/>
                  </a:lnTo>
                  <a:lnTo>
                    <a:pt x="7925" y="10854"/>
                  </a:lnTo>
                  <a:lnTo>
                    <a:pt x="7204" y="11238"/>
                  </a:lnTo>
                  <a:lnTo>
                    <a:pt x="6916" y="11334"/>
                  </a:lnTo>
                  <a:lnTo>
                    <a:pt x="6724" y="11382"/>
                  </a:lnTo>
                  <a:lnTo>
                    <a:pt x="6724" y="11382"/>
                  </a:lnTo>
                  <a:lnTo>
                    <a:pt x="6244" y="11286"/>
                  </a:lnTo>
                  <a:lnTo>
                    <a:pt x="5524" y="11094"/>
                  </a:lnTo>
                  <a:lnTo>
                    <a:pt x="3603" y="10470"/>
                  </a:lnTo>
                  <a:lnTo>
                    <a:pt x="1057" y="95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61" name="Google Shape;761;p17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extrusionOk="0">
                  <a:moveTo>
                    <a:pt x="5668" y="0"/>
                  </a:moveTo>
                  <a:lnTo>
                    <a:pt x="2930" y="1153"/>
                  </a:lnTo>
                  <a:lnTo>
                    <a:pt x="1009" y="1969"/>
                  </a:lnTo>
                  <a:lnTo>
                    <a:pt x="337" y="2306"/>
                  </a:lnTo>
                  <a:lnTo>
                    <a:pt x="1" y="249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97" y="3698"/>
                  </a:lnTo>
                  <a:lnTo>
                    <a:pt x="481" y="6100"/>
                  </a:lnTo>
                  <a:lnTo>
                    <a:pt x="1057" y="9557"/>
                  </a:lnTo>
                  <a:lnTo>
                    <a:pt x="3603" y="10470"/>
                  </a:lnTo>
                  <a:lnTo>
                    <a:pt x="5524" y="11094"/>
                  </a:lnTo>
                  <a:lnTo>
                    <a:pt x="6244" y="11286"/>
                  </a:lnTo>
                  <a:lnTo>
                    <a:pt x="6724" y="11382"/>
                  </a:lnTo>
                  <a:lnTo>
                    <a:pt x="6916" y="11334"/>
                  </a:lnTo>
                  <a:lnTo>
                    <a:pt x="7204" y="11238"/>
                  </a:lnTo>
                  <a:lnTo>
                    <a:pt x="7925" y="10854"/>
                  </a:lnTo>
                  <a:lnTo>
                    <a:pt x="8885" y="10326"/>
                  </a:lnTo>
                  <a:lnTo>
                    <a:pt x="9894" y="9701"/>
                  </a:lnTo>
                  <a:lnTo>
                    <a:pt x="11671" y="8501"/>
                  </a:lnTo>
                  <a:lnTo>
                    <a:pt x="12487" y="7972"/>
                  </a:lnTo>
                  <a:lnTo>
                    <a:pt x="11863" y="1153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62" name="Google Shape;762;p17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fill="none" extrusionOk="0">
                  <a:moveTo>
                    <a:pt x="1057" y="9557"/>
                  </a:moveTo>
                  <a:lnTo>
                    <a:pt x="1057" y="9557"/>
                  </a:lnTo>
                  <a:lnTo>
                    <a:pt x="481" y="6100"/>
                  </a:lnTo>
                  <a:lnTo>
                    <a:pt x="97" y="3698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" y="2498"/>
                  </a:lnTo>
                  <a:lnTo>
                    <a:pt x="1" y="2498"/>
                  </a:lnTo>
                  <a:lnTo>
                    <a:pt x="337" y="2306"/>
                  </a:lnTo>
                  <a:lnTo>
                    <a:pt x="1009" y="1969"/>
                  </a:lnTo>
                  <a:lnTo>
                    <a:pt x="2930" y="1153"/>
                  </a:lnTo>
                  <a:lnTo>
                    <a:pt x="5668" y="0"/>
                  </a:lnTo>
                  <a:lnTo>
                    <a:pt x="11863" y="1153"/>
                  </a:lnTo>
                  <a:lnTo>
                    <a:pt x="12487" y="7972"/>
                  </a:lnTo>
                  <a:lnTo>
                    <a:pt x="12487" y="7972"/>
                  </a:lnTo>
                  <a:lnTo>
                    <a:pt x="11671" y="8501"/>
                  </a:lnTo>
                  <a:lnTo>
                    <a:pt x="9894" y="9701"/>
                  </a:lnTo>
                  <a:lnTo>
                    <a:pt x="8885" y="10326"/>
                  </a:lnTo>
                  <a:lnTo>
                    <a:pt x="7925" y="10854"/>
                  </a:lnTo>
                  <a:lnTo>
                    <a:pt x="7204" y="11238"/>
                  </a:lnTo>
                  <a:lnTo>
                    <a:pt x="6916" y="11334"/>
                  </a:lnTo>
                  <a:lnTo>
                    <a:pt x="6724" y="11382"/>
                  </a:lnTo>
                  <a:lnTo>
                    <a:pt x="6724" y="11382"/>
                  </a:lnTo>
                  <a:lnTo>
                    <a:pt x="6244" y="11286"/>
                  </a:lnTo>
                  <a:lnTo>
                    <a:pt x="5524" y="11094"/>
                  </a:lnTo>
                  <a:lnTo>
                    <a:pt x="3603" y="10470"/>
                  </a:lnTo>
                  <a:lnTo>
                    <a:pt x="1057" y="95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4963800" y="656725"/>
              <a:ext cx="132075" cy="27625"/>
            </a:xfrm>
            <a:custGeom>
              <a:avLst/>
              <a:gdLst/>
              <a:ahLst/>
              <a:cxnLst/>
              <a:rect l="l" t="t" r="r" b="b"/>
              <a:pathLst>
                <a:path w="5283" h="1105" extrusionOk="0">
                  <a:moveTo>
                    <a:pt x="3266" y="48"/>
                  </a:moveTo>
                  <a:lnTo>
                    <a:pt x="5283" y="433"/>
                  </a:lnTo>
                  <a:lnTo>
                    <a:pt x="3266" y="48"/>
                  </a:lnTo>
                  <a:lnTo>
                    <a:pt x="3266" y="48"/>
                  </a:lnTo>
                  <a:lnTo>
                    <a:pt x="3266" y="48"/>
                  </a:lnTo>
                  <a:close/>
                  <a:moveTo>
                    <a:pt x="2690" y="0"/>
                  </a:moveTo>
                  <a:lnTo>
                    <a:pt x="2690" y="0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2690" y="0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5045425" y="657925"/>
              <a:ext cx="50450" cy="9625"/>
            </a:xfrm>
            <a:custGeom>
              <a:avLst/>
              <a:gdLst/>
              <a:ahLst/>
              <a:cxnLst/>
              <a:rect l="l" t="t" r="r" b="b"/>
              <a:pathLst>
                <a:path w="2018" h="385" fill="none" extrusionOk="0">
                  <a:moveTo>
                    <a:pt x="1" y="0"/>
                  </a:moveTo>
                  <a:lnTo>
                    <a:pt x="2018" y="38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4963800" y="656725"/>
              <a:ext cx="67250" cy="27625"/>
            </a:xfrm>
            <a:custGeom>
              <a:avLst/>
              <a:gdLst/>
              <a:ahLst/>
              <a:cxnLst/>
              <a:rect l="l" t="t" r="r" b="b"/>
              <a:pathLst>
                <a:path w="2690" h="1105" fill="none" extrusionOk="0">
                  <a:moveTo>
                    <a:pt x="2690" y="0"/>
                  </a:moveTo>
                  <a:lnTo>
                    <a:pt x="2690" y="0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2690" y="0"/>
                  </a:lnTo>
                  <a:lnTo>
                    <a:pt x="26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4890550" y="656725"/>
              <a:ext cx="296575" cy="106875"/>
            </a:xfrm>
            <a:custGeom>
              <a:avLst/>
              <a:gdLst/>
              <a:ahLst/>
              <a:cxnLst/>
              <a:rect l="l" t="t" r="r" b="b"/>
              <a:pathLst>
                <a:path w="11863" h="4275" extrusionOk="0">
                  <a:moveTo>
                    <a:pt x="5620" y="0"/>
                  </a:moveTo>
                  <a:lnTo>
                    <a:pt x="2930" y="1105"/>
                  </a:lnTo>
                  <a:lnTo>
                    <a:pt x="1009" y="1921"/>
                  </a:lnTo>
                  <a:lnTo>
                    <a:pt x="337" y="2258"/>
                  </a:lnTo>
                  <a:lnTo>
                    <a:pt x="1" y="2450"/>
                  </a:lnTo>
                  <a:lnTo>
                    <a:pt x="2930" y="3458"/>
                  </a:lnTo>
                  <a:lnTo>
                    <a:pt x="4659" y="4034"/>
                  </a:lnTo>
                  <a:lnTo>
                    <a:pt x="5331" y="4227"/>
                  </a:lnTo>
                  <a:lnTo>
                    <a:pt x="5668" y="4275"/>
                  </a:lnTo>
                  <a:lnTo>
                    <a:pt x="5716" y="4275"/>
                  </a:lnTo>
                  <a:lnTo>
                    <a:pt x="8789" y="2738"/>
                  </a:lnTo>
                  <a:lnTo>
                    <a:pt x="10854" y="1681"/>
                  </a:lnTo>
                  <a:lnTo>
                    <a:pt x="11527" y="1345"/>
                  </a:lnTo>
                  <a:lnTo>
                    <a:pt x="11863" y="1153"/>
                  </a:lnTo>
                  <a:lnTo>
                    <a:pt x="11863" y="1105"/>
                  </a:lnTo>
                  <a:lnTo>
                    <a:pt x="11719" y="1057"/>
                  </a:lnTo>
                  <a:lnTo>
                    <a:pt x="8213" y="433"/>
                  </a:lnTo>
                  <a:lnTo>
                    <a:pt x="6196" y="48"/>
                  </a:lnTo>
                  <a:lnTo>
                    <a:pt x="5620" y="0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67" name="Google Shape;767;p17"/>
            <p:cNvSpPr/>
            <p:nvPr/>
          </p:nvSpPr>
          <p:spPr>
            <a:xfrm>
              <a:off x="4890550" y="656725"/>
              <a:ext cx="296575" cy="106875"/>
            </a:xfrm>
            <a:custGeom>
              <a:avLst/>
              <a:gdLst/>
              <a:ahLst/>
              <a:cxnLst/>
              <a:rect l="l" t="t" r="r" b="b"/>
              <a:pathLst>
                <a:path w="11863" h="4275" fill="none" extrusionOk="0">
                  <a:moveTo>
                    <a:pt x="5620" y="0"/>
                  </a:moveTo>
                  <a:lnTo>
                    <a:pt x="5620" y="0"/>
                  </a:lnTo>
                  <a:lnTo>
                    <a:pt x="2930" y="1105"/>
                  </a:lnTo>
                  <a:lnTo>
                    <a:pt x="2930" y="1105"/>
                  </a:lnTo>
                  <a:lnTo>
                    <a:pt x="1009" y="1921"/>
                  </a:lnTo>
                  <a:lnTo>
                    <a:pt x="337" y="2258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2930" y="3458"/>
                  </a:lnTo>
                  <a:lnTo>
                    <a:pt x="4659" y="4034"/>
                  </a:lnTo>
                  <a:lnTo>
                    <a:pt x="5331" y="4227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8789" y="2738"/>
                  </a:lnTo>
                  <a:lnTo>
                    <a:pt x="10854" y="1681"/>
                  </a:lnTo>
                  <a:lnTo>
                    <a:pt x="11527" y="1345"/>
                  </a:lnTo>
                  <a:lnTo>
                    <a:pt x="11863" y="1153"/>
                  </a:lnTo>
                  <a:lnTo>
                    <a:pt x="11863" y="1105"/>
                  </a:lnTo>
                  <a:lnTo>
                    <a:pt x="11863" y="1105"/>
                  </a:lnTo>
                  <a:lnTo>
                    <a:pt x="11719" y="1057"/>
                  </a:lnTo>
                  <a:lnTo>
                    <a:pt x="8213" y="433"/>
                  </a:lnTo>
                  <a:lnTo>
                    <a:pt x="6196" y="48"/>
                  </a:lnTo>
                  <a:lnTo>
                    <a:pt x="6196" y="48"/>
                  </a:lnTo>
                  <a:lnTo>
                    <a:pt x="56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68" name="Google Shape;768;p17"/>
            <p:cNvSpPr/>
            <p:nvPr/>
          </p:nvSpPr>
          <p:spPr>
            <a:xfrm>
              <a:off x="4890550" y="717950"/>
              <a:ext cx="164525" cy="222150"/>
            </a:xfrm>
            <a:custGeom>
              <a:avLst/>
              <a:gdLst/>
              <a:ahLst/>
              <a:cxnLst/>
              <a:rect l="l" t="t" r="r" b="b"/>
              <a:pathLst>
                <a:path w="6581" h="8886" extrusionOk="0">
                  <a:moveTo>
                    <a:pt x="1" y="1"/>
                  </a:moveTo>
                  <a:lnTo>
                    <a:pt x="1" y="145"/>
                  </a:lnTo>
                  <a:lnTo>
                    <a:pt x="49" y="769"/>
                  </a:lnTo>
                  <a:lnTo>
                    <a:pt x="145" y="1730"/>
                  </a:lnTo>
                  <a:lnTo>
                    <a:pt x="529" y="4035"/>
                  </a:lnTo>
                  <a:lnTo>
                    <a:pt x="1057" y="7060"/>
                  </a:lnTo>
                  <a:lnTo>
                    <a:pt x="3410" y="7925"/>
                  </a:lnTo>
                  <a:lnTo>
                    <a:pt x="5283" y="8501"/>
                  </a:lnTo>
                  <a:lnTo>
                    <a:pt x="6052" y="8741"/>
                  </a:lnTo>
                  <a:lnTo>
                    <a:pt x="6580" y="8885"/>
                  </a:lnTo>
                  <a:lnTo>
                    <a:pt x="5716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69" name="Google Shape;769;p17"/>
            <p:cNvSpPr/>
            <p:nvPr/>
          </p:nvSpPr>
          <p:spPr>
            <a:xfrm>
              <a:off x="4890550" y="717950"/>
              <a:ext cx="164525" cy="222150"/>
            </a:xfrm>
            <a:custGeom>
              <a:avLst/>
              <a:gdLst/>
              <a:ahLst/>
              <a:cxnLst/>
              <a:rect l="l" t="t" r="r" b="b"/>
              <a:pathLst>
                <a:path w="6581" h="888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49" y="769"/>
                  </a:lnTo>
                  <a:lnTo>
                    <a:pt x="145" y="1730"/>
                  </a:lnTo>
                  <a:lnTo>
                    <a:pt x="529" y="4035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3410" y="7925"/>
                  </a:lnTo>
                  <a:lnTo>
                    <a:pt x="5283" y="8501"/>
                  </a:lnTo>
                  <a:lnTo>
                    <a:pt x="6052" y="8741"/>
                  </a:lnTo>
                  <a:lnTo>
                    <a:pt x="6580" y="8885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70" name="Google Shape;770;p17"/>
            <p:cNvSpPr/>
            <p:nvPr/>
          </p:nvSpPr>
          <p:spPr>
            <a:xfrm>
              <a:off x="4890550" y="717950"/>
              <a:ext cx="142900" cy="45650"/>
            </a:xfrm>
            <a:custGeom>
              <a:avLst/>
              <a:gdLst/>
              <a:ahLst/>
              <a:cxnLst/>
              <a:rect l="l" t="t" r="r" b="b"/>
              <a:pathLst>
                <a:path w="5716" h="1826" extrusionOk="0">
                  <a:moveTo>
                    <a:pt x="5716" y="1826"/>
                  </a:moveTo>
                  <a:lnTo>
                    <a:pt x="5716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716" y="1826"/>
                  </a:lnTo>
                  <a:close/>
                  <a:moveTo>
                    <a:pt x="5716" y="1826"/>
                  </a:move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930" y="1009"/>
                  </a:lnTo>
                  <a:lnTo>
                    <a:pt x="4659" y="1585"/>
                  </a:lnTo>
                  <a:lnTo>
                    <a:pt x="5331" y="1778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9191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71" name="Google Shape;771;p17"/>
            <p:cNvSpPr/>
            <p:nvPr/>
          </p:nvSpPr>
          <p:spPr>
            <a:xfrm>
              <a:off x="5032225" y="7635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1"/>
                  </a:moveTo>
                  <a:lnTo>
                    <a:pt x="49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72" name="Google Shape;772;p17"/>
            <p:cNvSpPr/>
            <p:nvPr/>
          </p:nvSpPr>
          <p:spPr>
            <a:xfrm>
              <a:off x="5033425" y="76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73" name="Google Shape;773;p17"/>
            <p:cNvSpPr/>
            <p:nvPr/>
          </p:nvSpPr>
          <p:spPr>
            <a:xfrm>
              <a:off x="4890550" y="717950"/>
              <a:ext cx="141700" cy="45650"/>
            </a:xfrm>
            <a:custGeom>
              <a:avLst/>
              <a:gdLst/>
              <a:ahLst/>
              <a:cxnLst/>
              <a:rect l="l" t="t" r="r" b="b"/>
              <a:pathLst>
                <a:path w="5668" h="182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930" y="1009"/>
                  </a:lnTo>
                  <a:lnTo>
                    <a:pt x="4659" y="1585"/>
                  </a:lnTo>
                  <a:lnTo>
                    <a:pt x="5331" y="1778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74" name="Google Shape;774;p17"/>
            <p:cNvSpPr/>
            <p:nvPr/>
          </p:nvSpPr>
          <p:spPr>
            <a:xfrm>
              <a:off x="4890550" y="71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75" name="Google Shape;775;p17"/>
            <p:cNvSpPr/>
            <p:nvPr/>
          </p:nvSpPr>
          <p:spPr>
            <a:xfrm>
              <a:off x="4890550" y="71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  <p:sp>
          <p:nvSpPr>
            <p:cNvPr id="776" name="Google Shape;776;p17"/>
            <p:cNvSpPr/>
            <p:nvPr/>
          </p:nvSpPr>
          <p:spPr>
            <a:xfrm>
              <a:off x="5075450" y="747975"/>
              <a:ext cx="106875" cy="136900"/>
            </a:xfrm>
            <a:custGeom>
              <a:avLst/>
              <a:gdLst/>
              <a:ahLst/>
              <a:cxnLst/>
              <a:rect l="l" t="t" r="r" b="b"/>
              <a:pathLst>
                <a:path w="4275" h="5476" extrusionOk="0">
                  <a:moveTo>
                    <a:pt x="1874" y="625"/>
                  </a:moveTo>
                  <a:lnTo>
                    <a:pt x="2114" y="673"/>
                  </a:lnTo>
                  <a:lnTo>
                    <a:pt x="2258" y="769"/>
                  </a:lnTo>
                  <a:lnTo>
                    <a:pt x="2402" y="865"/>
                  </a:lnTo>
                  <a:lnTo>
                    <a:pt x="2450" y="1009"/>
                  </a:lnTo>
                  <a:lnTo>
                    <a:pt x="2498" y="1201"/>
                  </a:lnTo>
                  <a:lnTo>
                    <a:pt x="2402" y="1393"/>
                  </a:lnTo>
                  <a:lnTo>
                    <a:pt x="2210" y="1585"/>
                  </a:lnTo>
                  <a:lnTo>
                    <a:pt x="1922" y="1825"/>
                  </a:lnTo>
                  <a:lnTo>
                    <a:pt x="1441" y="2017"/>
                  </a:lnTo>
                  <a:lnTo>
                    <a:pt x="1345" y="673"/>
                  </a:lnTo>
                  <a:lnTo>
                    <a:pt x="1585" y="625"/>
                  </a:lnTo>
                  <a:close/>
                  <a:moveTo>
                    <a:pt x="2546" y="2834"/>
                  </a:moveTo>
                  <a:lnTo>
                    <a:pt x="2834" y="2882"/>
                  </a:lnTo>
                  <a:lnTo>
                    <a:pt x="3074" y="2978"/>
                  </a:lnTo>
                  <a:lnTo>
                    <a:pt x="3314" y="3122"/>
                  </a:lnTo>
                  <a:lnTo>
                    <a:pt x="3458" y="3362"/>
                  </a:lnTo>
                  <a:lnTo>
                    <a:pt x="3506" y="3602"/>
                  </a:lnTo>
                  <a:lnTo>
                    <a:pt x="3506" y="3698"/>
                  </a:lnTo>
                  <a:lnTo>
                    <a:pt x="3458" y="3842"/>
                  </a:lnTo>
                  <a:lnTo>
                    <a:pt x="3266" y="4130"/>
                  </a:lnTo>
                  <a:lnTo>
                    <a:pt x="2930" y="4371"/>
                  </a:lnTo>
                  <a:lnTo>
                    <a:pt x="2450" y="4659"/>
                  </a:lnTo>
                  <a:lnTo>
                    <a:pt x="1826" y="4851"/>
                  </a:lnTo>
                  <a:lnTo>
                    <a:pt x="1489" y="2930"/>
                  </a:lnTo>
                  <a:lnTo>
                    <a:pt x="1633" y="2882"/>
                  </a:lnTo>
                  <a:lnTo>
                    <a:pt x="2066" y="2834"/>
                  </a:lnTo>
                  <a:close/>
                  <a:moveTo>
                    <a:pt x="1970" y="0"/>
                  </a:moveTo>
                  <a:lnTo>
                    <a:pt x="1489" y="48"/>
                  </a:lnTo>
                  <a:lnTo>
                    <a:pt x="1057" y="144"/>
                  </a:lnTo>
                  <a:lnTo>
                    <a:pt x="337" y="384"/>
                  </a:lnTo>
                  <a:lnTo>
                    <a:pt x="1" y="529"/>
                  </a:lnTo>
                  <a:lnTo>
                    <a:pt x="625" y="5475"/>
                  </a:lnTo>
                  <a:lnTo>
                    <a:pt x="1297" y="5331"/>
                  </a:lnTo>
                  <a:lnTo>
                    <a:pt x="1922" y="5187"/>
                  </a:lnTo>
                  <a:lnTo>
                    <a:pt x="2450" y="4995"/>
                  </a:lnTo>
                  <a:lnTo>
                    <a:pt x="2882" y="4851"/>
                  </a:lnTo>
                  <a:lnTo>
                    <a:pt x="3266" y="4611"/>
                  </a:lnTo>
                  <a:lnTo>
                    <a:pt x="3602" y="4419"/>
                  </a:lnTo>
                  <a:lnTo>
                    <a:pt x="3843" y="4226"/>
                  </a:lnTo>
                  <a:lnTo>
                    <a:pt x="4035" y="4034"/>
                  </a:lnTo>
                  <a:lnTo>
                    <a:pt x="4179" y="3794"/>
                  </a:lnTo>
                  <a:lnTo>
                    <a:pt x="4227" y="3602"/>
                  </a:lnTo>
                  <a:lnTo>
                    <a:pt x="4275" y="3410"/>
                  </a:lnTo>
                  <a:lnTo>
                    <a:pt x="4275" y="3218"/>
                  </a:lnTo>
                  <a:lnTo>
                    <a:pt x="4227" y="3074"/>
                  </a:lnTo>
                  <a:lnTo>
                    <a:pt x="4131" y="2930"/>
                  </a:lnTo>
                  <a:lnTo>
                    <a:pt x="4035" y="2786"/>
                  </a:lnTo>
                  <a:lnTo>
                    <a:pt x="3939" y="2690"/>
                  </a:lnTo>
                  <a:lnTo>
                    <a:pt x="3699" y="2546"/>
                  </a:lnTo>
                  <a:lnTo>
                    <a:pt x="3506" y="2450"/>
                  </a:lnTo>
                  <a:lnTo>
                    <a:pt x="3074" y="2402"/>
                  </a:lnTo>
                  <a:lnTo>
                    <a:pt x="2594" y="2402"/>
                  </a:lnTo>
                  <a:lnTo>
                    <a:pt x="2834" y="2305"/>
                  </a:lnTo>
                  <a:lnTo>
                    <a:pt x="3026" y="2161"/>
                  </a:lnTo>
                  <a:lnTo>
                    <a:pt x="3170" y="2017"/>
                  </a:lnTo>
                  <a:lnTo>
                    <a:pt x="3314" y="1825"/>
                  </a:lnTo>
                  <a:lnTo>
                    <a:pt x="3362" y="1681"/>
                  </a:lnTo>
                  <a:lnTo>
                    <a:pt x="3458" y="1537"/>
                  </a:lnTo>
                  <a:lnTo>
                    <a:pt x="3458" y="1201"/>
                  </a:lnTo>
                  <a:lnTo>
                    <a:pt x="3362" y="865"/>
                  </a:lnTo>
                  <a:lnTo>
                    <a:pt x="3218" y="577"/>
                  </a:lnTo>
                  <a:lnTo>
                    <a:pt x="2978" y="288"/>
                  </a:lnTo>
                  <a:lnTo>
                    <a:pt x="2690" y="96"/>
                  </a:lnTo>
                  <a:lnTo>
                    <a:pt x="2546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18853" tIns="118853" rIns="118853" bIns="118853" anchor="ctr" anchorCtr="0">
              <a:noAutofit/>
            </a:bodyPr>
            <a:lstStyle/>
            <a:p>
              <a:endParaRPr sz="2393"/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0F9DDCB-8E6C-DD39-D66C-F384EFE78144}"/>
              </a:ext>
            </a:extLst>
          </p:cNvPr>
          <p:cNvSpPr/>
          <p:nvPr/>
        </p:nvSpPr>
        <p:spPr>
          <a:xfrm>
            <a:off x="651595" y="1511388"/>
            <a:ext cx="7973822" cy="37808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BÀI 9:</a:t>
            </a:r>
          </a:p>
          <a:p>
            <a:pPr algn="ctr"/>
            <a:r>
              <a:rPr lang="vi-VN" sz="72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ÔN TẬP CHỦ ĐỀ TRƯỜNG HỌC</a:t>
            </a:r>
          </a:p>
          <a:p>
            <a:pPr algn="ctr"/>
            <a:r>
              <a:rPr lang="vi-VN" sz="72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(tiết 3)</a:t>
            </a:r>
            <a:endParaRPr lang="en-US" sz="7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98B330-3422-D2F2-3B78-54E4EF3A4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8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KHỞI ĐỘNG</a:t>
            </a:r>
            <a:endParaRPr lang="en-US" sz="88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656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D81389-0336-9085-0953-E5922C440D0B}"/>
              </a:ext>
            </a:extLst>
          </p:cNvPr>
          <p:cNvSpPr/>
          <p:nvPr/>
        </p:nvSpPr>
        <p:spPr>
          <a:xfrm>
            <a:off x="1523143" y="965773"/>
            <a:ext cx="8840913" cy="1376736"/>
          </a:xfrm>
          <a:custGeom>
            <a:avLst/>
            <a:gdLst>
              <a:gd name="connsiteX0" fmla="*/ 0 w 8840913"/>
              <a:gd name="connsiteY0" fmla="*/ 229461 h 1376736"/>
              <a:gd name="connsiteX1" fmla="*/ 229461 w 8840913"/>
              <a:gd name="connsiteY1" fmla="*/ 0 h 1376736"/>
              <a:gd name="connsiteX2" fmla="*/ 576715 w 8840913"/>
              <a:gd name="connsiteY2" fmla="*/ 0 h 1376736"/>
              <a:gd name="connsiteX3" fmla="*/ 1007789 w 8840913"/>
              <a:gd name="connsiteY3" fmla="*/ 0 h 1376736"/>
              <a:gd name="connsiteX4" fmla="*/ 1606502 w 8840913"/>
              <a:gd name="connsiteY4" fmla="*/ 0 h 1376736"/>
              <a:gd name="connsiteX5" fmla="*/ 2205216 w 8840913"/>
              <a:gd name="connsiteY5" fmla="*/ 0 h 1376736"/>
              <a:gd name="connsiteX6" fmla="*/ 2720110 w 8840913"/>
              <a:gd name="connsiteY6" fmla="*/ 0 h 1376736"/>
              <a:gd name="connsiteX7" fmla="*/ 3402643 w 8840913"/>
              <a:gd name="connsiteY7" fmla="*/ 0 h 1376736"/>
              <a:gd name="connsiteX8" fmla="*/ 4001357 w 8840913"/>
              <a:gd name="connsiteY8" fmla="*/ 0 h 1376736"/>
              <a:gd name="connsiteX9" fmla="*/ 4432431 w 8840913"/>
              <a:gd name="connsiteY9" fmla="*/ 0 h 1376736"/>
              <a:gd name="connsiteX10" fmla="*/ 4779685 w 8840913"/>
              <a:gd name="connsiteY10" fmla="*/ 0 h 1376736"/>
              <a:gd name="connsiteX11" fmla="*/ 5294578 w 8840913"/>
              <a:gd name="connsiteY11" fmla="*/ 0 h 1376736"/>
              <a:gd name="connsiteX12" fmla="*/ 5977112 w 8840913"/>
              <a:gd name="connsiteY12" fmla="*/ 0 h 1376736"/>
              <a:gd name="connsiteX13" fmla="*/ 6575826 w 8840913"/>
              <a:gd name="connsiteY13" fmla="*/ 0 h 1376736"/>
              <a:gd name="connsiteX14" fmla="*/ 7342179 w 8840913"/>
              <a:gd name="connsiteY14" fmla="*/ 0 h 1376736"/>
              <a:gd name="connsiteX15" fmla="*/ 7773253 w 8840913"/>
              <a:gd name="connsiteY15" fmla="*/ 0 h 1376736"/>
              <a:gd name="connsiteX16" fmla="*/ 8611452 w 8840913"/>
              <a:gd name="connsiteY16" fmla="*/ 0 h 1376736"/>
              <a:gd name="connsiteX17" fmla="*/ 8840913 w 8840913"/>
              <a:gd name="connsiteY17" fmla="*/ 229461 h 1376736"/>
              <a:gd name="connsiteX18" fmla="*/ 8840913 w 8840913"/>
              <a:gd name="connsiteY18" fmla="*/ 679190 h 1376736"/>
              <a:gd name="connsiteX19" fmla="*/ 8840913 w 8840913"/>
              <a:gd name="connsiteY19" fmla="*/ 1147275 h 1376736"/>
              <a:gd name="connsiteX20" fmla="*/ 8611452 w 8840913"/>
              <a:gd name="connsiteY20" fmla="*/ 1376736 h 1376736"/>
              <a:gd name="connsiteX21" fmla="*/ 8264198 w 8840913"/>
              <a:gd name="connsiteY21" fmla="*/ 1376736 h 1376736"/>
              <a:gd name="connsiteX22" fmla="*/ 7833124 w 8840913"/>
              <a:gd name="connsiteY22" fmla="*/ 1376736 h 1376736"/>
              <a:gd name="connsiteX23" fmla="*/ 7402050 w 8840913"/>
              <a:gd name="connsiteY23" fmla="*/ 1376736 h 1376736"/>
              <a:gd name="connsiteX24" fmla="*/ 7054797 w 8840913"/>
              <a:gd name="connsiteY24" fmla="*/ 1376736 h 1376736"/>
              <a:gd name="connsiteX25" fmla="*/ 6372263 w 8840913"/>
              <a:gd name="connsiteY25" fmla="*/ 1376736 h 1376736"/>
              <a:gd name="connsiteX26" fmla="*/ 5941189 w 8840913"/>
              <a:gd name="connsiteY26" fmla="*/ 1376736 h 1376736"/>
              <a:gd name="connsiteX27" fmla="*/ 5258656 w 8840913"/>
              <a:gd name="connsiteY27" fmla="*/ 1376736 h 1376736"/>
              <a:gd name="connsiteX28" fmla="*/ 4576122 w 8840913"/>
              <a:gd name="connsiteY28" fmla="*/ 1376736 h 1376736"/>
              <a:gd name="connsiteX29" fmla="*/ 3809769 w 8840913"/>
              <a:gd name="connsiteY29" fmla="*/ 1376736 h 1376736"/>
              <a:gd name="connsiteX30" fmla="*/ 3294875 w 8840913"/>
              <a:gd name="connsiteY30" fmla="*/ 1376736 h 1376736"/>
              <a:gd name="connsiteX31" fmla="*/ 2696161 w 8840913"/>
              <a:gd name="connsiteY31" fmla="*/ 1376736 h 1376736"/>
              <a:gd name="connsiteX32" fmla="*/ 1929808 w 8840913"/>
              <a:gd name="connsiteY32" fmla="*/ 1376736 h 1376736"/>
              <a:gd name="connsiteX33" fmla="*/ 1331094 w 8840913"/>
              <a:gd name="connsiteY33" fmla="*/ 1376736 h 1376736"/>
              <a:gd name="connsiteX34" fmla="*/ 229461 w 8840913"/>
              <a:gd name="connsiteY34" fmla="*/ 1376736 h 1376736"/>
              <a:gd name="connsiteX35" fmla="*/ 0 w 8840913"/>
              <a:gd name="connsiteY35" fmla="*/ 1147275 h 1376736"/>
              <a:gd name="connsiteX36" fmla="*/ 0 w 8840913"/>
              <a:gd name="connsiteY36" fmla="*/ 679190 h 1376736"/>
              <a:gd name="connsiteX37" fmla="*/ 0 w 8840913"/>
              <a:gd name="connsiteY37" fmla="*/ 229461 h 137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840913" h="1376736" fill="none" extrusionOk="0">
                <a:moveTo>
                  <a:pt x="0" y="229461"/>
                </a:moveTo>
                <a:cubicBezTo>
                  <a:pt x="-31820" y="123184"/>
                  <a:pt x="138227" y="9274"/>
                  <a:pt x="229461" y="0"/>
                </a:cubicBezTo>
                <a:cubicBezTo>
                  <a:pt x="309364" y="-20082"/>
                  <a:pt x="438904" y="9048"/>
                  <a:pt x="576715" y="0"/>
                </a:cubicBezTo>
                <a:cubicBezTo>
                  <a:pt x="714526" y="-9048"/>
                  <a:pt x="841631" y="39378"/>
                  <a:pt x="1007789" y="0"/>
                </a:cubicBezTo>
                <a:cubicBezTo>
                  <a:pt x="1173947" y="-39378"/>
                  <a:pt x="1370359" y="41023"/>
                  <a:pt x="1606502" y="0"/>
                </a:cubicBezTo>
                <a:cubicBezTo>
                  <a:pt x="1842645" y="-41023"/>
                  <a:pt x="2028210" y="42614"/>
                  <a:pt x="2205216" y="0"/>
                </a:cubicBezTo>
                <a:cubicBezTo>
                  <a:pt x="2382222" y="-42614"/>
                  <a:pt x="2524387" y="10041"/>
                  <a:pt x="2720110" y="0"/>
                </a:cubicBezTo>
                <a:cubicBezTo>
                  <a:pt x="2915833" y="-10041"/>
                  <a:pt x="3092115" y="79539"/>
                  <a:pt x="3402643" y="0"/>
                </a:cubicBezTo>
                <a:cubicBezTo>
                  <a:pt x="3713171" y="-79539"/>
                  <a:pt x="3760245" y="50070"/>
                  <a:pt x="4001357" y="0"/>
                </a:cubicBezTo>
                <a:cubicBezTo>
                  <a:pt x="4242469" y="-50070"/>
                  <a:pt x="4317056" y="11987"/>
                  <a:pt x="4432431" y="0"/>
                </a:cubicBezTo>
                <a:cubicBezTo>
                  <a:pt x="4547806" y="-11987"/>
                  <a:pt x="4670341" y="39751"/>
                  <a:pt x="4779685" y="0"/>
                </a:cubicBezTo>
                <a:cubicBezTo>
                  <a:pt x="4889029" y="-39751"/>
                  <a:pt x="5043539" y="34740"/>
                  <a:pt x="5294578" y="0"/>
                </a:cubicBezTo>
                <a:cubicBezTo>
                  <a:pt x="5545617" y="-34740"/>
                  <a:pt x="5800376" y="77593"/>
                  <a:pt x="5977112" y="0"/>
                </a:cubicBezTo>
                <a:cubicBezTo>
                  <a:pt x="6153848" y="-77593"/>
                  <a:pt x="6332279" y="7888"/>
                  <a:pt x="6575826" y="0"/>
                </a:cubicBezTo>
                <a:cubicBezTo>
                  <a:pt x="6819373" y="-7888"/>
                  <a:pt x="6980497" y="23904"/>
                  <a:pt x="7342179" y="0"/>
                </a:cubicBezTo>
                <a:cubicBezTo>
                  <a:pt x="7703861" y="-23904"/>
                  <a:pt x="7564090" y="24237"/>
                  <a:pt x="7773253" y="0"/>
                </a:cubicBezTo>
                <a:cubicBezTo>
                  <a:pt x="7982416" y="-24237"/>
                  <a:pt x="8370092" y="65966"/>
                  <a:pt x="8611452" y="0"/>
                </a:cubicBezTo>
                <a:cubicBezTo>
                  <a:pt x="8748295" y="12739"/>
                  <a:pt x="8822117" y="132554"/>
                  <a:pt x="8840913" y="229461"/>
                </a:cubicBezTo>
                <a:cubicBezTo>
                  <a:pt x="8857947" y="435863"/>
                  <a:pt x="8834834" y="485623"/>
                  <a:pt x="8840913" y="679190"/>
                </a:cubicBezTo>
                <a:cubicBezTo>
                  <a:pt x="8846992" y="872757"/>
                  <a:pt x="8823869" y="1007429"/>
                  <a:pt x="8840913" y="1147275"/>
                </a:cubicBezTo>
                <a:cubicBezTo>
                  <a:pt x="8836810" y="1275365"/>
                  <a:pt x="8718282" y="1384506"/>
                  <a:pt x="8611452" y="1376736"/>
                </a:cubicBezTo>
                <a:cubicBezTo>
                  <a:pt x="8442635" y="1391025"/>
                  <a:pt x="8364056" y="1359533"/>
                  <a:pt x="8264198" y="1376736"/>
                </a:cubicBezTo>
                <a:cubicBezTo>
                  <a:pt x="8164340" y="1393939"/>
                  <a:pt x="7990733" y="1341854"/>
                  <a:pt x="7833124" y="1376736"/>
                </a:cubicBezTo>
                <a:cubicBezTo>
                  <a:pt x="7675515" y="1411618"/>
                  <a:pt x="7559970" y="1325864"/>
                  <a:pt x="7402050" y="1376736"/>
                </a:cubicBezTo>
                <a:cubicBezTo>
                  <a:pt x="7244130" y="1427608"/>
                  <a:pt x="7145716" y="1347524"/>
                  <a:pt x="7054797" y="1376736"/>
                </a:cubicBezTo>
                <a:cubicBezTo>
                  <a:pt x="6963878" y="1405948"/>
                  <a:pt x="6712060" y="1327030"/>
                  <a:pt x="6372263" y="1376736"/>
                </a:cubicBezTo>
                <a:cubicBezTo>
                  <a:pt x="6032466" y="1426442"/>
                  <a:pt x="6078265" y="1331837"/>
                  <a:pt x="5941189" y="1376736"/>
                </a:cubicBezTo>
                <a:cubicBezTo>
                  <a:pt x="5804113" y="1421635"/>
                  <a:pt x="5405131" y="1310945"/>
                  <a:pt x="5258656" y="1376736"/>
                </a:cubicBezTo>
                <a:cubicBezTo>
                  <a:pt x="5112181" y="1442527"/>
                  <a:pt x="4763637" y="1300572"/>
                  <a:pt x="4576122" y="1376736"/>
                </a:cubicBezTo>
                <a:cubicBezTo>
                  <a:pt x="4388607" y="1452900"/>
                  <a:pt x="4005481" y="1370650"/>
                  <a:pt x="3809769" y="1376736"/>
                </a:cubicBezTo>
                <a:cubicBezTo>
                  <a:pt x="3614057" y="1382822"/>
                  <a:pt x="3516851" y="1373927"/>
                  <a:pt x="3294875" y="1376736"/>
                </a:cubicBezTo>
                <a:cubicBezTo>
                  <a:pt x="3072899" y="1379545"/>
                  <a:pt x="2934615" y="1367365"/>
                  <a:pt x="2696161" y="1376736"/>
                </a:cubicBezTo>
                <a:cubicBezTo>
                  <a:pt x="2457707" y="1386107"/>
                  <a:pt x="2239536" y="1350793"/>
                  <a:pt x="1929808" y="1376736"/>
                </a:cubicBezTo>
                <a:cubicBezTo>
                  <a:pt x="1620080" y="1402679"/>
                  <a:pt x="1455536" y="1357252"/>
                  <a:pt x="1331094" y="1376736"/>
                </a:cubicBezTo>
                <a:cubicBezTo>
                  <a:pt x="1206652" y="1396220"/>
                  <a:pt x="503708" y="1324148"/>
                  <a:pt x="229461" y="1376736"/>
                </a:cubicBezTo>
                <a:cubicBezTo>
                  <a:pt x="82203" y="1378996"/>
                  <a:pt x="-11504" y="1272321"/>
                  <a:pt x="0" y="1147275"/>
                </a:cubicBezTo>
                <a:cubicBezTo>
                  <a:pt x="-41196" y="913890"/>
                  <a:pt x="52661" y="854618"/>
                  <a:pt x="0" y="679190"/>
                </a:cubicBezTo>
                <a:cubicBezTo>
                  <a:pt x="-52661" y="503763"/>
                  <a:pt x="31304" y="380798"/>
                  <a:pt x="0" y="229461"/>
                </a:cubicBezTo>
                <a:close/>
              </a:path>
              <a:path w="8840913" h="1376736" stroke="0" extrusionOk="0">
                <a:moveTo>
                  <a:pt x="0" y="229461"/>
                </a:moveTo>
                <a:cubicBezTo>
                  <a:pt x="14994" y="111907"/>
                  <a:pt x="129387" y="-4811"/>
                  <a:pt x="229461" y="0"/>
                </a:cubicBezTo>
                <a:cubicBezTo>
                  <a:pt x="399828" y="-13225"/>
                  <a:pt x="431838" y="7931"/>
                  <a:pt x="576715" y="0"/>
                </a:cubicBezTo>
                <a:cubicBezTo>
                  <a:pt x="721592" y="-7931"/>
                  <a:pt x="815459" y="21441"/>
                  <a:pt x="1007789" y="0"/>
                </a:cubicBezTo>
                <a:cubicBezTo>
                  <a:pt x="1200119" y="-21441"/>
                  <a:pt x="1478763" y="87750"/>
                  <a:pt x="1774142" y="0"/>
                </a:cubicBezTo>
                <a:cubicBezTo>
                  <a:pt x="2069521" y="-87750"/>
                  <a:pt x="2316189" y="79207"/>
                  <a:pt x="2456676" y="0"/>
                </a:cubicBezTo>
                <a:cubicBezTo>
                  <a:pt x="2597163" y="-79207"/>
                  <a:pt x="3006336" y="70097"/>
                  <a:pt x="3223029" y="0"/>
                </a:cubicBezTo>
                <a:cubicBezTo>
                  <a:pt x="3439722" y="-70097"/>
                  <a:pt x="3702788" y="53255"/>
                  <a:pt x="3989383" y="0"/>
                </a:cubicBezTo>
                <a:cubicBezTo>
                  <a:pt x="4275978" y="-53255"/>
                  <a:pt x="4315726" y="37954"/>
                  <a:pt x="4504276" y="0"/>
                </a:cubicBezTo>
                <a:cubicBezTo>
                  <a:pt x="4692826" y="-37954"/>
                  <a:pt x="4732771" y="35535"/>
                  <a:pt x="4851530" y="0"/>
                </a:cubicBezTo>
                <a:cubicBezTo>
                  <a:pt x="4970289" y="-35535"/>
                  <a:pt x="5284441" y="29202"/>
                  <a:pt x="5450244" y="0"/>
                </a:cubicBezTo>
                <a:cubicBezTo>
                  <a:pt x="5616047" y="-29202"/>
                  <a:pt x="5780513" y="19645"/>
                  <a:pt x="5881318" y="0"/>
                </a:cubicBezTo>
                <a:cubicBezTo>
                  <a:pt x="5982123" y="-19645"/>
                  <a:pt x="6132608" y="37545"/>
                  <a:pt x="6312392" y="0"/>
                </a:cubicBezTo>
                <a:cubicBezTo>
                  <a:pt x="6492176" y="-37545"/>
                  <a:pt x="6713167" y="64107"/>
                  <a:pt x="6994925" y="0"/>
                </a:cubicBezTo>
                <a:cubicBezTo>
                  <a:pt x="7276683" y="-64107"/>
                  <a:pt x="7195888" y="3203"/>
                  <a:pt x="7342179" y="0"/>
                </a:cubicBezTo>
                <a:cubicBezTo>
                  <a:pt x="7488470" y="-3203"/>
                  <a:pt x="7678750" y="48226"/>
                  <a:pt x="7940893" y="0"/>
                </a:cubicBezTo>
                <a:cubicBezTo>
                  <a:pt x="8203036" y="-48226"/>
                  <a:pt x="8293663" y="40462"/>
                  <a:pt x="8611452" y="0"/>
                </a:cubicBezTo>
                <a:cubicBezTo>
                  <a:pt x="8749230" y="-1389"/>
                  <a:pt x="8873007" y="118177"/>
                  <a:pt x="8840913" y="229461"/>
                </a:cubicBezTo>
                <a:cubicBezTo>
                  <a:pt x="8870352" y="344330"/>
                  <a:pt x="8805461" y="559506"/>
                  <a:pt x="8840913" y="679190"/>
                </a:cubicBezTo>
                <a:cubicBezTo>
                  <a:pt x="8876365" y="798874"/>
                  <a:pt x="8804159" y="1002922"/>
                  <a:pt x="8840913" y="1147275"/>
                </a:cubicBezTo>
                <a:cubicBezTo>
                  <a:pt x="8824786" y="1292211"/>
                  <a:pt x="8743341" y="1382552"/>
                  <a:pt x="8611452" y="1376736"/>
                </a:cubicBezTo>
                <a:cubicBezTo>
                  <a:pt x="8425650" y="1423465"/>
                  <a:pt x="8312644" y="1364343"/>
                  <a:pt x="8180378" y="1376736"/>
                </a:cubicBezTo>
                <a:cubicBezTo>
                  <a:pt x="8048112" y="1389129"/>
                  <a:pt x="7652083" y="1374759"/>
                  <a:pt x="7497845" y="1376736"/>
                </a:cubicBezTo>
                <a:cubicBezTo>
                  <a:pt x="7343607" y="1378713"/>
                  <a:pt x="7143363" y="1328460"/>
                  <a:pt x="6982951" y="1376736"/>
                </a:cubicBezTo>
                <a:cubicBezTo>
                  <a:pt x="6822539" y="1425012"/>
                  <a:pt x="6521808" y="1339835"/>
                  <a:pt x="6300417" y="1376736"/>
                </a:cubicBezTo>
                <a:cubicBezTo>
                  <a:pt x="6079026" y="1413637"/>
                  <a:pt x="5954203" y="1336427"/>
                  <a:pt x="5701704" y="1376736"/>
                </a:cubicBezTo>
                <a:cubicBezTo>
                  <a:pt x="5449205" y="1417045"/>
                  <a:pt x="5336719" y="1376074"/>
                  <a:pt x="5019170" y="1376736"/>
                </a:cubicBezTo>
                <a:cubicBezTo>
                  <a:pt x="4701621" y="1377398"/>
                  <a:pt x="4683308" y="1315322"/>
                  <a:pt x="4504276" y="1376736"/>
                </a:cubicBezTo>
                <a:cubicBezTo>
                  <a:pt x="4325244" y="1438150"/>
                  <a:pt x="4056395" y="1351360"/>
                  <a:pt x="3905563" y="1376736"/>
                </a:cubicBezTo>
                <a:cubicBezTo>
                  <a:pt x="3754731" y="1402112"/>
                  <a:pt x="3721604" y="1349187"/>
                  <a:pt x="3558309" y="1376736"/>
                </a:cubicBezTo>
                <a:cubicBezTo>
                  <a:pt x="3395014" y="1404285"/>
                  <a:pt x="3169270" y="1335476"/>
                  <a:pt x="2791955" y="1376736"/>
                </a:cubicBezTo>
                <a:cubicBezTo>
                  <a:pt x="2414640" y="1417996"/>
                  <a:pt x="2456600" y="1350394"/>
                  <a:pt x="2277062" y="1376736"/>
                </a:cubicBezTo>
                <a:cubicBezTo>
                  <a:pt x="2097524" y="1403078"/>
                  <a:pt x="1969367" y="1366045"/>
                  <a:pt x="1845988" y="1376736"/>
                </a:cubicBezTo>
                <a:cubicBezTo>
                  <a:pt x="1722609" y="1387427"/>
                  <a:pt x="1668852" y="1336286"/>
                  <a:pt x="1498734" y="1376736"/>
                </a:cubicBezTo>
                <a:cubicBezTo>
                  <a:pt x="1328616" y="1417186"/>
                  <a:pt x="1205436" y="1359689"/>
                  <a:pt x="983840" y="1376736"/>
                </a:cubicBezTo>
                <a:cubicBezTo>
                  <a:pt x="762244" y="1393783"/>
                  <a:pt x="498589" y="1341679"/>
                  <a:pt x="229461" y="1376736"/>
                </a:cubicBezTo>
                <a:cubicBezTo>
                  <a:pt x="101057" y="1363445"/>
                  <a:pt x="2265" y="1307019"/>
                  <a:pt x="0" y="1147275"/>
                </a:cubicBezTo>
                <a:cubicBezTo>
                  <a:pt x="-26373" y="1000642"/>
                  <a:pt x="39808" y="912208"/>
                  <a:pt x="0" y="706724"/>
                </a:cubicBezTo>
                <a:cubicBezTo>
                  <a:pt x="-39808" y="501240"/>
                  <a:pt x="23395" y="428783"/>
                  <a:pt x="0" y="22946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4091770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Chia sẻ những điều em học được sau khi được học về chủ đề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rường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học?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 descr="Happy Cute Kid Boy and Girl Dialog Stock Vector - Illustration of lesson,  learn: 163533086">
            <a:extLst>
              <a:ext uri="{FF2B5EF4-FFF2-40B4-BE49-F238E27FC236}">
                <a16:creationId xmlns:a16="http://schemas.microsoft.com/office/drawing/2014/main" id="{4F8A5A0E-6E10-9EAE-8932-CFEBB3D54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8" b="86619" l="11625" r="90125">
                        <a14:foregroundMark x1="31688" y1="45826" x2="32313" y2="53700"/>
                        <a14:foregroundMark x1="29500" y1="72647" x2="31063" y2="69509"/>
                        <a14:foregroundMark x1="33563" y1="85731" x2="33875" y2="82889"/>
                        <a14:foregroundMark x1="38750" y1="61634" x2="38750" y2="61634"/>
                        <a14:foregroundMark x1="84938" y1="85850" x2="84938" y2="82889"/>
                        <a14:foregroundMark x1="74125" y1="86619" x2="76000" y2="81705"/>
                        <a14:foregroundMark x1="87438" y1="41681" x2="87438" y2="41681"/>
                        <a14:foregroundMark x1="80563" y1="46714" x2="80375" y2="48194"/>
                        <a14:foregroundMark x1="72688" y1="46300" x2="73313" y2="46004"/>
                        <a14:foregroundMark x1="82125" y1="47188" x2="82125" y2="47188"/>
                        <a14:foregroundMark x1="40188" y1="52812" x2="40188" y2="52812"/>
                        <a14:foregroundMark x1="76000" y1="84369" x2="76500" y2="84251"/>
                        <a14:foregroundMark x1="19125" y1="23683" x2="30000" y2="13381"/>
                        <a14:foregroundMark x1="69563" y1="9947" x2="67063" y2="26051"/>
                        <a14:foregroundMark x1="78813" y1="63114" x2="80688" y2="54589"/>
                        <a14:foregroundMark x1="79938" y1="69509" x2="79938" y2="6802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2" t="5506" r="6441" b="11307"/>
          <a:stretch/>
        </p:blipFill>
        <p:spPr bwMode="auto">
          <a:xfrm>
            <a:off x="3750068" y="2574220"/>
            <a:ext cx="4048017" cy="41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49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8EE928-AF55-699B-CF30-7FD878593A0F}"/>
              </a:ext>
            </a:extLst>
          </p:cNvPr>
          <p:cNvSpPr txBox="1"/>
          <p:nvPr/>
        </p:nvSpPr>
        <p:spPr>
          <a:xfrm>
            <a:off x="2598029" y="2667189"/>
            <a:ext cx="7045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LUYỆN TẬP</a:t>
            </a:r>
            <a:endParaRPr lang="en-US" sz="9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Google Shape;822;p20">
            <a:extLst>
              <a:ext uri="{FF2B5EF4-FFF2-40B4-BE49-F238E27FC236}">
                <a16:creationId xmlns:a16="http://schemas.microsoft.com/office/drawing/2014/main" id="{3E82B663-3B12-563E-3B47-AC87977C231B}"/>
              </a:ext>
            </a:extLst>
          </p:cNvPr>
          <p:cNvSpPr/>
          <p:nvPr/>
        </p:nvSpPr>
        <p:spPr>
          <a:xfrm>
            <a:off x="12238083" y="4789075"/>
            <a:ext cx="824243" cy="810754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8853" tIns="118853" rIns="118853" bIns="118853" anchor="t" anchorCtr="0">
            <a:noAutofit/>
          </a:bodyPr>
          <a:lstStyle/>
          <a:p>
            <a:pPr algn="ctr"/>
            <a:endParaRPr sz="2600" dirty="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algn="ctr"/>
            <a:endParaRPr sz="2600" dirty="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algn="ctr"/>
            <a:endParaRPr sz="3250" dirty="0"/>
          </a:p>
        </p:txBody>
      </p:sp>
    </p:spTree>
    <p:extLst>
      <p:ext uri="{BB962C8B-B14F-4D97-AF65-F5344CB8AC3E}">
        <p14:creationId xmlns:p14="http://schemas.microsoft.com/office/powerpoint/2010/main" val="24884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Nền Slide Powerpoint Học Tập Đẹp, Đơn Giản, Dễ Thương Nhất">
            <a:extLst>
              <a:ext uri="{FF2B5EF4-FFF2-40B4-BE49-F238E27FC236}">
                <a16:creationId xmlns:a16="http://schemas.microsoft.com/office/drawing/2014/main" id="{5B33EFA7-088F-6A8F-FB80-F26726AD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910" y="0"/>
            <a:ext cx="12265110" cy="69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Punched Tape 6">
            <a:extLst>
              <a:ext uri="{FF2B5EF4-FFF2-40B4-BE49-F238E27FC236}">
                <a16:creationId xmlns:a16="http://schemas.microsoft.com/office/drawing/2014/main" id="{44626F16-6F9D-BB7C-E5D4-2B73149E48F1}"/>
              </a:ext>
            </a:extLst>
          </p:cNvPr>
          <p:cNvSpPr/>
          <p:nvPr/>
        </p:nvSpPr>
        <p:spPr>
          <a:xfrm>
            <a:off x="2414428" y="2054783"/>
            <a:ext cx="6755258" cy="2794472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Cùng sưu tầm </a:t>
            </a:r>
          </a:p>
          <a:p>
            <a:pPr algn="ctr"/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đồ dùng học tập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375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ảnh đã tải lên">
            <a:hlinkClick r:id="rId2" action="ppaction://hlinksldjump"/>
            <a:extLst>
              <a:ext uri="{FF2B5EF4-FFF2-40B4-BE49-F238E27FC236}">
                <a16:creationId xmlns:a16="http://schemas.microsoft.com/office/drawing/2014/main" id="{35348201-8828-21ED-FE42-96212617B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969" r="93281">
                        <a14:foregroundMark x1="7969" y1="76250" x2="7969" y2="76250"/>
                        <a14:foregroundMark x1="22917" y1="25625" x2="79896" y2="21979"/>
                        <a14:foregroundMark x1="79896" y1="21979" x2="83646" y2="21979"/>
                        <a14:foregroundMark x1="93281" y1="21146" x2="93281" y2="21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98" y="299638"/>
            <a:ext cx="4298340" cy="21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skars® for Kids Scissors - Blunt Tip | Scissors | Cutting Tools | Art  Supplies | Art Supplies &amp; Crafts | Nasco">
            <a:hlinkClick r:id="rId5" action="ppaction://hlinksldjump"/>
            <a:extLst>
              <a:ext uri="{FF2B5EF4-FFF2-40B4-BE49-F238E27FC236}">
                <a16:creationId xmlns:a16="http://schemas.microsoft.com/office/drawing/2014/main" id="{F0E6F096-EC74-96C0-8EB9-BE6E55B4E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565" y="2556714"/>
            <a:ext cx="2303533" cy="23035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Tẩy Hoạt Hình Anime Bè Cao Su Phim Hoạt Hình Vẽ Tay PNG , Tẩy Xóa,  Văn Phòng Phẩm, Hình Vẽ Trang Trí PNG trong suốt và Vector để tải">
            <a:hlinkClick r:id="rId8" action="ppaction://hlinksldjump"/>
            <a:extLst>
              <a:ext uri="{FF2B5EF4-FFF2-40B4-BE49-F238E27FC236}">
                <a16:creationId xmlns:a16="http://schemas.microsoft.com/office/drawing/2014/main" id="{8C9F1339-6411-D9E2-1EA1-09422C678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85" y="3229351"/>
            <a:ext cx="1935947" cy="19359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đã tải lên">
            <a:hlinkClick r:id="rId11" action="ppaction://hlinksldjump"/>
            <a:extLst>
              <a:ext uri="{FF2B5EF4-FFF2-40B4-BE49-F238E27FC236}">
                <a16:creationId xmlns:a16="http://schemas.microsoft.com/office/drawing/2014/main" id="{7D76185C-B99A-CE27-220D-AC98A42AE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61" t="18900" r="9661" b="16962"/>
          <a:stretch/>
        </p:blipFill>
        <p:spPr bwMode="auto">
          <a:xfrm>
            <a:off x="7991949" y="333045"/>
            <a:ext cx="2677149" cy="212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ình ảnh đã tải lên">
            <a:hlinkClick r:id="rId8" action="ppaction://hlinksldjump"/>
            <a:extLst>
              <a:ext uri="{FF2B5EF4-FFF2-40B4-BE49-F238E27FC236}">
                <a16:creationId xmlns:a16="http://schemas.microsoft.com/office/drawing/2014/main" id="{F4EE0A15-EAC0-8546-5DB4-DA934933A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633" b="95714" l="6857" r="66429">
                        <a14:foregroundMark x1="66429" y1="66122" x2="66429" y2="66122"/>
                        <a14:foregroundMark x1="58429" y1="64286" x2="58429" y2="6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504" r="30199"/>
          <a:stretch/>
        </p:blipFill>
        <p:spPr bwMode="auto">
          <a:xfrm>
            <a:off x="2992017" y="2735851"/>
            <a:ext cx="4984791" cy="212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ình ảnh đã tải lên">
            <a:hlinkClick r:id="rId5" action="ppaction://hlinksldjump"/>
            <a:extLst>
              <a:ext uri="{FF2B5EF4-FFF2-40B4-BE49-F238E27FC236}">
                <a16:creationId xmlns:a16="http://schemas.microsoft.com/office/drawing/2014/main" id="{4DC150B2-FA01-0DCA-BCAF-B71375A6E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5054" r="47292">
                        <a14:foregroundMark x1="40975" y1="19184" x2="40975" y2="19184"/>
                        <a14:foregroundMark x1="43502" y1="50816" x2="43502" y2="50816"/>
                        <a14:foregroundMark x1="38989" y1="82857" x2="38989" y2="82857"/>
                        <a14:foregroundMark x1="40975" y1="74694" x2="40975" y2="74694"/>
                        <a14:foregroundMark x1="41516" y1="60612" x2="41877" y2="44286"/>
                        <a14:foregroundMark x1="41155" y1="16531" x2="41155" y2="16531"/>
                        <a14:foregroundMark x1="47292" y1="35510" x2="47292" y2="35510"/>
                        <a14:foregroundMark x1="43682" y1="28980" x2="44404" y2="31020"/>
                        <a14:foregroundMark x1="46570" y1="38367" x2="46751" y2="43469"/>
                        <a14:foregroundMark x1="34116" y1="34082" x2="34116" y2="34082"/>
                        <a14:foregroundMark x1="41697" y1="15102" x2="41697" y2="15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266"/>
          <a:stretch/>
        </p:blipFill>
        <p:spPr bwMode="auto">
          <a:xfrm rot="5400000">
            <a:off x="1374052" y="3491800"/>
            <a:ext cx="2303533" cy="401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đã tải lên">
            <a:hlinkClick r:id="rId8" action="ppaction://hlinksldjump"/>
            <a:extLst>
              <a:ext uri="{FF2B5EF4-FFF2-40B4-BE49-F238E27FC236}">
                <a16:creationId xmlns:a16="http://schemas.microsoft.com/office/drawing/2014/main" id="{4F000B23-3DD2-74A3-9BD7-CF88B1732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88" b="95000" l="2070" r="95613">
                        <a14:foregroundMark x1="6457" y1="29898" x2="13576" y2="28571"/>
                        <a14:foregroundMark x1="95778" y1="31531" x2="95778" y2="43673"/>
                        <a14:foregroundMark x1="69040" y1="5408" x2="69371" y2="4388"/>
                        <a14:foregroundMark x1="6705" y1="54388" x2="6705" y2="54388"/>
                        <a14:foregroundMark x1="38825" y1="81531" x2="82285" y2="57041"/>
                        <a14:foregroundMark x1="82285" y1="57041" x2="88907" y2="55714"/>
                        <a14:foregroundMark x1="46440" y1="55408" x2="79387" y2="43673"/>
                        <a14:foregroundMark x1="79387" y1="43673" x2="79719" y2="43265"/>
                        <a14:foregroundMark x1="33940" y1="62449" x2="33113" y2="88265"/>
                        <a14:foregroundMark x1="6457" y1="52347" x2="2070" y2="39286"/>
                        <a14:foregroundMark x1="25248" y1="95000" x2="30381" y2="91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44" y="4997769"/>
            <a:ext cx="2136117" cy="173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ình ảnh đã tải lên">
            <a:hlinkClick r:id="rId2" action="ppaction://hlinksldjump"/>
            <a:extLst>
              <a:ext uri="{FF2B5EF4-FFF2-40B4-BE49-F238E27FC236}">
                <a16:creationId xmlns:a16="http://schemas.microsoft.com/office/drawing/2014/main" id="{C09DCD6F-FAB4-DF94-F221-DC9ED0451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7" b="90000" l="10000" r="90000">
                        <a14:foregroundMark x1="16020" y1="85102" x2="18265" y2="71429"/>
                        <a14:foregroundMark x1="18061" y1="86327" x2="18061" y2="86327"/>
                        <a14:foregroundMark x1="21224" y1="80102" x2="21224" y2="80102"/>
                        <a14:foregroundMark x1="14184" y1="80408" x2="14184" y2="80408"/>
                        <a14:foregroundMark x1="15102" y1="78878" x2="15102" y2="78878"/>
                        <a14:foregroundMark x1="18980" y1="10306" x2="18980" y2="10306"/>
                        <a14:foregroundMark x1="17653" y1="10714" x2="17755" y2="10102"/>
                        <a14:foregroundMark x1="18265" y1="6837" x2="18265" y2="6837"/>
                        <a14:foregroundMark x1="18265" y1="85408" x2="18265" y2="85408"/>
                        <a14:foregroundMark x1="38673" y1="9082" x2="40000" y2="55204"/>
                        <a14:foregroundMark x1="40000" y1="55204" x2="35102" y2="75510"/>
                        <a14:foregroundMark x1="35102" y1="75510" x2="36327" y2="83673"/>
                        <a14:foregroundMark x1="36327" y1="83673" x2="36429" y2="83776"/>
                        <a14:foregroundMark x1="40612" y1="84082" x2="40102" y2="84694"/>
                        <a14:foregroundMark x1="39184" y1="84184" x2="40816" y2="82245"/>
                        <a14:foregroundMark x1="41633" y1="77857" x2="41633" y2="81837"/>
                        <a14:foregroundMark x1="36837" y1="80204" x2="43571" y2="79286"/>
                        <a14:foregroundMark x1="21939" y1="83367" x2="21939" y2="80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80" r="47198"/>
          <a:stretch/>
        </p:blipFill>
        <p:spPr bwMode="auto">
          <a:xfrm rot="5400000">
            <a:off x="7995015" y="3577120"/>
            <a:ext cx="1993656" cy="45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ình ảnh đã tải lên">
            <a:hlinkClick r:id="rId11" action="ppaction://hlinksldjump"/>
            <a:extLst>
              <a:ext uri="{FF2B5EF4-FFF2-40B4-BE49-F238E27FC236}">
                <a16:creationId xmlns:a16="http://schemas.microsoft.com/office/drawing/2014/main" id="{43C4E4F8-E31F-40FF-9C07-BFA2A1B3C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84" t="10119" r="32140" b="10711"/>
          <a:stretch/>
        </p:blipFill>
        <p:spPr bwMode="auto">
          <a:xfrm>
            <a:off x="1041850" y="145275"/>
            <a:ext cx="1571967" cy="320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remium Vector | Next and previous button with arrow right left icon in  modern label banner back prev and next button">
            <a:hlinkClick r:id="rId5" action="ppaction://hlinksldjump"/>
            <a:extLst>
              <a:ext uri="{FF2B5EF4-FFF2-40B4-BE49-F238E27FC236}">
                <a16:creationId xmlns:a16="http://schemas.microsoft.com/office/drawing/2014/main" id="{31272127-80F3-5EE3-2516-02925C24A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2450" b="44950" l="17550" r="82700">
                        <a14:foregroundMark x1="30200" y1="33950" x2="30200" y2="33950"/>
                        <a14:foregroundMark x1="80350" y1="29950" x2="80350" y2="29950"/>
                        <a14:foregroundMark x1="17550" y1="36050" x2="17550" y2="36050"/>
                        <a14:foregroundMark x1="29900" y1="44950" x2="29900" y2="44950"/>
                        <a14:foregroundMark x1="49550" y1="34400" x2="67950" y2="34250"/>
                        <a14:foregroundMark x1="67950" y1="34250" x2="69350" y2="34250"/>
                        <a14:foregroundMark x1="54450" y1="31700" x2="57550" y2="32450"/>
                        <a14:foregroundMark x1="82700" y1="28300" x2="82700" y2="28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78" t="19792" r="13455" b="53570"/>
          <a:stretch/>
        </p:blipFill>
        <p:spPr bwMode="auto">
          <a:xfrm>
            <a:off x="9851943" y="-63742"/>
            <a:ext cx="2185254" cy="7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23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96BA6C-780E-BC7F-F164-EDC6FACA62AB}"/>
              </a:ext>
            </a:extLst>
          </p:cNvPr>
          <p:cNvSpPr/>
          <p:nvPr/>
        </p:nvSpPr>
        <p:spPr>
          <a:xfrm>
            <a:off x="3362858" y="1058042"/>
            <a:ext cx="5161481" cy="123289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Chia sẻ về việc em đã làm để giúp đỡ bạn bè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50" name="Picture 2" descr="Premium Vector | Happy cute kid girl ready to go to school | Cute kids,  Cute bear drawings, Kids cartoon characters">
            <a:extLst>
              <a:ext uri="{FF2B5EF4-FFF2-40B4-BE49-F238E27FC236}">
                <a16:creationId xmlns:a16="http://schemas.microsoft.com/office/drawing/2014/main" id="{E20F5B15-F9DD-3CF1-8359-6A580F9AA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1693" l="9585" r="89617">
                        <a14:foregroundMark x1="52556" y1="89297" x2="52556" y2="89297"/>
                        <a14:foregroundMark x1="39617" y1="89617" x2="39617" y2="89617"/>
                        <a14:foregroundMark x1="57188" y1="27316" x2="57188" y2="27316"/>
                        <a14:foregroundMark x1="45527" y1="26677" x2="45527" y2="26677"/>
                        <a14:foregroundMark x1="48882" y1="91054" x2="48882" y2="91054"/>
                        <a14:foregroundMark x1="44409" y1="91214" x2="54952" y2="91214"/>
                        <a14:foregroundMark x1="41054" y1="91374" x2="46486" y2="91214"/>
                        <a14:foregroundMark x1="54952" y1="91693" x2="60224" y2="91534"/>
                        <a14:foregroundMark x1="24760" y1="60543" x2="24760" y2="60543"/>
                        <a14:foregroundMark x1="25080" y1="62620" x2="26997" y2="62460"/>
                        <a14:foregroundMark x1="27636" y1="63578" x2="27636" y2="63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93" y="1326135"/>
            <a:ext cx="5010471" cy="501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mputer Icons Symbol Home - Home Icon - Free Transparent PNG Clipart  Images Download">
            <a:hlinkClick r:id="rId5" action="ppaction://hlinksldjump"/>
            <a:extLst>
              <a:ext uri="{FF2B5EF4-FFF2-40B4-BE49-F238E27FC236}">
                <a16:creationId xmlns:a16="http://schemas.microsoft.com/office/drawing/2014/main" id="{BE9B3AB2-2A38-E0D7-EF3F-AD42BFD01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6" b="93750" l="2381" r="95000">
                        <a14:foregroundMark x1="18810" y1="25795" x2="47619" y2="22159"/>
                        <a14:foregroundMark x1="56905" y1="15795" x2="81310" y2="45455"/>
                        <a14:foregroundMark x1="81310" y1="45455" x2="84762" y2="46932"/>
                        <a14:foregroundMark x1="69167" y1="17955" x2="75476" y2="25568"/>
                        <a14:foregroundMark x1="75476" y1="25568" x2="84405" y2="45568"/>
                        <a14:foregroundMark x1="84405" y1="45568" x2="83333" y2="58864"/>
                        <a14:foregroundMark x1="83333" y1="58864" x2="71667" y2="72955"/>
                        <a14:foregroundMark x1="71667" y1="72955" x2="64762" y2="77841"/>
                        <a14:foregroundMark x1="64762" y1="77841" x2="64762" y2="77841"/>
                        <a14:foregroundMark x1="34286" y1="18295" x2="54762" y2="12045"/>
                        <a14:foregroundMark x1="29167" y1="30682" x2="5952" y2="43864"/>
                        <a14:foregroundMark x1="49286" y1="6705" x2="67024" y2="9886"/>
                        <a14:foregroundMark x1="67024" y1="9886" x2="76190" y2="17159"/>
                        <a14:foregroundMark x1="76190" y1="17159" x2="86667" y2="37159"/>
                        <a14:foregroundMark x1="86667" y1="37159" x2="89881" y2="49659"/>
                        <a14:foregroundMark x1="89881" y1="49659" x2="78095" y2="73636"/>
                        <a14:foregroundMark x1="78095" y1="73636" x2="59405" y2="84432"/>
                        <a14:foregroundMark x1="95119" y1="43409" x2="95000" y2="51818"/>
                        <a14:foregroundMark x1="49048" y1="5682" x2="50119" y2="5682"/>
                        <a14:foregroundMark x1="4881" y1="46591" x2="2381" y2="50568"/>
                        <a14:foregroundMark x1="44762" y1="93182" x2="59167" y2="93750"/>
                        <a14:foregroundMark x1="31905" y1="33523" x2="86429" y2="65341"/>
                        <a14:foregroundMark x1="68214" y1="35909" x2="17857" y2="73977"/>
                        <a14:foregroundMark x1="48095" y1="27386" x2="70952" y2="83068"/>
                        <a14:foregroundMark x1="31667" y1="41932" x2="64881" y2="74659"/>
                        <a14:foregroundMark x1="64881" y1="74659" x2="64881" y2="74659"/>
                        <a14:foregroundMark x1="29524" y1="44886" x2="55119" y2="71023"/>
                        <a14:foregroundMark x1="58452" y1="33977" x2="64643" y2="37955"/>
                        <a14:foregroundMark x1="64643" y1="37955" x2="67143" y2="45568"/>
                        <a14:foregroundMark x1="44762" y1="32159" x2="45357" y2="32159"/>
                        <a14:foregroundMark x1="50238" y1="29432" x2="50238" y2="29432"/>
                        <a14:foregroundMark x1="53095" y1="31705" x2="53333" y2="32273"/>
                        <a14:foregroundMark x1="70952" y1="45341" x2="70952" y2="45341"/>
                        <a14:foregroundMark x1="31667" y1="68750" x2="31667" y2="68750"/>
                        <a14:foregroundMark x1="52262" y1="69886" x2="51548" y2="70114"/>
                        <a14:foregroundMark x1="40119" y1="62045" x2="37143" y2="70682"/>
                        <a14:foregroundMark x1="47024" y1="67841" x2="50238" y2="70227"/>
                        <a14:foregroundMark x1="41786" y1="5227" x2="41786" y2="5227"/>
                        <a14:foregroundMark x1="50357" y1="4886" x2="50357" y2="4886"/>
                        <a14:foregroundMark x1="41786" y1="5114" x2="41786" y2="5114"/>
                        <a14:foregroundMark x1="42024" y1="5341" x2="41786" y2="5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439" y="0"/>
            <a:ext cx="1009872" cy="105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ình ảnh Tẩy Hoạt Hình Anime Bè Cao Su Phim Hoạt Hình Vẽ Tay PNG , Tẩy Xóa,  Văn Phòng Phẩm, Hình Vẽ Trang Trí PNG trong suốt và Vector để tải">
            <a:hlinkClick r:id="rId8" action="ppaction://hlinksldjump"/>
            <a:extLst>
              <a:ext uri="{FF2B5EF4-FFF2-40B4-BE49-F238E27FC236}">
                <a16:creationId xmlns:a16="http://schemas.microsoft.com/office/drawing/2014/main" id="{EAEBE1D6-856E-5903-1E8E-737F7E6CF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619" y="2377826"/>
            <a:ext cx="1935947" cy="19359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Hình ảnh đã tải lên">
            <a:hlinkClick r:id="rId8" action="ppaction://hlinksldjump"/>
            <a:extLst>
              <a:ext uri="{FF2B5EF4-FFF2-40B4-BE49-F238E27FC236}">
                <a16:creationId xmlns:a16="http://schemas.microsoft.com/office/drawing/2014/main" id="{D5454396-A9E8-1896-9EB6-A3BCA0544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88" b="95000" l="2070" r="95613">
                        <a14:foregroundMark x1="6457" y1="29898" x2="13576" y2="28571"/>
                        <a14:foregroundMark x1="95778" y1="31531" x2="95778" y2="43673"/>
                        <a14:foregroundMark x1="69040" y1="5408" x2="69371" y2="4388"/>
                        <a14:foregroundMark x1="6705" y1="54388" x2="6705" y2="54388"/>
                        <a14:foregroundMark x1="38825" y1="81531" x2="82285" y2="57041"/>
                        <a14:foregroundMark x1="82285" y1="57041" x2="88907" y2="55714"/>
                        <a14:foregroundMark x1="46440" y1="55408" x2="79387" y2="43673"/>
                        <a14:foregroundMark x1="79387" y1="43673" x2="79719" y2="43265"/>
                        <a14:foregroundMark x1="33940" y1="62449" x2="33113" y2="88265"/>
                        <a14:foregroundMark x1="6457" y1="52347" x2="2070" y2="39286"/>
                        <a14:foregroundMark x1="25248" y1="95000" x2="30381" y2="91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411" y="3845022"/>
            <a:ext cx="2136117" cy="173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lap 拍手 Sticker by JSA for iOS &amp; Android | GIPHY">
            <a:extLst>
              <a:ext uri="{FF2B5EF4-FFF2-40B4-BE49-F238E27FC236}">
                <a16:creationId xmlns:a16="http://schemas.microsoft.com/office/drawing/2014/main" id="{154AC0ED-61C5-53AD-CB64-E0B094894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0882" y="171625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4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494BCF-54BF-F55B-E528-BEB600A5548F}"/>
              </a:ext>
            </a:extLst>
          </p:cNvPr>
          <p:cNvSpPr/>
          <p:nvPr/>
        </p:nvSpPr>
        <p:spPr>
          <a:xfrm>
            <a:off x="3623245" y="1409533"/>
            <a:ext cx="4640709" cy="123289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Chia sẻ về một trò chơi em thích vào giờ ra chơi 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8" name="Picture 4" descr="Premium Vector | Happy cute kid boy ready to go to school">
            <a:extLst>
              <a:ext uri="{FF2B5EF4-FFF2-40B4-BE49-F238E27FC236}">
                <a16:creationId xmlns:a16="http://schemas.microsoft.com/office/drawing/2014/main" id="{4C97A50E-46DB-AD14-8000-6854F2AF0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1534" l="9585" r="89617">
                        <a14:foregroundMark x1="46006" y1="10863" x2="42332" y2="12300"/>
                        <a14:foregroundMark x1="66454" y1="17891" x2="66454" y2="17891"/>
                        <a14:foregroundMark x1="66933" y1="19010" x2="66933" y2="19968"/>
                        <a14:foregroundMark x1="65974" y1="17412" x2="66613" y2="18211"/>
                        <a14:foregroundMark x1="53674" y1="29553" x2="53674" y2="36901"/>
                        <a14:foregroundMark x1="61342" y1="22843" x2="55272" y2="28754"/>
                        <a14:foregroundMark x1="55272" y1="28754" x2="44728" y2="27796"/>
                        <a14:foregroundMark x1="44888" y1="25719" x2="43770" y2="29553"/>
                        <a14:foregroundMark x1="50319" y1="90895" x2="42013" y2="89936"/>
                        <a14:foregroundMark x1="42013" y1="89936" x2="42013" y2="89776"/>
                        <a14:foregroundMark x1="49840" y1="91054" x2="58466" y2="91374"/>
                        <a14:foregroundMark x1="42492" y1="91534" x2="42492" y2="91534"/>
                        <a14:foregroundMark x1="39457" y1="91534" x2="42332" y2="91534"/>
                        <a14:foregroundMark x1="59585" y1="91374" x2="63578" y2="91534"/>
                        <a14:foregroundMark x1="42812" y1="14058" x2="42812" y2="14058"/>
                        <a14:foregroundMark x1="49681" y1="10543" x2="41693" y2="1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9552" y="838011"/>
            <a:ext cx="5104086" cy="510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omputer Icons Symbol Home - Home Icon - Free Transparent PNG Clipart  Images Download">
            <a:hlinkClick r:id="rId6" action="ppaction://hlinksldjump"/>
            <a:extLst>
              <a:ext uri="{FF2B5EF4-FFF2-40B4-BE49-F238E27FC236}">
                <a16:creationId xmlns:a16="http://schemas.microsoft.com/office/drawing/2014/main" id="{8F4DDE34-2133-3CBA-586B-B9599262F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6" b="93750" l="2381" r="95000">
                        <a14:foregroundMark x1="18810" y1="25795" x2="47619" y2="22159"/>
                        <a14:foregroundMark x1="56905" y1="15795" x2="81310" y2="45455"/>
                        <a14:foregroundMark x1="81310" y1="45455" x2="84762" y2="46932"/>
                        <a14:foregroundMark x1="69167" y1="17955" x2="75476" y2="25568"/>
                        <a14:foregroundMark x1="75476" y1="25568" x2="84405" y2="45568"/>
                        <a14:foregroundMark x1="84405" y1="45568" x2="83333" y2="58864"/>
                        <a14:foregroundMark x1="83333" y1="58864" x2="71667" y2="72955"/>
                        <a14:foregroundMark x1="71667" y1="72955" x2="64762" y2="77841"/>
                        <a14:foregroundMark x1="64762" y1="77841" x2="64762" y2="77841"/>
                        <a14:foregroundMark x1="34286" y1="18295" x2="54762" y2="12045"/>
                        <a14:foregroundMark x1="29167" y1="30682" x2="5952" y2="43864"/>
                        <a14:foregroundMark x1="49286" y1="6705" x2="67024" y2="9886"/>
                        <a14:foregroundMark x1="67024" y1="9886" x2="76190" y2="17159"/>
                        <a14:foregroundMark x1="76190" y1="17159" x2="86667" y2="37159"/>
                        <a14:foregroundMark x1="86667" y1="37159" x2="89881" y2="49659"/>
                        <a14:foregroundMark x1="89881" y1="49659" x2="78095" y2="73636"/>
                        <a14:foregroundMark x1="78095" y1="73636" x2="59405" y2="84432"/>
                        <a14:foregroundMark x1="95119" y1="43409" x2="95000" y2="51818"/>
                        <a14:foregroundMark x1="49048" y1="5682" x2="50119" y2="5682"/>
                        <a14:foregroundMark x1="4881" y1="46591" x2="2381" y2="50568"/>
                        <a14:foregroundMark x1="44762" y1="93182" x2="59167" y2="93750"/>
                        <a14:foregroundMark x1="31905" y1="33523" x2="86429" y2="65341"/>
                        <a14:foregroundMark x1="68214" y1="35909" x2="17857" y2="73977"/>
                        <a14:foregroundMark x1="48095" y1="27386" x2="70952" y2="83068"/>
                        <a14:foregroundMark x1="31667" y1="41932" x2="64881" y2="74659"/>
                        <a14:foregroundMark x1="64881" y1="74659" x2="64881" y2="74659"/>
                        <a14:foregroundMark x1="29524" y1="44886" x2="55119" y2="71023"/>
                        <a14:foregroundMark x1="58452" y1="33977" x2="64643" y2="37955"/>
                        <a14:foregroundMark x1="64643" y1="37955" x2="67143" y2="45568"/>
                        <a14:foregroundMark x1="44762" y1="32159" x2="45357" y2="32159"/>
                        <a14:foregroundMark x1="50238" y1="29432" x2="50238" y2="29432"/>
                        <a14:foregroundMark x1="53095" y1="31705" x2="53333" y2="32273"/>
                        <a14:foregroundMark x1="70952" y1="45341" x2="70952" y2="45341"/>
                        <a14:foregroundMark x1="31667" y1="68750" x2="31667" y2="68750"/>
                        <a14:foregroundMark x1="52262" y1="69886" x2="51548" y2="70114"/>
                        <a14:foregroundMark x1="40119" y1="62045" x2="37143" y2="70682"/>
                        <a14:foregroundMark x1="47024" y1="67841" x2="50238" y2="70227"/>
                        <a14:foregroundMark x1="41786" y1="5227" x2="41786" y2="5227"/>
                        <a14:foregroundMark x1="50357" y1="4886" x2="50357" y2="4886"/>
                        <a14:foregroundMark x1="41786" y1="5114" x2="41786" y2="5114"/>
                        <a14:foregroundMark x1="42024" y1="5341" x2="41786" y2="5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439" y="0"/>
            <a:ext cx="1009872" cy="105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ình ảnh đã tải lên">
            <a:hlinkClick r:id="rId9" action="ppaction://hlinksldjump"/>
            <a:extLst>
              <a:ext uri="{FF2B5EF4-FFF2-40B4-BE49-F238E27FC236}">
                <a16:creationId xmlns:a16="http://schemas.microsoft.com/office/drawing/2014/main" id="{D853DC80-6CD8-7289-AADD-2B170D432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969" r="93281">
                        <a14:foregroundMark x1="7969" y1="76250" x2="7969" y2="76250"/>
                        <a14:foregroundMark x1="22917" y1="25625" x2="79896" y2="21979"/>
                        <a14:foregroundMark x1="79896" y1="21979" x2="83646" y2="21979"/>
                        <a14:foregroundMark x1="93281" y1="21146" x2="93281" y2="21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526" y="2648283"/>
            <a:ext cx="4298340" cy="21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Hình ảnh đã tải lên">
            <a:hlinkClick r:id="rId9" action="ppaction://hlinksldjump"/>
            <a:extLst>
              <a:ext uri="{FF2B5EF4-FFF2-40B4-BE49-F238E27FC236}">
                <a16:creationId xmlns:a16="http://schemas.microsoft.com/office/drawing/2014/main" id="{791B2EC1-CAF3-092F-D062-98A1137FF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37" b="90000" l="10000" r="90000">
                        <a14:foregroundMark x1="16020" y1="85102" x2="18265" y2="71429"/>
                        <a14:foregroundMark x1="18061" y1="86327" x2="18061" y2="86327"/>
                        <a14:foregroundMark x1="21224" y1="80102" x2="21224" y2="80102"/>
                        <a14:foregroundMark x1="14184" y1="80408" x2="14184" y2="80408"/>
                        <a14:foregroundMark x1="15102" y1="78878" x2="15102" y2="78878"/>
                        <a14:foregroundMark x1="18980" y1="10306" x2="18980" y2="10306"/>
                        <a14:foregroundMark x1="17653" y1="10714" x2="17755" y2="10102"/>
                        <a14:foregroundMark x1="18265" y1="6837" x2="18265" y2="6837"/>
                        <a14:foregroundMark x1="18265" y1="85408" x2="18265" y2="85408"/>
                        <a14:foregroundMark x1="38673" y1="9082" x2="40000" y2="55204"/>
                        <a14:foregroundMark x1="40000" y1="55204" x2="35102" y2="75510"/>
                        <a14:foregroundMark x1="35102" y1="75510" x2="36327" y2="83673"/>
                        <a14:foregroundMark x1="36327" y1="83673" x2="36429" y2="83776"/>
                        <a14:foregroundMark x1="40612" y1="84082" x2="40102" y2="84694"/>
                        <a14:foregroundMark x1="39184" y1="84184" x2="40816" y2="82245"/>
                        <a14:foregroundMark x1="41633" y1="77857" x2="41633" y2="81837"/>
                        <a14:foregroundMark x1="36837" y1="80204" x2="43571" y2="79286"/>
                        <a14:foregroundMark x1="21939" y1="83367" x2="21939" y2="80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80" r="47198"/>
          <a:stretch/>
        </p:blipFill>
        <p:spPr bwMode="auto">
          <a:xfrm rot="5400000">
            <a:off x="5705497" y="3987636"/>
            <a:ext cx="1993656" cy="45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53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hysics Class for Kids: Kinetic Energy Infographics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114</Words>
  <Application>Microsoft Office PowerPoint</Application>
  <PresentationFormat>Custom</PresentationFormat>
  <Paragraphs>23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Fredoka One</vt:lpstr>
      <vt:lpstr>Verdana</vt:lpstr>
      <vt:lpstr>Times New Roman</vt:lpstr>
      <vt:lpstr>Arial</vt:lpstr>
      <vt:lpstr>Exo 2</vt:lpstr>
      <vt:lpstr>Century Schoolbook</vt:lpstr>
      <vt:lpstr>Roboto Condensed Light</vt:lpstr>
      <vt:lpstr>VNI-Brush</vt:lpstr>
      <vt:lpstr>Physics Class for Kids: Kinetic Energy Infographics by Slidesgo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Làm ống đựng bút  từ chai nhựa </vt:lpstr>
      <vt:lpstr>PowerPoint Presentation</vt:lpstr>
      <vt:lpstr>Trang trí  lọ đựng bút của em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VÀ XÃ HỘI 1</dc:title>
  <dc:creator>Lê Hiền Chi</dc:creator>
  <cp:lastModifiedBy>5420</cp:lastModifiedBy>
  <cp:revision>30</cp:revision>
  <dcterms:modified xsi:type="dcterms:W3CDTF">2024-11-24T11:29:40Z</dcterms:modified>
</cp:coreProperties>
</file>