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95" r:id="rId3"/>
    <p:sldId id="296" r:id="rId4"/>
    <p:sldId id="291" r:id="rId5"/>
    <p:sldId id="297" r:id="rId6"/>
    <p:sldId id="298" r:id="rId7"/>
    <p:sldId id="299" r:id="rId8"/>
    <p:sldId id="3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6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53AF-5671-B869-AC6A-7115794F1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9E1DD-0823-E26F-77EC-D2CBBC676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A74D6-667E-38A6-A292-D4112CCE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355D9-9ECF-6C90-15FF-4589642E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E31D-F8CE-9698-1EB8-99BC6AAA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0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F126-09B3-C3B6-DF29-2823C249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6A64-CEEB-6B63-DEEC-692EB0AD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DFF5-5BAD-4772-22BB-C8660D73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8E46E-3328-74A9-07B8-E9252729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D1454-3410-E27B-B9E0-C270DCE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D05F4-913F-58B9-498D-D3A0C9427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AD047-45C2-700C-BFFA-222269AE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03F8B-B148-BB96-5BDE-EE07EC05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5CBB2-58D6-CED4-94B7-3D0E23FF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452C1-FB40-171A-FE98-E3D937F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56E3-BC35-A2E2-D16C-AA25E286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E798-CE90-49C6-51FA-DFBC9C44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002DD-FC24-7E24-CB93-BC006341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2E54-038A-4F5E-661B-5A40CA42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8DF7-150F-440B-B59C-67197E43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1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8855-E1E5-9760-E201-5EFA888C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AA19F-8EEE-133A-FD4B-D68443A2C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3128-33BA-A40E-8D2B-13AB4996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6151-BF5C-CDCD-CC8C-41F3C709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E179-2CA3-4548-9102-BECA3EAF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9124-8BA5-F893-0D4A-DA781449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4E93C-2F16-0D9F-6A51-945636143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D8FD5-4342-0B66-5850-C932E523A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47AE7-789D-94D9-E997-EAD09E56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C465E-F984-E193-0146-2C80F975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07601-B93B-1248-9CBC-3BEF1593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BC19-2F08-121A-09B2-AE004D96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92945-443B-FA25-1347-9760C4CE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AECBD-4EA2-B6C8-1B92-CF4843C8D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81113-D45F-3A7D-8456-873D46CCF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5C6E2-F04B-7434-23D0-3ED6306C2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99C65-3502-AAE5-D363-FC047CCD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1E74D-083D-3D3A-577C-415025C1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9780B-F86E-E102-95D2-DCB91350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0E6E-2043-0129-4276-681CF740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9DAC7-184F-4BB7-DD72-ED97F661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1C0C-ED0E-DCFB-3B3F-A787F25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4D41A-8717-6469-4A54-BC51002C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05C2C-70DC-2F8B-398E-8C52E384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9D4C2-CE0D-FF61-911B-DCF353AD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12455-EFAC-9976-2E45-92122E26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59CB-6BF2-9987-C239-B217E49B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6EDB-83F5-27A8-DA83-392A6DD3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79BD5-4849-1729-F3FB-50BC32C30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061A5-8E94-6453-1A01-9D58AAFD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1B8D8-2600-93B9-4CA7-B0715F2E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FB185-1A45-A295-7E65-49924C38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0BCE-7073-D195-A7E9-D428BC22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1B57F-AF89-B7B4-2EE7-266EB5AB8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784C-4D60-5AD4-22E2-3D6CC2E56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3D33D-AD27-4B83-62CF-38622CCB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ACEC8-D7C5-5B06-EE69-4F58E46E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47EE9-68A4-BBA2-3CC3-A32ABDB2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FC36D-DE91-107D-9A38-48FF0975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06903-03E2-C37C-0045-0A37D8D5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A065E-A5CD-9F3D-8F2F-829D4D518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C1AD-BA3F-4215-8686-B7ECA3860A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C294-02EE-E55F-EEA5-A6025C821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71D5C-0EB5-3F4B-2C17-8D88668C2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8"/>
            <a:ext cx="12157995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5" y="2465007"/>
            <a:ext cx="3679783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70" y="4230989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5" y="3169722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8" y="860318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0380" y="508884"/>
            <a:ext cx="516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" y="587830"/>
            <a:ext cx="10123714" cy="544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594" y="849086"/>
            <a:ext cx="9914709" cy="496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39" y="705394"/>
            <a:ext cx="10384971" cy="538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" y="587830"/>
            <a:ext cx="10123714" cy="544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07431" y="3306985"/>
            <a:ext cx="1499578" cy="6124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88178" y="3907782"/>
            <a:ext cx="1399048" cy="6071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7423679" y="2512234"/>
            <a:ext cx="540881" cy="5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7403801" y="5247861"/>
            <a:ext cx="587260" cy="53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594" y="849086"/>
            <a:ext cx="9914709" cy="496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83242" y="4883059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3243" y="5035462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ê</a:t>
            </a:r>
            <a:r>
              <a:rPr lang="en-US" sz="44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52064" y="4889685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e</a:t>
            </a:r>
            <a:r>
              <a:rPr lang="en-US" sz="44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39" y="705394"/>
            <a:ext cx="10384971" cy="538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73366" y="3503591"/>
            <a:ext cx="2291683" cy="14884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5588254" y="3140768"/>
            <a:ext cx="1514914" cy="1100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5579165" y="4267200"/>
            <a:ext cx="1510748" cy="11661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27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5420</cp:lastModifiedBy>
  <cp:revision>14</cp:revision>
  <dcterms:created xsi:type="dcterms:W3CDTF">2022-09-09T10:43:55Z</dcterms:created>
  <dcterms:modified xsi:type="dcterms:W3CDTF">2024-12-01T09:10:54Z</dcterms:modified>
</cp:coreProperties>
</file>