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BFFB-B584-4361-8032-D1C53A7697B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37-8961-4CEB-AD9C-27C4CFE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1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BFFB-B584-4361-8032-D1C53A7697B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37-8961-4CEB-AD9C-27C4CFE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2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BFFB-B584-4361-8032-D1C53A7697B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37-8961-4CEB-AD9C-27C4CFE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8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BFFB-B584-4361-8032-D1C53A7697B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37-8961-4CEB-AD9C-27C4CFE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3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BFFB-B584-4361-8032-D1C53A7697B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37-8961-4CEB-AD9C-27C4CFE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5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BFFB-B584-4361-8032-D1C53A7697B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37-8961-4CEB-AD9C-27C4CFE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1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BFFB-B584-4361-8032-D1C53A7697B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37-8961-4CEB-AD9C-27C4CFE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BFFB-B584-4361-8032-D1C53A7697B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37-8961-4CEB-AD9C-27C4CFE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3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BFFB-B584-4361-8032-D1C53A7697B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37-8961-4CEB-AD9C-27C4CFE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5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BFFB-B584-4361-8032-D1C53A7697B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37-8961-4CEB-AD9C-27C4CFE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1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BFFB-B584-4361-8032-D1C53A7697B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F637-8961-4CEB-AD9C-27C4CFE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4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7BFFB-B584-4361-8032-D1C53A7697B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5F637-8961-4CEB-AD9C-27C4CFE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7888"/>
            <a:ext cx="12157995" cy="367935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5" y="2465007"/>
            <a:ext cx="3679783" cy="3980824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7870" y="4230989"/>
            <a:ext cx="2830073" cy="2705180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197" y="-236805"/>
            <a:ext cx="11022267" cy="367935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67615" y="3169722"/>
            <a:ext cx="603135" cy="374559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02748" y="860318"/>
            <a:ext cx="7277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defTabSz="914377">
              <a:defRPr/>
            </a:pP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089368" y="3743187"/>
            <a:ext cx="7326384" cy="71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30380" y="508884"/>
            <a:ext cx="516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50371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191" y="1113183"/>
            <a:ext cx="1024393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15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5949" y="742122"/>
            <a:ext cx="9660834" cy="573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00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165" y="914400"/>
            <a:ext cx="10005392" cy="504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14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191" y="1113183"/>
            <a:ext cx="1024393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1862E1C-95E0-4A44-B87E-A672567AA3B4}"/>
              </a:ext>
            </a:extLst>
          </p:cNvPr>
          <p:cNvSpPr/>
          <p:nvPr/>
        </p:nvSpPr>
        <p:spPr>
          <a:xfrm>
            <a:off x="6399125" y="3653717"/>
            <a:ext cx="942580" cy="785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862E1C-95E0-4A44-B87E-A672567AA3B4}"/>
              </a:ext>
            </a:extLst>
          </p:cNvPr>
          <p:cNvSpPr/>
          <p:nvPr/>
        </p:nvSpPr>
        <p:spPr>
          <a:xfrm>
            <a:off x="10169368" y="3673595"/>
            <a:ext cx="942580" cy="785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862E1C-95E0-4A44-B87E-A672567AA3B4}"/>
              </a:ext>
            </a:extLst>
          </p:cNvPr>
          <p:cNvSpPr/>
          <p:nvPr/>
        </p:nvSpPr>
        <p:spPr>
          <a:xfrm>
            <a:off x="2675264" y="4621125"/>
            <a:ext cx="942580" cy="785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862E1C-95E0-4A44-B87E-A672567AA3B4}"/>
              </a:ext>
            </a:extLst>
          </p:cNvPr>
          <p:cNvSpPr/>
          <p:nvPr/>
        </p:nvSpPr>
        <p:spPr>
          <a:xfrm>
            <a:off x="7684586" y="4660882"/>
            <a:ext cx="942580" cy="785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862E1C-95E0-4A44-B87E-A672567AA3B4}"/>
              </a:ext>
            </a:extLst>
          </p:cNvPr>
          <p:cNvSpPr/>
          <p:nvPr/>
        </p:nvSpPr>
        <p:spPr>
          <a:xfrm>
            <a:off x="10229003" y="4674134"/>
            <a:ext cx="942580" cy="785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4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5949" y="742122"/>
            <a:ext cx="9660834" cy="573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143418" y="3161233"/>
            <a:ext cx="992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08181" y="3107267"/>
            <a:ext cx="1071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3418" y="5731200"/>
            <a:ext cx="1071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97298" y="5717946"/>
            <a:ext cx="1071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165" y="914400"/>
            <a:ext cx="10005392" cy="504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5362970" y="2850164"/>
            <a:ext cx="1435398" cy="9134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00870" y="3949147"/>
            <a:ext cx="1656524" cy="14179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95007" y="2983444"/>
            <a:ext cx="1677340" cy="14884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flipV="1">
            <a:off x="5380383" y="4598507"/>
            <a:ext cx="1417985" cy="8613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96262" y="1917278"/>
            <a:ext cx="601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82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2</cp:revision>
  <dcterms:created xsi:type="dcterms:W3CDTF">2024-12-01T08:58:09Z</dcterms:created>
  <dcterms:modified xsi:type="dcterms:W3CDTF">2024-12-01T09:03:36Z</dcterms:modified>
</cp:coreProperties>
</file>