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  <p:sldMasterId id="2147483716" r:id="rId2"/>
  </p:sldMasterIdLst>
  <p:notesMasterIdLst>
    <p:notesMasterId r:id="rId18"/>
  </p:notesMasterIdLst>
  <p:sldIdLst>
    <p:sldId id="426" r:id="rId3"/>
    <p:sldId id="395" r:id="rId4"/>
    <p:sldId id="344" r:id="rId5"/>
    <p:sldId id="396" r:id="rId6"/>
    <p:sldId id="414" r:id="rId7"/>
    <p:sldId id="397" r:id="rId8"/>
    <p:sldId id="398" r:id="rId9"/>
    <p:sldId id="404" r:id="rId10"/>
    <p:sldId id="405" r:id="rId11"/>
    <p:sldId id="418" r:id="rId12"/>
    <p:sldId id="417" r:id="rId13"/>
    <p:sldId id="416" r:id="rId14"/>
    <p:sldId id="413" r:id="rId15"/>
    <p:sldId id="420" r:id="rId16"/>
    <p:sldId id="424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FF"/>
    <a:srgbClr val="FF0000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howGuides="1">
      <p:cViewPr varScale="1">
        <p:scale>
          <a:sx n="96" d="100"/>
          <a:sy n="96" d="100"/>
        </p:scale>
        <p:origin x="110" y="139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9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2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16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4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2E5E5F-C800-423D-AD72-8933897B3E00}" type="slidenum">
              <a:rPr lang="en-US" altLang="zh-CN" smtClean="0"/>
              <a:pPr/>
              <a:t>15</a:t>
            </a:fld>
            <a:endParaRPr lang="en-US" altLang="zh-CN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38638"/>
            <a:ext cx="50292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52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9364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678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533379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6920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27490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5501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09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815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4443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030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02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355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9584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297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457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542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170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7369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13355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852768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97054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86350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517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50580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941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4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149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60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38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86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20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660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4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214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w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audio" Target="../media/audio2.wav"/><Relationship Id="rId9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101863" y="4092397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051107" y="1623054"/>
            <a:ext cx="86074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Chào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mừng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đến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Tiếng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Việt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oc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ôc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uc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ưc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kern="10" dirty="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73500" y="2951989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1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49947" y="4693517"/>
            <a:ext cx="610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cs typeface="Times New Roman" panose="02020603050405020304" pitchFamily="18" charset="0"/>
              </a:rPr>
              <a:t>Bùi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cs typeface="Times New Roman" panose="02020603050405020304" pitchFamily="18" charset="0"/>
              </a:rPr>
              <a:t>Phương</a:t>
            </a:r>
            <a:r>
              <a:rPr lang="en-US" b="1" dirty="0" smtClean="0"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cs typeface="Times New Roman" panose="02020603050405020304" pitchFamily="18" charset="0"/>
              </a:rPr>
              <a:t>Thảo</a:t>
            </a:r>
            <a:endParaRPr lang="en-US" b="1" dirty="0" smtClean="0">
              <a:cs typeface="Times New Roman" panose="02020603050405020304" pitchFamily="18" charset="0"/>
            </a:endParaRPr>
          </a:p>
        </p:txBody>
      </p:sp>
      <p:pic>
        <p:nvPicPr>
          <p:cNvPr id="3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7740" cy="261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4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" name="Bài 48_ oc ôc - Phần 2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406" end="3270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874"/>
            <a:ext cx="11757068" cy="661352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304800" y="-24245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28077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" name="Bài 48_ oc ôc - Phần 2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812" end="3060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874"/>
            <a:ext cx="11757068" cy="661352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304800" y="-24245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40916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49_ uc ưc - Phần 2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3773" end="3453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152400"/>
            <a:ext cx="11887201" cy="65532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304800" y="-24245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15902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49_ uc ưc - Phần 2 - Tiếng Việt lớp 1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7384" end="3275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" y="152400"/>
            <a:ext cx="11887201" cy="65532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304800" y="-24245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baûng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con:</a:t>
            </a:r>
          </a:p>
        </p:txBody>
      </p:sp>
    </p:spTree>
    <p:extLst>
      <p:ext uri="{BB962C8B-B14F-4D97-AF65-F5344CB8AC3E}">
        <p14:creationId xmlns:p14="http://schemas.microsoft.com/office/powerpoint/2010/main" val="15886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DAFC1A0-8FF4-456B-9D89-8FF04E1FE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" t="1650" r="35114" b="2596"/>
          <a:stretch/>
        </p:blipFill>
        <p:spPr>
          <a:xfrm>
            <a:off x="304800" y="1295400"/>
            <a:ext cx="11582400" cy="441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32C787-3E0D-43A0-BAD1-8CED6CF58C93}"/>
              </a:ext>
            </a:extLst>
          </p:cNvPr>
          <p:cNvSpPr/>
          <p:nvPr/>
        </p:nvSpPr>
        <p:spPr>
          <a:xfrm>
            <a:off x="-304800" y="-24245"/>
            <a:ext cx="4741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3.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bảng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con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113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Nature Landscape Background With Funny Design Suitable For Kids, Nature,  Background, Funny Background Image for Free Download">
            <a:extLst>
              <a:ext uri="{FF2B5EF4-FFF2-40B4-BE49-F238E27FC236}">
                <a16:creationId xmlns:a16="http://schemas.microsoft.com/office/drawing/2014/main" id="{723FA717-8D18-4D9F-A72F-A982825E6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" y="167760"/>
            <a:ext cx="12106076" cy="66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5468781" y="4892241"/>
            <a:ext cx="1905000" cy="934979"/>
            <a:chOff x="-216" y="3820"/>
            <a:chExt cx="648" cy="281"/>
          </a:xfrm>
        </p:grpSpPr>
        <p:pic>
          <p:nvPicPr>
            <p:cNvPr id="22558" name="Picture 3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9" name="Picture 4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0" name="Picture 5" descr="9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4" y="609602"/>
            <a:ext cx="8582025" cy="28375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1" tIns="41015" rIns="82031" bIns="41015">
            <a:spAutoFit/>
          </a:bodyPr>
          <a:lstStyle/>
          <a:p>
            <a:pPr algn="ctr" defTabSz="820974">
              <a:lnSpc>
                <a:spcPct val="110000"/>
              </a:lnSpc>
              <a:spcBef>
                <a:spcPct val="50000"/>
              </a:spcBef>
              <a:defRPr/>
            </a:pPr>
            <a:endParaRPr lang="en-US" sz="51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0974">
              <a:lnSpc>
                <a:spcPct val="110000"/>
              </a:lnSpc>
              <a:spcBef>
                <a:spcPct val="50000"/>
              </a:spcBef>
              <a:defRPr/>
            </a:pPr>
            <a:endParaRPr lang="en-US" sz="19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0974">
              <a:lnSpc>
                <a:spcPct val="110000"/>
              </a:lnSpc>
              <a:spcBef>
                <a:spcPct val="50000"/>
              </a:spcBef>
              <a:defRPr/>
            </a:pPr>
            <a:endParaRPr lang="en-US" sz="630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524005" y="-18466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800"/>
          </a:p>
        </p:txBody>
      </p:sp>
      <p:pic>
        <p:nvPicPr>
          <p:cNvPr id="22533" name="Picture 8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1"/>
            <a:ext cx="6858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03" y="5577681"/>
            <a:ext cx="1066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21392"/>
            <a:ext cx="6858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343" y="5999362"/>
            <a:ext cx="1676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00" y="6151733"/>
            <a:ext cx="1371600" cy="6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3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5856292"/>
            <a:ext cx="6858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4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43" y="5932920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30" y="6183316"/>
            <a:ext cx="1254125" cy="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6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10538530" y="6212510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1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2" name="Picture 20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0461" flipV="1">
            <a:off x="8439948" y="3106473"/>
            <a:ext cx="9239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6" name="Picture 24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9196" flipV="1">
            <a:off x="9782969" y="2944024"/>
            <a:ext cx="9556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9" name="Picture 27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9186" flipV="1">
            <a:off x="7668530" y="1114521"/>
            <a:ext cx="1022351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0" name="Picture 28" descr="Dove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2910" flipV="1">
            <a:off x="8686803" y="990600"/>
            <a:ext cx="112395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2331881" y="1542162"/>
            <a:ext cx="7543800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kern="10" spc="-36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spc="-360" dirty="0" err="1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3600" b="1" kern="10" spc="-360" dirty="0"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56" name="Picture 31" descr="j03180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527">
            <a:off x="11372674" y="5964849"/>
            <a:ext cx="8905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24" y="5975887"/>
            <a:ext cx="1254125" cy="7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-226705" y="6193219"/>
            <a:ext cx="1371600" cy="58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3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2256734" y="6230343"/>
            <a:ext cx="2335685" cy="5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4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2952636" y="5951661"/>
            <a:ext cx="685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5" descr="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363">
            <a:off x="4109180" y="5904371"/>
            <a:ext cx="1254125" cy="86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j0318055">
            <a:extLst>
              <a:ext uri="{FF2B5EF4-FFF2-40B4-BE49-F238E27FC236}">
                <a16:creationId xmlns:a16="http://schemas.microsoft.com/office/drawing/2014/main" id="{16AB8EEE-0CF4-4591-BB12-4C940FBCD5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9065421" y="6213011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 descr="j0318055">
            <a:extLst>
              <a:ext uri="{FF2B5EF4-FFF2-40B4-BE49-F238E27FC236}">
                <a16:creationId xmlns:a16="http://schemas.microsoft.com/office/drawing/2014/main" id="{2F22F93B-40C7-4BD7-96E3-4030B1599D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7425767" y="6276633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 descr="j0318055">
            <a:extLst>
              <a:ext uri="{FF2B5EF4-FFF2-40B4-BE49-F238E27FC236}">
                <a16:creationId xmlns:a16="http://schemas.microsoft.com/office/drawing/2014/main" id="{C0EEE194-61AB-4883-BD8B-173A64DFD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7874">
            <a:off x="8256692" y="5653875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6" descr="j0318055">
            <a:extLst>
              <a:ext uri="{FF2B5EF4-FFF2-40B4-BE49-F238E27FC236}">
                <a16:creationId xmlns:a16="http://schemas.microsoft.com/office/drawing/2014/main" id="{D237CB0B-7294-4F73-B5B9-608146900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55814" y="6013726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6" descr="j0318055">
            <a:extLst>
              <a:ext uri="{FF2B5EF4-FFF2-40B4-BE49-F238E27FC236}">
                <a16:creationId xmlns:a16="http://schemas.microsoft.com/office/drawing/2014/main" id="{0EB51EAF-F353-428B-B56C-D61B3A7E8F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1170161" y="6286384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6" descr="j0318055">
            <a:extLst>
              <a:ext uri="{FF2B5EF4-FFF2-40B4-BE49-F238E27FC236}">
                <a16:creationId xmlns:a16="http://schemas.microsoft.com/office/drawing/2014/main" id="{ACD4825D-C906-4DBA-8961-5E9ABB31A0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2722149" y="6219154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6" descr="j0318055">
            <a:extLst>
              <a:ext uri="{FF2B5EF4-FFF2-40B4-BE49-F238E27FC236}">
                <a16:creationId xmlns:a16="http://schemas.microsoft.com/office/drawing/2014/main" id="{0B642EB0-2495-495E-B589-26D650BE9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7324">
            <a:off x="3962269" y="5487871"/>
            <a:ext cx="679451" cy="3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4852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2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16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18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2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  Trang Sổ Lập Kế Hoạch, Adobe Illustrator, Tã Vải, Hình Nền, Tranh, Manualidad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9" y="0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91316" y="390690"/>
            <a:ext cx="3360616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47</a:t>
            </a:r>
            <a:r>
              <a:rPr lang="en-US" sz="60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:</a:t>
            </a:r>
            <a:endParaRPr lang="en-US" sz="6000" b="1" dirty="0" smtClean="0">
              <a:ln w="2857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382837"/>
            <a:ext cx="76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oc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ôc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uc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ưc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769471" y="2362200"/>
            <a:ext cx="4390226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4424549" y="1265669"/>
            <a:ext cx="809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05401" y="2510814"/>
            <a:ext cx="14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g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24400" y="1278245"/>
            <a:ext cx="889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05989" y="3618420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g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49068" y="340090"/>
            <a:ext cx="60212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oâc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uc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öc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2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828800" y="5257800"/>
            <a:ext cx="10259421" cy="99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46900" y="332833"/>
            <a:ext cx="30877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47: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7" name="Content Placeholder 15">
            <a:extLst>
              <a:ext uri="{FF2B5EF4-FFF2-40B4-BE49-F238E27FC236}">
                <a16:creationId xmlns:a16="http://schemas.microsoft.com/office/drawing/2014/main" id="{50FDB63C-438F-4737-B476-01B0B0A007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481" t="52867" r="40297" b="40569"/>
          <a:stretch/>
        </p:blipFill>
        <p:spPr>
          <a:xfrm>
            <a:off x="5023838" y="3819387"/>
            <a:ext cx="198453" cy="1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1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16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76928" y="2555346"/>
            <a:ext cx="11817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oc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7938" y="2544955"/>
            <a:ext cx="17107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c</a:t>
            </a:r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oùc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6228" y="3581400"/>
            <a:ext cx="18743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boùc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34924" y="3628401"/>
            <a:ext cx="16754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hoïc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31" y="-8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886"/>
            <a:ext cx="76962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06512" y="1329369"/>
            <a:ext cx="1212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oâc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4309" y="1349161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cs typeface="Times New Roman" panose="02020603050405020304" pitchFamily="18" charset="0"/>
              </a:rPr>
              <a:t>b</a:t>
            </a:r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ốc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68343" y="3184888"/>
            <a:ext cx="18743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cs typeface="Times New Roman" panose="02020603050405020304" pitchFamily="18" charset="0"/>
              </a:rPr>
              <a:t>l</a:t>
            </a:r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cs typeface="Times New Roman" panose="02020603050405020304" pitchFamily="18" charset="0"/>
              </a:rPr>
              <a:t>ốc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2577" y="4953000"/>
            <a:ext cx="1167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cs typeface="Times New Roman" panose="02020603050405020304" pitchFamily="18" charset="0"/>
              </a:rPr>
              <a:t>t</a:t>
            </a:r>
            <a:r>
              <a:rPr lang="en-US" sz="6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cs typeface="Times New Roman" panose="02020603050405020304" pitchFamily="18" charset="0"/>
              </a:rPr>
              <a:t>ộc</a:t>
            </a:r>
            <a:endParaRPr lang="en-US" sz="6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8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" b="92245" l="0" r="100000">
                        <a14:foregroundMark x1="45213" y1="2313" x2="45213" y2="2313"/>
                        <a14:foregroundMark x1="12589" y1="24082" x2="12589" y2="24082"/>
                        <a14:foregroundMark x1="14716" y1="17959" x2="14716" y2="17959"/>
                        <a14:foregroundMark x1="10816" y1="20136" x2="10816" y2="20136"/>
                        <a14:foregroundMark x1="19681" y1="35646" x2="19681" y2="35646"/>
                        <a14:foregroundMark x1="19149" y1="42313" x2="19149" y2="42313"/>
                        <a14:foregroundMark x1="62589" y1="59184" x2="62589" y2="59184"/>
                        <a14:foregroundMark x1="52837" y1="59184" x2="52837" y2="59184"/>
                        <a14:foregroundMark x1="70922" y1="60816" x2="70922" y2="60816"/>
                        <a14:foregroundMark x1="68617" y1="58776" x2="68617" y2="58776"/>
                        <a14:foregroundMark x1="87234" y1="57551" x2="87234" y2="57551"/>
                        <a14:foregroundMark x1="57270" y1="59184" x2="57270" y2="59184"/>
                        <a14:foregroundMark x1="15248" y1="71020" x2="15248" y2="71020"/>
                        <a14:foregroundMark x1="27305" y1="74830" x2="27305" y2="74830"/>
                        <a14:foregroundMark x1="15426" y1="72245" x2="15426" y2="72245"/>
                        <a14:foregroundMark x1="18617" y1="70612" x2="18617" y2="70612"/>
                        <a14:foregroundMark x1="13652" y1="69252" x2="13652" y2="69252"/>
                        <a14:foregroundMark x1="8511" y1="84898" x2="8511" y2="84898"/>
                        <a14:foregroundMark x1="21986" y1="86939" x2="21986" y2="86939"/>
                        <a14:foregroundMark x1="29610" y1="87211" x2="29610" y2="87211"/>
                        <a14:foregroundMark x1="31206" y1="83537" x2="31206" y2="83537"/>
                        <a14:foregroundMark x1="11348" y1="89660" x2="11348" y2="89660"/>
                        <a14:foregroundMark x1="7270" y1="89796" x2="7270" y2="89796"/>
                        <a14:foregroundMark x1="57801" y1="91020" x2="57801" y2="91020"/>
                        <a14:foregroundMark x1="62411" y1="87211" x2="62411" y2="87211"/>
                        <a14:foregroundMark x1="81560" y1="86259" x2="81560" y2="86259"/>
                        <a14:foregroundMark x1="82270" y1="84354" x2="82270" y2="84354"/>
                        <a14:foregroundMark x1="90957" y1="89660" x2="90957" y2="89660"/>
                        <a14:foregroundMark x1="77305" y1="89660" x2="77305" y2="89660"/>
                        <a14:foregroundMark x1="58511" y1="85714" x2="58511" y2="85714"/>
                        <a14:foregroundMark x1="60106" y1="83673" x2="60106" y2="83673"/>
                        <a14:foregroundMark x1="34043" y1="86122" x2="34043" y2="86122"/>
                        <a14:foregroundMark x1="33333" y1="83537" x2="33333" y2="83537"/>
                        <a14:foregroundMark x1="29610" y1="81497" x2="29610" y2="81497"/>
                        <a14:foregroundMark x1="27837" y1="89388" x2="27837" y2="89388"/>
                        <a14:foregroundMark x1="20035" y1="44898" x2="20035" y2="44898"/>
                        <a14:foregroundMark x1="18617" y1="34694" x2="18617" y2="34694"/>
                        <a14:foregroundMark x1="50355" y1="59184" x2="50355" y2="59184"/>
                        <a14:foregroundMark x1="47695" y1="83946" x2="47695" y2="83946"/>
                        <a14:foregroundMark x1="57801" y1="61361" x2="57801" y2="61361"/>
                        <a14:foregroundMark x1="45567" y1="2313" x2="45567" y2="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72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20053" y="1199671"/>
            <a:ext cx="11079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uc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58388" y="1199671"/>
            <a:ext cx="15696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x</a:t>
            </a:r>
            <a:r>
              <a:rPr lang="en-US" sz="7200" b="1" dirty="0" err="1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ú</a:t>
            </a:r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76219" y="2133600"/>
            <a:ext cx="13644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lúc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47978" y="3164515"/>
            <a:ext cx="16209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đục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291" l="0" r="100000">
                        <a14:foregroundMark x1="7627" y1="79612" x2="7627" y2="79612"/>
                        <a14:foregroundMark x1="10593" y1="84951" x2="10593" y2="84951"/>
                        <a14:foregroundMark x1="19492" y1="85437" x2="19492" y2="85437"/>
                        <a14:foregroundMark x1="30085" y1="85437" x2="30085" y2="85437"/>
                        <a14:foregroundMark x1="40254" y1="84951" x2="40254" y2="84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9"/>
            <a:ext cx="12060581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12290" y="935496"/>
            <a:ext cx="14670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öc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8559" y="935495"/>
            <a:ext cx="17588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l</a:t>
            </a:r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öùc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2904" y="2016422"/>
            <a:ext cx="24833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möùc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2912" y="3088201"/>
            <a:ext cx="24833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möïc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5796" y="3088200"/>
            <a:ext cx="2198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böïc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0320" y="915455"/>
            <a:ext cx="21259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n</a:t>
            </a:r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öùc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0320" y="2027718"/>
            <a:ext cx="2198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böùc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159394" y="322597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4964584" y="1471953"/>
            <a:ext cx="3581014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4155372" y="326665"/>
            <a:ext cx="809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65760" y="1499387"/>
            <a:ext cx="14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g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4745" y="1523395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68921" y="2600105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goùc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18659" y="331039"/>
            <a:ext cx="889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55957" y="2438400"/>
            <a:ext cx="1965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g</a:t>
            </a:r>
            <a:r>
              <a:rPr lang="en-US" sz="8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oc</a:t>
            </a:r>
            <a:endParaRPr lang="en-US" sz="8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32543" y="309005"/>
            <a:ext cx="4649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ôc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uc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2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693809" y="0"/>
            <a:ext cx="1420221" cy="114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46900" y="332833"/>
            <a:ext cx="30877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47: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7476" y="3815150"/>
            <a:ext cx="91415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soùc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coác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loäc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chuïc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cuùc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ñöùc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möïc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66665" y="3825330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093684" y="3807856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87688" y="3810611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oâc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50062" y="3815725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oâc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37291" y="4732087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4451" y="4729915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97789" y="4738479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ö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59276" y="4770324"/>
            <a:ext cx="1207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ö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3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3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159394" y="322597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716251" y="1600307"/>
            <a:ext cx="3536545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4155372" y="326665"/>
            <a:ext cx="809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01247" y="1652370"/>
            <a:ext cx="14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90232" y="167637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07776" y="2750286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goùc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18659" y="331039"/>
            <a:ext cx="889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01835" y="2759976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32543" y="309005"/>
            <a:ext cx="4649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oâc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öc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693809" y="0"/>
            <a:ext cx="1420221" cy="114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46900" y="332833"/>
            <a:ext cx="30877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47: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08053" y="1355196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soùc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coác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loäc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chuïc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cuùc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ñöùc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möïc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6458" y="4197528"/>
            <a:ext cx="358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con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soùc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458" y="5109605"/>
            <a:ext cx="358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aùi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coác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964584" y="4169124"/>
            <a:ext cx="358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maùy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xuùc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89605" y="5109605"/>
            <a:ext cx="358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on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möïc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7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167</Words>
  <Application>Microsoft Office PowerPoint</Application>
  <PresentationFormat>Widescreen</PresentationFormat>
  <Paragraphs>73</Paragraphs>
  <Slides>15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.VnHelvetInsH</vt:lpstr>
      <vt:lpstr>Arial</vt:lpstr>
      <vt:lpstr>Calibri</vt:lpstr>
      <vt:lpstr>Century Gothic</vt:lpstr>
      <vt:lpstr>Tahoma</vt:lpstr>
      <vt:lpstr>Times New Roman</vt:lpstr>
      <vt:lpstr>VNI-Avo</vt:lpstr>
      <vt:lpstr>Wingdings 3</vt:lpstr>
      <vt:lpstr>幼圆</vt:lpstr>
      <vt:lpstr>Wisp</vt:lpstr>
      <vt:lpstr>1_Wisp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5420</cp:lastModifiedBy>
  <cp:revision>369</cp:revision>
  <dcterms:created xsi:type="dcterms:W3CDTF">2011-09-30T13:18:00Z</dcterms:created>
  <dcterms:modified xsi:type="dcterms:W3CDTF">2024-11-24T13:16:18Z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