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19"/>
  </p:notesMasterIdLst>
  <p:sldIdLst>
    <p:sldId id="7702" r:id="rId3"/>
    <p:sldId id="609" r:id="rId4"/>
    <p:sldId id="646" r:id="rId5"/>
    <p:sldId id="607" r:id="rId6"/>
    <p:sldId id="630" r:id="rId7"/>
    <p:sldId id="633" r:id="rId8"/>
    <p:sldId id="632" r:id="rId9"/>
    <p:sldId id="635" r:id="rId10"/>
    <p:sldId id="638" r:id="rId11"/>
    <p:sldId id="610" r:id="rId12"/>
    <p:sldId id="644" r:id="rId13"/>
    <p:sldId id="647" r:id="rId14"/>
    <p:sldId id="648" r:id="rId15"/>
    <p:sldId id="649" r:id="rId16"/>
    <p:sldId id="618" r:id="rId17"/>
    <p:sldId id="62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426" autoAdjust="0"/>
  </p:normalViewPr>
  <p:slideViewPr>
    <p:cSldViewPr snapToGrid="0">
      <p:cViewPr varScale="1">
        <p:scale>
          <a:sx n="64" d="100"/>
          <a:sy n="64" d="100"/>
        </p:scale>
        <p:origin x="14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  <p:transition spd="slow" advClick="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  <p:transition spd="slow" advClick="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  <p:transition spd="slow" advClick="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  <p:transition spd="slow" advClick="0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85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372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39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82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876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123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730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445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47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0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0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2C7DBC8-ECF4-2DCD-DBAE-0B9458F889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  <p:sldLayoutId id="2147483685" r:id="rId13"/>
    <p:sldLayoutId id="2147483686" r:id="rId14"/>
    <p:sldLayoutId id="2147483687" r:id="rId15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80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1975469" y="2827408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TIỂU HỌC QUỐC TUẤN</a:t>
            </a:r>
            <a:endParaRPr kumimoji="0" lang="en-US" sz="4267" b="1" i="0" u="none" strike="noStrike" kern="0" cap="none" spc="0" normalizeH="0" baseline="0" noProof="0" dirty="0">
              <a:ln w="0"/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AB//CD, EG//CD.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676275"/>
            <a:ext cx="3352800" cy="228600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1162050" y="3067050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713029C-4624-4ED0-92F0-DD29C1A13EC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uần 15-TOAN\\Tuần 1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2. T1. Bài 31. HÌNH BÌNH HÀNH, HÌNH TH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6C9F74-0F59-4264-ACA5-44677D539897}:6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2B1FC8-6315-4CDD-A081-FCF795157C1B}:6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C11AC1-E45B-42F3-B501-83905FA890AF}:6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9CEF65-F446-4F05-A210-015E6307A665}:6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33491F-CAEB-402A-B619-4CD878027726}:6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D23E0D-BAB9-400C-B6D8-8A398EC8CFA4}:64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1CB486-3187-449E-94E2-7EFCD1B328EF}:6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FF373F-295C-4503-936E-B7E7D1BC54C4}:6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478F04-741F-4B0E-A47E-45C02B8A1A85}:77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7D211F-5DDB-4B1B-A0BC-655D4F24BFBF}:6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74CCB0-CB68-4005-A692-5F7199BA890C}:6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8E673B-8B0D-4012-B1DE-9930C3DD5DF3}:6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0CD730-3E4C-467D-A6A6-C4FFB93D5CFF}:63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9DB931-5777-4CCE-8592-BB63BB4D5D88}:63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850BB5-7276-41C6-B903-BFB0B8FB43DB}:6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F7E20C-5C11-4EC9-AB3B-0743415D8438}:63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</TotalTime>
  <Words>355</Words>
  <Application>Microsoft Office PowerPoint</Application>
  <PresentationFormat>Widescreen</PresentationFormat>
  <Paragraphs>38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Arial</vt:lpstr>
      <vt:lpstr>Calibri</vt:lpstr>
      <vt:lpstr>Cambria</vt:lpstr>
      <vt:lpstr>Times New Roman</vt:lpstr>
      <vt:lpstr>思源黑体 CN Medium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T1. Bài 31. HÌNH BÌNH HÀNH, HÌNH THOI</dc:title>
  <dc:subject>9Slide.vn</dc:subject>
  <dc:creator>huong</dc:creator>
  <dc:description>9Slide.vn</dc:description>
  <cp:lastModifiedBy>2001hongha2001@gmail.com</cp:lastModifiedBy>
  <cp:revision>32</cp:revision>
  <dcterms:created xsi:type="dcterms:W3CDTF">2023-10-05T14:31:30Z</dcterms:created>
  <dcterms:modified xsi:type="dcterms:W3CDTF">2024-12-14T14:08:36Z</dcterms:modified>
  <cp:category>9Slide.vn</cp:category>
</cp:coreProperties>
</file>