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7" r:id="rId2"/>
    <p:sldMasterId id="2147483759" r:id="rId3"/>
  </p:sldMasterIdLst>
  <p:notesMasterIdLst>
    <p:notesMasterId r:id="rId24"/>
  </p:notesMasterIdLst>
  <p:sldIdLst>
    <p:sldId id="7702" r:id="rId4"/>
    <p:sldId id="744" r:id="rId5"/>
    <p:sldId id="262" r:id="rId6"/>
    <p:sldId id="257" r:id="rId7"/>
    <p:sldId id="256" r:id="rId8"/>
    <p:sldId id="740" r:id="rId9"/>
    <p:sldId id="741" r:id="rId10"/>
    <p:sldId id="742" r:id="rId11"/>
    <p:sldId id="743" r:id="rId12"/>
    <p:sldId id="258" r:id="rId13"/>
    <p:sldId id="745" r:id="rId14"/>
    <p:sldId id="739" r:id="rId15"/>
    <p:sldId id="261" r:id="rId16"/>
    <p:sldId id="263" r:id="rId17"/>
    <p:sldId id="746" r:id="rId18"/>
    <p:sldId id="264" r:id="rId19"/>
    <p:sldId id="747" r:id="rId20"/>
    <p:sldId id="748" r:id="rId21"/>
    <p:sldId id="749" r:id="rId22"/>
    <p:sldId id="75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238" autoAdjust="0"/>
  </p:normalViewPr>
  <p:slideViewPr>
    <p:cSldViewPr snapToGrid="0">
      <p:cViewPr varScale="1">
        <p:scale>
          <a:sx n="58" d="100"/>
          <a:sy n="58" d="100"/>
        </p:scale>
        <p:origin x="16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0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69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8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44600" y="419210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0800000">
            <a:off x="5464667" y="5250867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08933" y="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" y="1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621800" y="642701"/>
            <a:ext cx="8959077" cy="517369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47463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2133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4000" y="1346433"/>
            <a:ext cx="7844000" cy="3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128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2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8510496" y="5253367"/>
            <a:ext cx="3783152" cy="169269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8" y="1734"/>
            <a:ext cx="6158208" cy="276073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960000" y="1951600"/>
            <a:ext cx="1797200" cy="1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972767" y="4980433"/>
            <a:ext cx="4541200" cy="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972900" y="3734667"/>
            <a:ext cx="52340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530201" y="1566067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573647">
            <a:off x="9149202" y="3334695"/>
            <a:ext cx="4492037" cy="3523301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77577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11696979" y="1087286"/>
            <a:ext cx="600264" cy="60034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-10646755">
            <a:off x="11345776" y="1799755"/>
            <a:ext cx="360189" cy="36026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-435224" y="-530732"/>
            <a:ext cx="1695653" cy="778854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39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39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82240" y="4714833"/>
            <a:ext cx="12374200" cy="244796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-182240" y="-127001"/>
            <a:ext cx="5744591" cy="130034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377-2564-4A3F-AE72-815638C4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52D33-60BE-49F9-81CC-0B3B3E67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AAFA-16E0-4929-B420-ED92C66A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D5C6-BE45-4F3C-8447-176837C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F2CC-E508-458A-A3AB-F8F1F314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A9B-0BB6-49D7-A54C-AD68830F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E17C-42F1-4B94-813C-D916FCF1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8AF4-250D-44EB-9D99-6A9901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6BBF-8AB3-4728-8B9E-248629C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8CA4-9135-4EEE-84B7-616FAE6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784167"/>
            <a:ext cx="10272000" cy="5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86429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667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728767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576149"/>
            <a:ext cx="1027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44171" y="2489571"/>
            <a:ext cx="559605" cy="55960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0" y="3344216"/>
            <a:ext cx="1276296" cy="3828673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586429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6728767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208-CBF4-479D-BB07-A948B25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8994-3F05-41DC-89C6-884CB24C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2F9E-99C1-409A-94BD-79E6855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14CD-16BF-4197-BE4D-D8BF7339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562C-A3C4-42FF-A2C2-C4276A05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F04B-6F26-4AB7-A2D0-3BFE8F8E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556B-57E5-4C4C-9689-16430250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1026-802A-49A6-B61F-1616546A3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961F-2A1D-4773-B2D9-A63BC49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8D2-C07F-4CB0-A733-5F197326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BADDC-1B15-4ED8-92D4-FAC7DC0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4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19BF-6906-4C3A-A673-DF630A4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C3E1-D52C-49BE-93F5-DA6D27F9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9B2C-9C4A-42B1-B184-C49E9779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35484-6451-4FF8-AF59-8193B6B1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7969F-2AA4-4EDA-AD00-616F493BC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DB07D-88D5-4E84-AE1D-87A0BE9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573B9-3942-41E4-94CF-E6CC354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8A88B-4703-4AAB-A049-3C826DD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5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B97-2B79-499D-A9E5-C26AE32A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C9A94-57EF-4F2E-ABAB-DE24F66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55833-1F29-4431-8949-7CB715DE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4B90-06EC-45D7-98BB-FCBB28C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A1170-0B39-448A-977B-E6B49F58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0A7F-3838-47C0-AE86-D1C1B10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0B09-2B33-4DB0-8273-88873C0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2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4D02-C7C2-4321-9226-09F91CA8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4E86-7D82-44D7-A937-BF2B184F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0AC2-D16D-4042-8F1A-241D0565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73E1-19DE-46B2-8C31-B843CD98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E33C-C746-47E7-B9B2-236BC1E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D2DF4-DDB2-440F-A5F2-6ED9C7F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6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5BEB-4C0B-4A24-A7D2-FE4A121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AAC-87CA-4122-BA99-1B1AC1E4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8574-83BA-4EEA-9089-8FB3E307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F602-EC8D-44C0-8C6B-4AFD848A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2E818-3F4E-4C79-ACDC-D224D2AD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81C2-BB39-4AC3-9029-207BA43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6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A2A8-55FF-4634-8940-98DA20A1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C1E7-4A01-4FFC-AFD1-0AA76293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C586-DDAD-4716-A8E5-7681222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FA58-8A8D-4517-85AD-1A34D4C8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D2BA-2A41-4BAF-9AEC-41FBE05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47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5CEBF-D7BD-4C0A-B93F-EC6188A0A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393EC-F8FC-4B97-B454-B1A6DAE9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95EF-749C-40FE-9609-5B49EAB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D814-5ED1-4F3A-AD8F-1F827283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99D5-AFA2-4FC4-9145-777499B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9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4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574807" cy="477523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865600" y="2413000"/>
            <a:ext cx="1326400" cy="451472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01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715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893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100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6201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4650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748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018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277942"/>
            <a:ext cx="2022629" cy="20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8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972900" y="1879600"/>
            <a:ext cx="5664359" cy="425835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 flipH="1">
            <a:off x="-15" y="0"/>
            <a:ext cx="3113232" cy="2141464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1276663" y="2217491"/>
            <a:ext cx="50568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31200" y="2329501"/>
            <a:ext cx="3860752" cy="4598129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8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FA87F1A-3FA2-87DA-988A-42B900E523A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336249D-F68E-A765-4A44-E4AB5CBB1A6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6A1EE-AFB1-4197-B426-6C0431E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D9A6-BA6A-485A-8E75-380FA569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D93A-B0D8-403A-8BF2-A82049EE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B847-38B6-46FE-9B3E-F46E7AC1A8A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4AC4-8235-42FA-A1C5-0E27F585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9A7-237C-4537-864B-85B83B48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8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5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39.xml"/><Relationship Id="rId16" Type="http://schemas.microsoft.com/office/2007/relationships/hdphoto" Target="../media/hdphoto5.wdp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13.jp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18" Type="http://schemas.openxmlformats.org/officeDocument/2006/relationships/slide" Target="slide8.xml"/><Relationship Id="rId26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microsoft.com/office/2007/relationships/hdphoto" Target="../media/hdphoto1.wdp"/><Relationship Id="rId12" Type="http://schemas.openxmlformats.org/officeDocument/2006/relationships/slide" Target="slide5.xml"/><Relationship Id="rId17" Type="http://schemas.openxmlformats.org/officeDocument/2006/relationships/image" Target="../media/image23.png"/><Relationship Id="rId25" Type="http://schemas.microsoft.com/office/2007/relationships/hdphoto" Target="../media/hdphoto4.wdp"/><Relationship Id="rId2" Type="http://schemas.openxmlformats.org/officeDocument/2006/relationships/slideLayout" Target="../slideLayouts/slideLayout39.xml"/><Relationship Id="rId16" Type="http://schemas.openxmlformats.org/officeDocument/2006/relationships/slide" Target="slide7.xml"/><Relationship Id="rId20" Type="http://schemas.openxmlformats.org/officeDocument/2006/relationships/slide" Target="slide9.xml"/><Relationship Id="rId29" Type="http://schemas.openxmlformats.org/officeDocument/2006/relationships/image" Target="../media/image26.gif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24" Type="http://schemas.openxmlformats.org/officeDocument/2006/relationships/image" Target="../media/image17.png"/><Relationship Id="rId5" Type="http://schemas.openxmlformats.org/officeDocument/2006/relationships/image" Target="../media/image13.jpg"/><Relationship Id="rId15" Type="http://schemas.openxmlformats.org/officeDocument/2006/relationships/image" Target="../media/image22.png"/><Relationship Id="rId23" Type="http://schemas.microsoft.com/office/2007/relationships/hdphoto" Target="../media/hdphoto5.wdp"/><Relationship Id="rId28" Type="http://schemas.openxmlformats.org/officeDocument/2006/relationships/hyperlink" Target="https://www.facebook.com/nkpowerskills" TargetMode="External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slide" Target="slide6.xml"/><Relationship Id="rId22" Type="http://schemas.openxmlformats.org/officeDocument/2006/relationships/image" Target="../media/image20.png"/><Relationship Id="rId27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" descr="E:\0000000我图PPT\03.20\亲子乐园\亲子乐园副本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2419" y="-27384"/>
            <a:ext cx="12255059" cy="686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" descr="E:\0000000我图PPT\03.20\亲子乐园\r6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8163" y="-681260"/>
            <a:ext cx="12865429" cy="739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 descr="E:\0000000我图PPT\03.20\亲子乐园\3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" y="3934376"/>
            <a:ext cx="12194117" cy="29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" descr="E:\0000000我图PPT\03.20\亲子乐园\56y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42413" y="4187132"/>
            <a:ext cx="7469361" cy="25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" descr="E:\0000000我图PPT\03.20\亲子乐园\ty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26572" y="3192275"/>
            <a:ext cx="4268259" cy="402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" descr="E:\0000000我图PPT\03.20\亲子乐园\568io.png"/>
          <p:cNvPicPr preferRelativeResize="0"/>
          <p:nvPr/>
        </p:nvPicPr>
        <p:blipFill rotWithShape="1">
          <a:blip r:embed="rId9">
            <a:alphaModFix/>
          </a:blip>
          <a:srcRect l="67532" t="19027" r="11037" b="19634"/>
          <a:stretch/>
        </p:blipFill>
        <p:spPr>
          <a:xfrm>
            <a:off x="10239557" y="-162231"/>
            <a:ext cx="2139785" cy="21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" descr="E:\0000000我图PPT\03.20\亲子乐园\568io.png"/>
          <p:cNvPicPr preferRelativeResize="0"/>
          <p:nvPr/>
        </p:nvPicPr>
        <p:blipFill rotWithShape="1">
          <a:blip r:embed="rId9">
            <a:alphaModFix/>
          </a:blip>
          <a:srcRect l="3846" t="10300" r="70716" b="10732"/>
          <a:stretch/>
        </p:blipFill>
        <p:spPr>
          <a:xfrm>
            <a:off x="-310527" y="-426956"/>
            <a:ext cx="2540000" cy="281093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"/>
          <p:cNvSpPr/>
          <p:nvPr/>
        </p:nvSpPr>
        <p:spPr>
          <a:xfrm>
            <a:off x="1975469" y="2827408"/>
            <a:ext cx="8219284" cy="1455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62233" tIns="81100" rIns="162233" bIns="811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TOÁN LỚP 4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GV: VŨ THỊ HỒNG HÀ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3" name="Google Shape;37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34591" y="1373832"/>
            <a:ext cx="1769125" cy="1425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A6E258-8A44-A97A-1D06-54DCCF8FC6B0}"/>
              </a:ext>
            </a:extLst>
          </p:cNvPr>
          <p:cNvSpPr/>
          <p:nvPr/>
        </p:nvSpPr>
        <p:spPr>
          <a:xfrm>
            <a:off x="1168714" y="971286"/>
            <a:ext cx="9854572" cy="5039319"/>
          </a:xfrm>
          <a:prstGeom prst="rect">
            <a:avLst/>
          </a:prstGeom>
          <a:noFill/>
        </p:spPr>
        <p:txBody>
          <a:bodyPr spcFirstLastPara="1" wrap="none" lIns="121920" tIns="60960" rIns="121920" bIns="60960" numCol="1">
            <a:prstTxWarp prst="textArchUp">
              <a:avLst>
                <a:gd name="adj" fmla="val 10229978"/>
              </a:avLst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TRƯỜNG TIỂU HỌC QUỐC TUẤN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F99FF-7B99-636B-177B-10FBDBD1B1A7}"/>
              </a:ext>
            </a:extLst>
          </p:cNvPr>
          <p:cNvSpPr/>
          <p:nvPr/>
        </p:nvSpPr>
        <p:spPr>
          <a:xfrm>
            <a:off x="5972858" y="2813447"/>
            <a:ext cx="24628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470F4FB-7B2A-1F3F-9F6F-82299431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013" y="1859911"/>
            <a:ext cx="8035224" cy="30238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4253EF-59F6-5639-5107-6547A99CD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685" y="2145681"/>
            <a:ext cx="8376630" cy="2566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647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5131-0B08-2316-C452-0446A6B951CF}"/>
              </a:ext>
            </a:extLst>
          </p:cNvPr>
          <p:cNvSpPr txBox="1"/>
          <p:nvPr/>
        </p:nvSpPr>
        <p:spPr>
          <a:xfrm>
            <a:off x="95249" y="13335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A01B4-7B19-48A6-B38E-57C837001919}"/>
              </a:ext>
            </a:extLst>
          </p:cNvPr>
          <p:cNvSpPr txBox="1"/>
          <p:nvPr/>
        </p:nvSpPr>
        <p:spPr>
          <a:xfrm>
            <a:off x="5446644" y="149087"/>
            <a:ext cx="6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17" y="966373"/>
            <a:ext cx="7180607" cy="191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062" y="3891790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5FBF27C1-A1CC-4A81-B065-18194B010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50754" y="-490541"/>
            <a:ext cx="3531577" cy="3240221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B7F1327-7F74-44A5-8083-3B48D1819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802176">
            <a:off x="-726776" y="5619284"/>
            <a:ext cx="1849577" cy="1849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BA02A6-9109-6154-5A9B-8211CF747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635" y="1793256"/>
            <a:ext cx="8376630" cy="2566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4936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91F0AF-3E88-4148-9485-342F6B7559C6}"/>
              </a:ext>
            </a:extLst>
          </p:cNvPr>
          <p:cNvSpPr txBox="1"/>
          <p:nvPr/>
        </p:nvSpPr>
        <p:spPr>
          <a:xfrm>
            <a:off x="2971800" y="1990725"/>
            <a:ext cx="773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Showcard" panose="020406030505060202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78828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959D4E4-BA3D-FEC5-5009-ACBFC0359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53" y="2307979"/>
            <a:ext cx="10461643" cy="27373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009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32" y="3529228"/>
            <a:ext cx="3910635" cy="4219576"/>
          </a:xfrm>
          <a:prstGeom prst="rect">
            <a:avLst/>
          </a:prstGeom>
        </p:spPr>
      </p:pic>
      <p:pic>
        <p:nvPicPr>
          <p:cNvPr id="8" name="j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050" y="3181900"/>
            <a:ext cx="4233333" cy="4572000"/>
          </a:xfrm>
          <a:prstGeom prst="rect">
            <a:avLst/>
          </a:prstGeom>
        </p:spPr>
      </p:pic>
      <p:pic>
        <p:nvPicPr>
          <p:cNvPr id="9" name="q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0" y="3609859"/>
            <a:ext cx="3683590" cy="3978277"/>
          </a:xfrm>
          <a:prstGeom prst="rect">
            <a:avLst/>
          </a:prstGeom>
        </p:spPr>
      </p:pic>
      <p:pic>
        <p:nvPicPr>
          <p:cNvPr id="25" name="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35" y="2396263"/>
            <a:ext cx="4237256" cy="45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3392"/>
          <a:stretch/>
        </p:blipFill>
        <p:spPr>
          <a:xfrm>
            <a:off x="3364924" y="890804"/>
            <a:ext cx="5859609" cy="2099812"/>
          </a:xfrm>
          <a:prstGeom prst="rect">
            <a:avLst/>
          </a:prstGeom>
        </p:spPr>
      </p:pic>
      <p:pic>
        <p:nvPicPr>
          <p:cNvPr id="16" name="g">
            <a:extLst>
              <a:ext uri="{FF2B5EF4-FFF2-40B4-BE49-F238E27FC236}">
                <a16:creationId xmlns:a16="http://schemas.microsoft.com/office/drawing/2014/main" id="{37BA924F-46F4-4E9F-9625-71476864AB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708" y="3210582"/>
            <a:ext cx="4233333" cy="4567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9717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09 NK PowerSkills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08 NK PowerSkills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55246" y="3777190"/>
            <a:ext cx="3910635" cy="4219576"/>
          </a:xfrm>
          <a:prstGeom prst="rect">
            <a:avLst/>
          </a:prstGeom>
        </p:spPr>
      </p:pic>
      <p:pic>
        <p:nvPicPr>
          <p:cNvPr id="8" name="07 NK PowerSkills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83688" y="3566383"/>
            <a:ext cx="4233333" cy="4572000"/>
          </a:xfrm>
          <a:prstGeom prst="rect">
            <a:avLst/>
          </a:prstGeom>
        </p:spPr>
      </p:pic>
      <p:pic>
        <p:nvPicPr>
          <p:cNvPr id="9" name="06 NK PowerSkills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06975" y="3800071"/>
            <a:ext cx="3683590" cy="3978277"/>
          </a:xfrm>
          <a:prstGeom prst="rect">
            <a:avLst/>
          </a:prstGeom>
        </p:spPr>
      </p:pic>
      <p:pic>
        <p:nvPicPr>
          <p:cNvPr id="10" name="Ghé thăm Fb.com/nkpowerskills">
            <a:hlinkClick r:id="rId12" action="ppaction://hlinksldjump"/>
            <a:extLst>
              <a:ext uri="{FF2B5EF4-FFF2-40B4-BE49-F238E27FC236}">
                <a16:creationId xmlns:a16="http://schemas.microsoft.com/office/drawing/2014/main" id="{BC89F669-8C83-4E5A-9EF3-562BA86D213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3412555" y="834312"/>
            <a:ext cx="1016084" cy="1052811"/>
          </a:xfrm>
          <a:prstGeom prst="rect">
            <a:avLst/>
          </a:prstGeom>
          <a:effectLst>
            <a:glow rad="101600">
              <a:srgbClr val="F91545"/>
            </a:glow>
          </a:effectLst>
        </p:spPr>
      </p:pic>
      <p:pic>
        <p:nvPicPr>
          <p:cNvPr id="11" name="Ghé thăm Fb.com/nkpowerskills">
            <a:hlinkClick r:id="rId14" action="ppaction://hlinksldjump"/>
            <a:extLst>
              <a:ext uri="{FF2B5EF4-FFF2-40B4-BE49-F238E27FC236}">
                <a16:creationId xmlns:a16="http://schemas.microsoft.com/office/drawing/2014/main" id="{88A67E20-831E-42E0-9550-D30DFE2D09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3" y="794051"/>
            <a:ext cx="1053583" cy="1133335"/>
          </a:xfrm>
          <a:prstGeom prst="rect">
            <a:avLst/>
          </a:prstGeom>
          <a:effectLst>
            <a:glow rad="101600">
              <a:srgbClr val="DE16D3">
                <a:alpha val="60000"/>
              </a:srgbClr>
            </a:glow>
          </a:effectLst>
        </p:spPr>
      </p:pic>
      <p:pic>
        <p:nvPicPr>
          <p:cNvPr id="12" name="Ghé thăm Fb.com/nkpowerskills">
            <a:hlinkClick r:id="rId16" action="ppaction://hlinksldjump"/>
            <a:extLst>
              <a:ext uri="{FF2B5EF4-FFF2-40B4-BE49-F238E27FC236}">
                <a16:creationId xmlns:a16="http://schemas.microsoft.com/office/drawing/2014/main" id="{3B44D520-8F71-4F1C-8E48-576D00D922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8" y="813578"/>
            <a:ext cx="1053583" cy="1094279"/>
          </a:xfrm>
          <a:prstGeom prst="rect">
            <a:avLst/>
          </a:prstGeom>
          <a:effectLst>
            <a:glow rad="101600">
              <a:srgbClr val="1587EB">
                <a:alpha val="60000"/>
              </a:srgbClr>
            </a:glow>
          </a:effectLst>
        </p:spPr>
      </p:pic>
      <p:pic>
        <p:nvPicPr>
          <p:cNvPr id="13" name="Ghé thăm Fb.com/nkpowerskills">
            <a:hlinkClick r:id="rId18" action="ppaction://hlinksldjump"/>
            <a:extLst>
              <a:ext uri="{FF2B5EF4-FFF2-40B4-BE49-F238E27FC236}">
                <a16:creationId xmlns:a16="http://schemas.microsoft.com/office/drawing/2014/main" id="{F3035CFA-F687-43E6-9CC3-A7F5B69199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4" y="812855"/>
            <a:ext cx="1053581" cy="1095724"/>
          </a:xfrm>
          <a:prstGeom prst="rect">
            <a:avLst/>
          </a:prstGeom>
          <a:effectLst>
            <a:glow rad="127000">
              <a:srgbClr val="11D6B2"/>
            </a:glow>
          </a:effectLst>
        </p:spPr>
      </p:pic>
      <p:pic>
        <p:nvPicPr>
          <p:cNvPr id="14" name="Ghé thăm Fb.com/nkpowerskills">
            <a:hlinkClick r:id="rId20" action="ppaction://hlinksldjump"/>
            <a:extLst>
              <a:ext uri="{FF2B5EF4-FFF2-40B4-BE49-F238E27FC236}">
                <a16:creationId xmlns:a16="http://schemas.microsoft.com/office/drawing/2014/main" id="{486D652A-1E29-4BAC-9D39-4946C7D4CBA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6" y="800356"/>
            <a:ext cx="1053583" cy="1062664"/>
          </a:xfrm>
          <a:prstGeom prst="rect">
            <a:avLst/>
          </a:prstGeom>
          <a:effectLst>
            <a:glow rad="127000">
              <a:srgbClr val="FA9F37"/>
            </a:glow>
          </a:effectLst>
        </p:spPr>
      </p:pic>
      <p:pic>
        <p:nvPicPr>
          <p:cNvPr id="24" name="05 NK PowerSkills">
            <a:extLst>
              <a:ext uri="{FF2B5EF4-FFF2-40B4-BE49-F238E27FC236}">
                <a16:creationId xmlns:a16="http://schemas.microsoft.com/office/drawing/2014/main" id="{B2436276-E33F-4198-8D9E-63C359CDE4B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660873" y="3429000"/>
            <a:ext cx="4233333" cy="4567766"/>
          </a:xfrm>
          <a:prstGeom prst="rect">
            <a:avLst/>
          </a:prstGeom>
        </p:spPr>
      </p:pic>
      <p:pic>
        <p:nvPicPr>
          <p:cNvPr id="25" name="04 NK PowerSkill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79501" y="3643711"/>
            <a:ext cx="4237256" cy="4572000"/>
          </a:xfrm>
          <a:prstGeom prst="rect">
            <a:avLst/>
          </a:prstGeom>
        </p:spPr>
      </p:pic>
      <p:pic>
        <p:nvPicPr>
          <p:cNvPr id="26" name="03 NK PowerSkills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02 NK PowerSkills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13392"/>
          <a:stretch/>
        </p:blipFill>
        <p:spPr>
          <a:xfrm>
            <a:off x="4453740" y="1927386"/>
            <a:ext cx="3759022" cy="1347059"/>
          </a:xfrm>
          <a:prstGeom prst="rect">
            <a:avLst/>
          </a:prstGeom>
        </p:spPr>
      </p:pic>
      <p:pic>
        <p:nvPicPr>
          <p:cNvPr id="22" name="01 NK PowerSkills" descr="Káº¿t quáº£ hÃ¬nh áº£nh cho win text gif">
            <a:hlinkClick r:id="rId28"/>
            <a:extLst>
              <a:ext uri="{FF2B5EF4-FFF2-40B4-BE49-F238E27FC236}">
                <a16:creationId xmlns:a16="http://schemas.microsoft.com/office/drawing/2014/main" id="{A3131C0D-48E3-426E-9AC3-C13D45510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0" y="494411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4292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6758 -0.01088 -0.02409 0.00301 0.10898 -0.00856 C 0.11471 -0.00903 0.12031 -0.01088 0.12591 -0.01296 C 0.13255 -0.01528 0.14518 -0.02153 0.14518 -0.0213 L 0.32903 -0.01713 L 0.59023 -0.01296 C 0.59687 -0.0125 0.60312 -0.00718 0.60963 -0.00417 C 0.61732 -0.00093 0.62344 0.00208 0.63138 0.0044 C 0.63776 0.00602 0.64427 0.00694 0.65078 0.0088 C 0.65482 0.00972 0.65885 0.01181 0.66289 0.01296 C 0.6789 0.01782 0.68672 0.01852 0.70403 0.02176 C 0.72174 0.02014 0.73945 0.01968 0.75716 0.01736 C 0.76966 0.01551 0.76549 0.01134 0.77656 -3.7037E-7 C 0.77877 -0.00231 0.78151 -0.00255 0.78385 -0.00417 C 0.80156 -0.01782 0.78528 -0.00926 0.80312 -0.01713 C 0.8056 -0.02014 0.80768 -0.02454 0.81041 -0.02593 C 0.82044 -0.03079 0.8276 -0.03009 0.83711 -0.03009 " pathEditMode="relative" rAng="0" ptsTypes="AAAAAAAAAAAAAAAA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9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055 L 4.16667E-6 -0.03078 L 0.05286 -0.02685 C 0.06315 -0.02615 0.07343 -0.02569 0.08372 -0.02477 C 0.0888 -0.0243 0.09401 -0.02315 0.09921 -0.02291 C 0.11445 -0.02199 0.12994 -0.02152 0.14531 -0.02106 L 0.37825 -0.02291 C 0.38203 -0.02291 0.38554 -0.0243 0.38919 -0.02477 C 0.39505 -0.02546 0.40091 -0.02615 0.4069 -0.02685 L 0.42005 -0.03055 C 0.45377 -0.04004 0.42421 -0.0324 0.5125 -0.03426 C 0.51757 -0.03495 0.52278 -0.03541 0.52786 -0.03611 C 0.53086 -0.03657 0.53372 -0.03773 0.53658 -0.03819 C 0.54466 -0.03912 0.55273 -0.03912 0.5608 -0.04004 C 0.56744 -0.04051 0.57408 -0.0412 0.58073 -0.0419 L 0.73684 -0.04004 C 0.73906 -0.03981 0.74127 -0.03865 0.74349 -0.03819 C 0.74635 -0.03727 0.74921 -0.0368 0.75221 -0.03611 C 0.75664 -0.03495 0.7608 -0.03264 0.76536 -0.0324 C 0.8388 -0.03032 0.80937 -0.03055 0.85351 -0.03055 " pathEditMode="relative" rAng="0" ptsTypes="AAAAAAAA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6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22222E-6 L -2.77556E-17 0.00023 C 0.01432 -0.00231 0.02865 -0.00324 0.04284 -0.00625 C 0.07292 -0.01273 0.04583 -0.00972 0.06628 -0.01852 C 0.07057 -0.02037 0.07487 -0.0206 0.07917 -0.02153 C 0.08281 -0.02245 0.0862 -0.02361 0.08984 -0.02477 C 0.09414 -0.02778 0.09831 -0.03055 0.1026 -0.03403 C 0.10495 -0.03565 0.10677 -0.03866 0.10911 -0.04004 C 0.11185 -0.04166 0.11484 -0.04213 0.11758 -0.04305 C 0.13919 -0.0618 0.11667 -0.04491 0.14115 -0.05532 C 0.14414 -0.05671 0.14648 -0.06157 0.14974 -0.06157 C 0.25612 -0.06458 0.36302 -0.06366 0.46992 -0.06458 C 0.49805 -0.07477 0.48125 -0.07129 0.52109 -0.06782 C 0.52331 -0.06551 0.52513 -0.06227 0.5276 -0.06157 C 0.53542 -0.05926 0.54323 -0.05926 0.55117 -0.05856 C 0.56888 -0.05694 0.58672 -0.05648 0.60456 -0.05532 C 0.61719 -0.05092 0.61016 -0.05231 0.62591 -0.05231 " pathEditMode="relative" rAng="0" ptsTypes="AAAAAAAAAAAAAAA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379 L 4.16667E-7 -0.03356 L 0.01341 -0.03217 C 0.01523 -0.03194 0.0168 -0.03171 0.01849 -0.03171 C 0.02396 -0.03148 0.02969 -0.03148 0.03529 -0.03125 C 0.04427 -0.03055 0.04727 -0.03009 0.05859 -0.03009 C 0.1056 -0.03009 0.1526 -0.03055 0.19909 -0.03078 C 0.20221 -0.03078 0.20456 -0.03102 0.20768 -0.03125 C 0.21185 -0.03148 0.21654 -0.03148 0.22083 -0.03171 C 0.22396 -0.03194 0.22669 -0.0324 0.22943 -0.03264 C 0.23281 -0.0331 0.2362 -0.0331 0.23958 -0.03333 C 0.24167 -0.03356 0.24362 -0.03402 0.24596 -0.03426 C 0.24974 -0.03449 0.25391 -0.03449 0.25794 -0.03472 C 0.26003 -0.03495 0.26198 -0.03518 0.26471 -0.03518 C 0.2681 -0.03541 0.27213 -0.03564 0.27604 -0.03588 C 0.31992 -0.03796 0.26784 -0.03564 0.31445 -0.03727 C 0.32018 -0.0375 0.33034 -0.03819 0.33607 -0.03819 C 0.36172 -0.03865 0.38737 -0.03865 0.41289 -0.03889 L 0.43633 -0.03935 C 0.44102 -0.03935 0.45625 -0.04004 0.46146 -0.04027 C 0.46471 -0.04051 0.4681 -0.04074 0.47135 -0.04074 C 0.47799 -0.04097 0.48477 -0.0412 0.49141 -0.04143 C 0.50872 -0.04305 0.49844 -0.04236 0.525 -0.04189 L 0.5651 -0.04074 C 0.56784 -0.04074 0.5707 -0.04051 0.57344 -0.04027 C 0.57513 -0.04027 0.57669 -0.03981 0.57839 -0.03981 C 0.5862 -0.03958 0.59401 -0.03981 0.60195 -0.03981 " pathEditMode="relative" rAng="0" ptsTypes="AAAAAAAAAAAAAAAAAAAAAAAAA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777 L 3.54167E-6 -0.02754 C 0.00781 -0.0287 0.01093 -0.02939 0.01901 -0.02986 C 0.02161 -0.03009 0.02435 -0.03009 0.02695 -0.03009 L 0.14257 -0.02986 C 0.15599 -0.02986 0.15247 -0.02963 0.16145 -0.02916 C 0.16588 -0.02893 0.17044 -0.0287 0.17487 -0.02847 C 0.1802 -0.02824 0.19101 -0.02731 0.19101 -0.02708 C 0.20338 -0.02523 0.18437 -0.02847 0.20156 -0.02639 C 0.2039 -0.02615 0.20507 -0.02569 0.20716 -0.02523 C 0.20937 -0.02477 0.21145 -0.02453 0.2138 -0.0243 C 0.21836 -0.02361 0.23229 -0.02361 0.23398 -0.02338 L 0.35768 -0.0243 C 0.36289 -0.0243 0.36536 -0.02453 0.36979 -0.025 C 0.37109 -0.02523 0.37239 -0.02546 0.37369 -0.02569 C 0.37864 -0.02615 0.38737 -0.02615 0.39127 -0.02639 C 0.39752 -0.02685 0.39479 -0.02662 0.39935 -0.02662 " pathEditMode="relative" rAng="0" ptsTypes="AAAAAAAAAAAAAAA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5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230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chéo của hình thoi có đặc điểm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314825"/>
            <a:ext cx="7105650" cy="224354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đường chéo của hình thoi vuông góc với nhau và cắt nhau tại trung điểm mỗi đường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5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9424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tìm hai đường thẳng vuông góc cần sử dụng đồ dùng học tập nào?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5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5937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5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187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7A2BC-AD62-B062-28E7-F23E92CDF3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4D41F-20B2-4B91-9382-2DDFBE53CC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27A1F-2183-FDDC-2E9D-2CDE54A5467B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7778DB3-84A1-D4EC-70CB-BDD325E481AF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hăn trải bàn, con diều, miếng xốp dán tường, cúc áo, 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áº¿t quáº£ hÃ¬nh áº£nh cho home icon">
            <a:hlinkClick r:id="rId5" action="ppaction://hlinksldjump"/>
            <a:extLst>
              <a:ext uri="{FF2B5EF4-FFF2-40B4-BE49-F238E27FC236}">
                <a16:creationId xmlns:a16="http://schemas.microsoft.com/office/drawing/2014/main" id="{ED9A3D2D-0372-C279-B112-DF1A56FA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07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B01440C-18D2-46B0-8EE4-1451C7399F5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)*{62A87B66-7C05-4A14-A1BC-2283CF161C81}&quot;,&quot;C:\\Users\\lekha\\Downloads\\Tuần 15-TOAN\\Tuần 1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5. T1. Bài 32. LUYỆN TẬP CHU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0B244D-27DE-4656-8AED-C97C07AA4143}:74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8DC030-1B51-41AE-ACA2-F966E6A48403}:2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B09C66-26C8-40E7-91C6-11DD5580E7D1}:7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1FD8A0-4A07-4A99-AD05-5F4D664568D3}:7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7719CF-01F8-439B-A7A0-F4E0704B6414}:2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E9EF5E-E961-4EA5-88F9-C8680F4E0E40}:2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C0474E-1564-43C0-87B1-3EE1AACB1647}:74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F9B664-E697-4A0E-AE85-90F46BD58036}:26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E044E8-4FDD-4C30-B2A7-8ABE807C72F8}:74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64F31E-52F5-4678-8182-2163D626A2D7}:7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478F04-741F-4B0E-A47E-45C02B8A1A85}:77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6BA38F-69D3-49A5-8005-A64CB306F407}:7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A0428D-6684-4D92-9564-7BDEBB97372F}:7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C0C249-6015-4A5D-BC2B-DD51EDC4578D}:7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AB2419-AEB2-428C-8B51-1304A1987151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4C80B4-D397-47CD-B212-04BC0DCEC343}: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E0C017-654D-4434-A923-FA5CDCCC5ABA}:2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49414C-FAE2-4BB3-ABC8-C6ECD348BCB1}:7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9DE7ED-E2B4-4926-AADD-19F125876EB7}:7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94E2E7-0909-461B-9F92-5C7F1157200D}:742"/>
</p:tagLst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231</TotalTime>
  <Words>435</Words>
  <Application>Microsoft Office PowerPoint</Application>
  <PresentationFormat>Widescreen</PresentationFormat>
  <Paragraphs>45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Comfortaa</vt:lpstr>
      <vt:lpstr>Comfortaa Light</vt:lpstr>
      <vt:lpstr>Comfortaa Medium</vt:lpstr>
      <vt:lpstr>Comfortaa SemiBold</vt:lpstr>
      <vt:lpstr>Mali</vt:lpstr>
      <vt:lpstr>Mali Medium</vt:lpstr>
      <vt:lpstr>Mali SemiBold</vt:lpstr>
      <vt:lpstr>Times New Roman</vt:lpstr>
      <vt:lpstr>UTM Showcard</vt:lpstr>
      <vt:lpstr>Basic Chemistry for Pre-K by Slidesgo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T1. Bài 32. LUYỆN TẬP CHUNG</dc:title>
  <dc:subject>9Slide.vn</dc:subject>
  <dc:creator>huong</dc:creator>
  <dc:description>9Slide.vn</dc:description>
  <cp:lastModifiedBy>2001hongha2001@gmail.com</cp:lastModifiedBy>
  <cp:revision>33</cp:revision>
  <dcterms:created xsi:type="dcterms:W3CDTF">2023-10-08T00:56:32Z</dcterms:created>
  <dcterms:modified xsi:type="dcterms:W3CDTF">2024-12-14T14:13:21Z</dcterms:modified>
  <cp:category>9Slide.vn</cp:category>
</cp:coreProperties>
</file>