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38" r:id="rId3"/>
    <p:sldId id="257" r:id="rId4"/>
    <p:sldId id="295" r:id="rId5"/>
    <p:sldId id="303" r:id="rId6"/>
    <p:sldId id="281" r:id="rId7"/>
    <p:sldId id="300" r:id="rId8"/>
    <p:sldId id="306" r:id="rId9"/>
    <p:sldId id="307" r:id="rId10"/>
    <p:sldId id="285" r:id="rId11"/>
    <p:sldId id="284" r:id="rId12"/>
    <p:sldId id="308" r:id="rId13"/>
    <p:sldId id="309" r:id="rId14"/>
    <p:sldId id="310" r:id="rId15"/>
    <p:sldId id="305" r:id="rId16"/>
    <p:sldId id="311" r:id="rId17"/>
    <p:sldId id="312" r:id="rId18"/>
    <p:sldId id="313" r:id="rId19"/>
    <p:sldId id="269" r:id="rId20"/>
    <p:sldId id="289"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267" r:id="rId35"/>
    <p:sldId id="298" r:id="rId36"/>
    <p:sldId id="277" r:id="rId37"/>
    <p:sldId id="33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77" d="100"/>
          <a:sy n="77" d="100"/>
        </p:scale>
        <p:origin x="20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18</a:t>
            </a:fld>
            <a:endParaRPr lang="en-US"/>
          </a:p>
        </p:txBody>
      </p:sp>
    </p:spTree>
    <p:extLst>
      <p:ext uri="{BB962C8B-B14F-4D97-AF65-F5344CB8AC3E}">
        <p14:creationId xmlns:p14="http://schemas.microsoft.com/office/powerpoint/2010/main" val="574335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20</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24</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27</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30</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34</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5</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9</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14</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16</a:t>
            </a:fld>
            <a:endParaRPr lang="en-US"/>
          </a:p>
        </p:txBody>
      </p:sp>
    </p:spTree>
    <p:extLst>
      <p:ext uri="{BB962C8B-B14F-4D97-AF65-F5344CB8AC3E}">
        <p14:creationId xmlns:p14="http://schemas.microsoft.com/office/powerpoint/2010/main" val="1200059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934538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2473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5821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97949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059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6220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9905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184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8593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26546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3498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573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990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215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19167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12/14/2024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78496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1.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66.png"/><Relationship Id="rId5" Type="http://schemas.openxmlformats.org/officeDocument/2006/relationships/image" Target="../media/image21.png"/><Relationship Id="rId10" Type="http://schemas.openxmlformats.org/officeDocument/2006/relationships/image" Target="../media/image65.svg"/><Relationship Id="rId4" Type="http://schemas.openxmlformats.org/officeDocument/2006/relationships/image" Target="../media/image52.sv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emf"/><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sv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21.png"/><Relationship Id="rId4" Type="http://schemas.openxmlformats.org/officeDocument/2006/relationships/image" Target="../media/image52.sv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76.png"/><Relationship Id="rId5" Type="http://schemas.microsoft.com/office/2007/relationships/media" Target="../media/media3.mp4"/><Relationship Id="rId10" Type="http://schemas.openxmlformats.org/officeDocument/2006/relationships/image" Target="../media/image75.png"/><Relationship Id="rId4" Type="http://schemas.openxmlformats.org/officeDocument/2006/relationships/video" Target="../media/media2.mp4"/><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2.sv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85.sv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18.emf"/><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svg"/><Relationship Id="rId11" Type="http://schemas.openxmlformats.org/officeDocument/2006/relationships/image" Target="../media/image20.svg"/><Relationship Id="rId5" Type="http://schemas.openxmlformats.org/officeDocument/2006/relationships/image" Target="../media/image87.png"/><Relationship Id="rId10" Type="http://schemas.openxmlformats.org/officeDocument/2006/relationships/image" Target="../media/image19.png"/><Relationship Id="rId4" Type="http://schemas.openxmlformats.org/officeDocument/2006/relationships/hyperlink" Target="https://www.youtube.com/watch?v=qgT1sModryA" TargetMode="External"/><Relationship Id="rId9" Type="http://schemas.openxmlformats.org/officeDocument/2006/relationships/image" Target="../media/image91.jpg"/></Relationships>
</file>

<file path=ppt/slides/_rels/slide3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9.png"/><Relationship Id="rId18" Type="http://schemas.openxmlformats.org/officeDocument/2006/relationships/image" Target="../media/image95.svg"/><Relationship Id="rId3" Type="http://schemas.openxmlformats.org/officeDocument/2006/relationships/image" Target="../media/image92.png"/><Relationship Id="rId21" Type="http://schemas.openxmlformats.org/officeDocument/2006/relationships/image" Target="../media/image96.png"/><Relationship Id="rId7" Type="http://schemas.openxmlformats.org/officeDocument/2006/relationships/image" Target="../media/image23.png"/><Relationship Id="rId12" Type="http://schemas.openxmlformats.org/officeDocument/2006/relationships/image" Target="../media/image40.svg"/><Relationship Id="rId17" Type="http://schemas.openxmlformats.org/officeDocument/2006/relationships/image" Target="../media/image94.png"/><Relationship Id="rId2" Type="http://schemas.openxmlformats.org/officeDocument/2006/relationships/notesSlide" Target="../notesSlides/notesSlide18.xml"/><Relationship Id="rId16" Type="http://schemas.openxmlformats.org/officeDocument/2006/relationships/image" Target="../media/image90.svg"/><Relationship Id="rId20" Type="http://schemas.openxmlformats.org/officeDocument/2006/relationships/image" Target="../media/image65.sv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39.png"/><Relationship Id="rId5" Type="http://schemas.openxmlformats.org/officeDocument/2006/relationships/image" Target="../media/image21.png"/><Relationship Id="rId15" Type="http://schemas.openxmlformats.org/officeDocument/2006/relationships/image" Target="../media/image89.png"/><Relationship Id="rId10" Type="http://schemas.openxmlformats.org/officeDocument/2006/relationships/image" Target="../media/image36.svg"/><Relationship Id="rId19" Type="http://schemas.openxmlformats.org/officeDocument/2006/relationships/image" Target="../media/image64.png"/><Relationship Id="rId4" Type="http://schemas.openxmlformats.org/officeDocument/2006/relationships/image" Target="../media/image93.svg"/><Relationship Id="rId9" Type="http://schemas.openxmlformats.org/officeDocument/2006/relationships/image" Target="../media/image35.png"/><Relationship Id="rId1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20.svg"/><Relationship Id="rId17"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30.svg"/><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19.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49.gif"/><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28.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20.svg"/><Relationship Id="rId17"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30.svg"/><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19.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svg"/><Relationship Id="rId4" Type="http://schemas.openxmlformats.org/officeDocument/2006/relationships/image" Target="../media/image2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sym typeface="Arial"/>
              </a:rPr>
              <a:t>KHOA HỌC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1227</Words>
  <Application>Microsoft Office PowerPoint</Application>
  <PresentationFormat>Widescreen</PresentationFormat>
  <Paragraphs>102</Paragraphs>
  <Slides>36</Slides>
  <Notes>18</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53</cp:revision>
  <dcterms:created xsi:type="dcterms:W3CDTF">2023-08-28T06:00:30Z</dcterms:created>
  <dcterms:modified xsi:type="dcterms:W3CDTF">2024-12-14T14:22:43Z</dcterms:modified>
</cp:coreProperties>
</file>