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Lst>
  <p:notesMasterIdLst>
    <p:notesMasterId r:id="rId34"/>
  </p:notesMasterIdLst>
  <p:sldIdLst>
    <p:sldId id="338" r:id="rId4"/>
    <p:sldId id="257" r:id="rId5"/>
    <p:sldId id="301" r:id="rId6"/>
    <p:sldId id="294" r:id="rId7"/>
    <p:sldId id="295" r:id="rId8"/>
    <p:sldId id="276" r:id="rId9"/>
    <p:sldId id="296" r:id="rId10"/>
    <p:sldId id="279" r:id="rId11"/>
    <p:sldId id="297" r:id="rId12"/>
    <p:sldId id="281" r:id="rId13"/>
    <p:sldId id="298" r:id="rId14"/>
    <p:sldId id="300" r:id="rId15"/>
    <p:sldId id="259" r:id="rId16"/>
    <p:sldId id="302" r:id="rId17"/>
    <p:sldId id="303" r:id="rId18"/>
    <p:sldId id="286" r:id="rId19"/>
    <p:sldId id="287" r:id="rId20"/>
    <p:sldId id="304" r:id="rId21"/>
    <p:sldId id="288" r:id="rId22"/>
    <p:sldId id="258" r:id="rId23"/>
    <p:sldId id="268" r:id="rId24"/>
    <p:sldId id="305" r:id="rId25"/>
    <p:sldId id="289" r:id="rId26"/>
    <p:sldId id="306" r:id="rId27"/>
    <p:sldId id="307" r:id="rId28"/>
    <p:sldId id="308" r:id="rId29"/>
    <p:sldId id="309" r:id="rId30"/>
    <p:sldId id="265" r:id="rId31"/>
    <p:sldId id="274"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5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83EB-8F96-49C8-8D86-16D9A9BB8C4C}"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3071-4B7F-40D3-83FA-B6EEB87C899D}" type="slidenum">
              <a:rPr lang="en-US" smtClean="0"/>
              <a:t>‹#›</a:t>
            </a:fld>
            <a:endParaRPr lang="en-US"/>
          </a:p>
        </p:txBody>
      </p:sp>
    </p:spTree>
    <p:extLst>
      <p:ext uri="{BB962C8B-B14F-4D97-AF65-F5344CB8AC3E}">
        <p14:creationId xmlns:p14="http://schemas.microsoft.com/office/powerpoint/2010/main" val="12798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6</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48.png"/><Relationship Id="rId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421972171"/>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223343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6698477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74755769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89001592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77434551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36145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2024/12/14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5985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99079856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2981760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324612262"/>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229104878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60928"/>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15065"/>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19723854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58696333"/>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004022988"/>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38312865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58109191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072018974"/>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40753115"/>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45895700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187390993"/>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919671158"/>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84963301"/>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2672151"/>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26752215"/>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3865897"/>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21603014"/>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0570987"/>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63582430"/>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49580097"/>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00472030"/>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2823939083"/>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50842588"/>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0893881"/>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76372714"/>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03964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997215"/>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633486"/>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850892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8238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75913645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25381083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32611775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12/14/2024</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322767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52.jpe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B0CDC7EB-4D0C-E134-E008-9E36DFA84DF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2349315" y="252937"/>
            <a:ext cx="1278665" cy="1278665"/>
          </a:xfrm>
          <a:prstGeom prst="rect">
            <a:avLst/>
          </a:prstGeom>
        </p:spPr>
      </p:pic>
    </p:spTree>
    <p:extLst>
      <p:ext uri="{BB962C8B-B14F-4D97-AF65-F5344CB8AC3E}">
        <p14:creationId xmlns:p14="http://schemas.microsoft.com/office/powerpoint/2010/main" val="221327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08" r:id="rId16"/>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951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405973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3.wdp"/><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2.wdp"/><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0.png"/><Relationship Id="rId17" Type="http://schemas.openxmlformats.org/officeDocument/2006/relationships/image" Target="../media/image72.png"/><Relationship Id="rId2" Type="http://schemas.openxmlformats.org/officeDocument/2006/relationships/image" Target="../media/image13.png"/><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19.png"/><Relationship Id="rId5" Type="http://schemas.openxmlformats.org/officeDocument/2006/relationships/image" Target="../media/image65.png"/><Relationship Id="rId15" Type="http://schemas.openxmlformats.org/officeDocument/2006/relationships/image" Target="../media/image49.png"/><Relationship Id="rId10" Type="http://schemas.openxmlformats.org/officeDocument/2006/relationships/image" Target="../media/image18.png"/><Relationship Id="rId19"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8.png"/><Relationship Id="rId7" Type="http://schemas.openxmlformats.org/officeDocument/2006/relationships/image" Target="../media/image94.png"/><Relationship Id="rId2" Type="http://schemas.openxmlformats.org/officeDocument/2006/relationships/image" Target="../media/image6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3.png"/><Relationship Id="rId4" Type="http://schemas.openxmlformats.org/officeDocument/2006/relationships/image" Target="../media/image19.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6.png"/><Relationship Id="rId1" Type="http://schemas.openxmlformats.org/officeDocument/2006/relationships/slideLayout" Target="../slideLayouts/slideLayout33.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sym typeface="Arial"/>
              </a:rPr>
              <a:t>KHOA HỌC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2"/>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2"/>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3"/>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6"/>
          <a:stretch>
            <a:fillRect/>
          </a:stretch>
        </p:blipFill>
        <p:spPr>
          <a:xfrm>
            <a:off x="-72910" y="1536160"/>
            <a:ext cx="3212870" cy="737680"/>
          </a:xfrm>
          <a:prstGeom prst="rect">
            <a:avLst/>
          </a:prstGeom>
        </p:spPr>
      </p:pic>
      <p:sp>
        <p:nvSpPr>
          <p:cNvPr id="5" name="Subtitle 4">
            <a:extLst>
              <a:ext uri="{FF2B5EF4-FFF2-40B4-BE49-F238E27FC236}">
                <a16:creationId xmlns:a16="http://schemas.microsoft.com/office/drawing/2014/main" id="{A084679D-4F9A-6AD6-12B8-AB253C3E00DE}"/>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4856933-36C5-C5DB-717C-C2A2ABA68954}"/>
              </a:ext>
            </a:extLst>
          </p:cNvPr>
          <p:cNvPicPr>
            <a:picLocks noChangeAspect="1"/>
          </p:cNvPicPr>
          <p:nvPr/>
        </p:nvPicPr>
        <p:blipFill>
          <a:blip r:embed="rId17"/>
          <a:stretch>
            <a:fillRect/>
          </a:stretch>
        </p:blipFill>
        <p:spPr>
          <a:xfrm>
            <a:off x="754465" y="2389555"/>
            <a:ext cx="6815919" cy="1774090"/>
          </a:xfrm>
          <a:prstGeom prst="rect">
            <a:avLst/>
          </a:prstGeom>
        </p:spPr>
      </p:pic>
      <p:pic>
        <p:nvPicPr>
          <p:cNvPr id="9" name="Picture 8">
            <a:extLst>
              <a:ext uri="{FF2B5EF4-FFF2-40B4-BE49-F238E27FC236}">
                <a16:creationId xmlns:a16="http://schemas.microsoft.com/office/drawing/2014/main" id="{D80D745C-53F3-4B27-7BAB-591147936A96}"/>
              </a:ext>
            </a:extLst>
          </p:cNvPr>
          <p:cNvPicPr>
            <a:picLocks noChangeAspect="1"/>
          </p:cNvPicPr>
          <p:nvPr/>
        </p:nvPicPr>
        <p:blipFill>
          <a:blip r:embed="rId18"/>
          <a:stretch>
            <a:fillRect/>
          </a:stretch>
        </p:blipFill>
        <p:spPr>
          <a:xfrm>
            <a:off x="3319170" y="1587580"/>
            <a:ext cx="2353260" cy="1072989"/>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19"/>
          <a:stretch>
            <a:fillRect/>
          </a:stretch>
        </p:blipFill>
        <p:spPr>
          <a:xfrm>
            <a:off x="6657975" y="3437696"/>
            <a:ext cx="2211198" cy="1634364"/>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2"/>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2"/>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8"/>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9"/>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911</Words>
  <Application>Microsoft Office PowerPoint</Application>
  <PresentationFormat>Widescreen</PresentationFormat>
  <Paragraphs>59</Paragraphs>
  <Slides>30</Slides>
  <Notes>4</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微软雅黑</vt:lpstr>
      <vt:lpstr>#9Slide03 AmpleSoft Bold</vt:lpstr>
      <vt:lpstr>#9Slide03 Arima Madurai Medium</vt:lpstr>
      <vt:lpstr>#9Slide07 HoneyCream</vt:lpstr>
      <vt:lpstr>AdamGorry-Lights</vt:lpstr>
      <vt:lpstr>Adobe Garamond Pro Bold</vt:lpstr>
      <vt:lpstr>Alex Brush</vt:lpstr>
      <vt:lpstr>Arial</vt:lpstr>
      <vt:lpstr>Calibri</vt:lpstr>
      <vt:lpstr>Calibri Light</vt:lpstr>
      <vt:lpstr>Cambria</vt:lpstr>
      <vt:lpstr>Times New Roman</vt:lpstr>
      <vt:lpstr>UTM Thanh Nhac TL</vt:lpstr>
      <vt:lpstr>UVF TypoSlabserif</vt:lpstr>
      <vt:lpstr>Wingdings</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53</cp:revision>
  <dcterms:created xsi:type="dcterms:W3CDTF">2023-09-13T07:11:13Z</dcterms:created>
  <dcterms:modified xsi:type="dcterms:W3CDTF">2024-12-14T14:23:28Z</dcterms:modified>
</cp:coreProperties>
</file>