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7" r:id="rId3"/>
    <p:sldId id="259" r:id="rId4"/>
    <p:sldId id="279" r:id="rId5"/>
    <p:sldId id="261" r:id="rId6"/>
    <p:sldId id="260" r:id="rId7"/>
    <p:sldId id="280" r:id="rId8"/>
    <p:sldId id="281" r:id="rId9"/>
    <p:sldId id="282" r:id="rId10"/>
    <p:sldId id="283" r:id="rId11"/>
    <p:sldId id="284" r:id="rId12"/>
    <p:sldId id="285" r:id="rId13"/>
    <p:sldId id="289" r:id="rId14"/>
    <p:sldId id="290" r:id="rId15"/>
    <p:sldId id="291" r:id="rId16"/>
    <p:sldId id="292" r:id="rId17"/>
    <p:sldId id="293" r:id="rId18"/>
    <p:sldId id="294" r:id="rId19"/>
    <p:sldId id="295" r:id="rId20"/>
    <p:sldId id="270"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78" autoAdjust="0"/>
  </p:normalViewPr>
  <p:slideViewPr>
    <p:cSldViewPr snapToGrid="0">
      <p:cViewPr>
        <p:scale>
          <a:sx n="100" d="100"/>
          <a:sy n="100" d="100"/>
        </p:scale>
        <p:origin x="-14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3</a:t>
            </a:fld>
            <a:endParaRPr lang="en-US"/>
          </a:p>
        </p:txBody>
      </p:sp>
    </p:spTree>
    <p:extLst>
      <p:ext uri="{BB962C8B-B14F-4D97-AF65-F5344CB8AC3E}">
        <p14:creationId xmlns:p14="http://schemas.microsoft.com/office/powerpoint/2010/main" val="176243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11/12/2024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4B67393-3359-CA6B-8EFE-2B2215337CD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40C84155-9F84-24CA-DD13-124C9DEC38C9}"/>
              </a:ext>
            </a:extLst>
          </p:cNvPr>
          <p:cNvGrpSpPr/>
          <p:nvPr userDrawn="1"/>
        </p:nvGrpSpPr>
        <p:grpSpPr>
          <a:xfrm>
            <a:off x="-3408602" y="0"/>
            <a:ext cx="3842965" cy="2357824"/>
            <a:chOff x="5586065" y="1777554"/>
            <a:chExt cx="2882224" cy="1768368"/>
          </a:xfrm>
        </p:grpSpPr>
        <p:grpSp>
          <p:nvGrpSpPr>
            <p:cNvPr id="4" name="Group 3">
              <a:extLst>
                <a:ext uri="{FF2B5EF4-FFF2-40B4-BE49-F238E27FC236}">
                  <a16:creationId xmlns:a16="http://schemas.microsoft.com/office/drawing/2014/main" id="{9D59D0B6-C0F9-2C83-1970-217DA02A29E0}"/>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8114B4D1-313C-45A4-C5FC-316D4525D8C5}"/>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7EA19B25-7F42-608E-7C05-1FF2DC8F89EE}"/>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E8F357AC-20B2-F8E6-76FE-F72B3B62847E}"/>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C284235F-74C5-F00E-98FE-694E26F475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955978" y="745929"/>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701244" y="2492136"/>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537021" y="3487625"/>
            <a:ext cx="7626757" cy="1366104"/>
          </a:xfrm>
          <a:prstGeom prst="rect">
            <a:avLst/>
          </a:prstGeom>
        </p:spPr>
      </p:pic>
      <p:sp>
        <p:nvSpPr>
          <p:cNvPr id="45" name="TextBox 44">
            <a:extLst>
              <a:ext uri="{FF2B5EF4-FFF2-40B4-BE49-F238E27FC236}">
                <a16:creationId xmlns:a16="http://schemas.microsoft.com/office/drawing/2014/main" id="{EDC5139E-0166-32F5-7BBC-05A352F42981}"/>
              </a:ext>
            </a:extLst>
          </p:cNvPr>
          <p:cNvSpPr txBox="1"/>
          <p:nvPr/>
        </p:nvSpPr>
        <p:spPr>
          <a:xfrm>
            <a:off x="2846421" y="1019783"/>
            <a:ext cx="70310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PHÒNG GIÁO DỤC &amp; ĐÀO TẠO HUYỆN AN LÃO</a:t>
            </a:r>
          </a:p>
        </p:txBody>
      </p:sp>
      <p:sp>
        <p:nvSpPr>
          <p:cNvPr id="46" name="TextBox 45">
            <a:extLst>
              <a:ext uri="{FF2B5EF4-FFF2-40B4-BE49-F238E27FC236}">
                <a16:creationId xmlns:a16="http://schemas.microsoft.com/office/drawing/2014/main" id="{90F4AAB4-1E5C-E4F4-58E7-4D32E8F13CF4}"/>
              </a:ext>
            </a:extLst>
          </p:cNvPr>
          <p:cNvSpPr txBox="1"/>
          <p:nvPr/>
        </p:nvSpPr>
        <p:spPr>
          <a:xfrm>
            <a:off x="4088670" y="1789043"/>
            <a:ext cx="513999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TRƯỜNG TIỂU HỌC QUỐC TUẤN</a:t>
            </a:r>
          </a:p>
        </p:txBody>
      </p:sp>
      <p:sp>
        <p:nvSpPr>
          <p:cNvPr id="47" name="TextBox 46">
            <a:extLst>
              <a:ext uri="{FF2B5EF4-FFF2-40B4-BE49-F238E27FC236}">
                <a16:creationId xmlns:a16="http://schemas.microsoft.com/office/drawing/2014/main" id="{55471585-B496-53E4-33FC-0C0172F63A86}"/>
              </a:ext>
            </a:extLst>
          </p:cNvPr>
          <p:cNvSpPr txBox="1"/>
          <p:nvPr/>
        </p:nvSpPr>
        <p:spPr>
          <a:xfrm>
            <a:off x="3705436" y="5445902"/>
            <a:ext cx="515754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GIÁO VIÊN :PHẠM THỊ BÌNH</a:t>
            </a:r>
          </a:p>
        </p:txBody>
      </p:sp>
    </p:spTree>
    <p:extLst>
      <p:ext uri="{BB962C8B-B14F-4D97-AF65-F5344CB8AC3E}">
        <p14:creationId xmlns:p14="http://schemas.microsoft.com/office/powerpoint/2010/main" val="2980322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additive="base">
                                        <p:cTn id="14" dur="500" fill="hold"/>
                                        <p:tgtEl>
                                          <p:spTgt spid="46"/>
                                        </p:tgtEl>
                                        <p:attrNameLst>
                                          <p:attrName>ppt_x</p:attrName>
                                        </p:attrNameLst>
                                      </p:cBhvr>
                                      <p:tavLst>
                                        <p:tav tm="0">
                                          <p:val>
                                            <p:strVal val="#ppt_x"/>
                                          </p:val>
                                        </p:tav>
                                        <p:tav tm="100000">
                                          <p:val>
                                            <p:strVal val="#ppt_x"/>
                                          </p:val>
                                        </p:tav>
                                      </p:tavLst>
                                    </p:anim>
                                    <p:anim calcmode="lin" valueType="num">
                                      <p:cBhvr additive="base">
                                        <p:cTn id="1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2"/>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261</TotalTime>
  <Words>522</Words>
  <Application>Microsoft Office PowerPoint</Application>
  <PresentationFormat>Widescreen</PresentationFormat>
  <Paragraphs>28</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SimSun</vt:lpstr>
      <vt:lpstr>#9Slide07 Stormtrooper</vt: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28</cp:revision>
  <dcterms:created xsi:type="dcterms:W3CDTF">2023-09-06T13:06:33Z</dcterms:created>
  <dcterms:modified xsi:type="dcterms:W3CDTF">2024-12-11T08:57:37Z</dcterms:modified>
  <cp:category>9Slide.vn</cp:category>
</cp:coreProperties>
</file>