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7" r:id="rId3"/>
    <p:sldId id="260" r:id="rId4"/>
    <p:sldId id="288" r:id="rId5"/>
    <p:sldId id="282" r:id="rId6"/>
    <p:sldId id="283" r:id="rId7"/>
    <p:sldId id="286" r:id="rId8"/>
    <p:sldId id="293" r:id="rId9"/>
    <p:sldId id="289" r:id="rId10"/>
    <p:sldId id="287" r:id="rId11"/>
    <p:sldId id="275" r:id="rId12"/>
    <p:sldId id="291" r:id="rId13"/>
    <p:sldId id="294" r:id="rId14"/>
    <p:sldId id="270" r:id="rId15"/>
    <p:sldId id="273" r:id="rId16"/>
    <p:sldId id="26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B5"/>
    <a:srgbClr val="FEFBEA"/>
    <a:srgbClr val="FDEBB0"/>
    <a:srgbClr val="FAC090"/>
    <a:srgbClr val="9D7C7D"/>
    <a:srgbClr val="FF9409"/>
    <a:srgbClr val="FEF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82" autoAdjust="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2024/5/28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169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81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43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89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202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420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14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0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814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75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4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6301846" y="2509451"/>
            <a:ext cx="5890154" cy="4348549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" y="-41564"/>
            <a:ext cx="3886576" cy="4294909"/>
          </a:xfrm>
          <a:prstGeom prst="rect">
            <a:avLst/>
          </a:prstGeom>
        </p:spPr>
      </p:pic>
      <p:sp>
        <p:nvSpPr>
          <p:cNvPr id="23" name="椭圆 12">
            <a:extLst>
              <a:ext uri="{FF2B5EF4-FFF2-40B4-BE49-F238E27FC236}">
                <a16:creationId xmlns:a16="http://schemas.microsoft.com/office/drawing/2014/main" id="{4B1A1188-67F0-4FD7-BC98-66C90CDA9769}"/>
              </a:ext>
            </a:extLst>
          </p:cNvPr>
          <p:cNvSpPr/>
          <p:nvPr/>
        </p:nvSpPr>
        <p:spPr>
          <a:xfrm>
            <a:off x="4253345" y="2212120"/>
            <a:ext cx="2220581" cy="1481367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椭圆 15">
            <a:extLst>
              <a:ext uri="{FF2B5EF4-FFF2-40B4-BE49-F238E27FC236}">
                <a16:creationId xmlns:a16="http://schemas.microsoft.com/office/drawing/2014/main" id="{894800B3-9261-4673-A534-9EB91E1F64DF}"/>
              </a:ext>
            </a:extLst>
          </p:cNvPr>
          <p:cNvSpPr/>
          <p:nvPr/>
        </p:nvSpPr>
        <p:spPr>
          <a:xfrm>
            <a:off x="6416761" y="2147454"/>
            <a:ext cx="2084157" cy="1527162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椭圆 16">
            <a:extLst>
              <a:ext uri="{FF2B5EF4-FFF2-40B4-BE49-F238E27FC236}">
                <a16:creationId xmlns:a16="http://schemas.microsoft.com/office/drawing/2014/main" id="{C5A92581-74A2-4A10-8F84-31804C3E16CA}"/>
              </a:ext>
            </a:extLst>
          </p:cNvPr>
          <p:cNvSpPr/>
          <p:nvPr/>
        </p:nvSpPr>
        <p:spPr>
          <a:xfrm>
            <a:off x="8443801" y="2212121"/>
            <a:ext cx="2208848" cy="1509077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7411" y="338433"/>
            <a:ext cx="47484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ĐẠO ĐỨC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3054541" y="4049592"/>
            <a:ext cx="3013296" cy="1713736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椭圆 18">
            <a:extLst>
              <a:ext uri="{FF2B5EF4-FFF2-40B4-BE49-F238E27FC236}">
                <a16:creationId xmlns:a16="http://schemas.microsoft.com/office/drawing/2014/main" id="{A028F9C3-4482-4226-9A96-8AD39B4F146D}"/>
              </a:ext>
            </a:extLst>
          </p:cNvPr>
          <p:cNvSpPr/>
          <p:nvPr/>
        </p:nvSpPr>
        <p:spPr>
          <a:xfrm>
            <a:off x="5955623" y="3998794"/>
            <a:ext cx="3200401" cy="1732174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椭圆 17">
            <a:extLst>
              <a:ext uri="{FF2B5EF4-FFF2-40B4-BE49-F238E27FC236}">
                <a16:creationId xmlns:a16="http://schemas.microsoft.com/office/drawing/2014/main" id="{4D514DCA-1453-4EC0-BA94-5D585B82FFD6}"/>
              </a:ext>
            </a:extLst>
          </p:cNvPr>
          <p:cNvSpPr/>
          <p:nvPr/>
        </p:nvSpPr>
        <p:spPr>
          <a:xfrm>
            <a:off x="8942736" y="4149983"/>
            <a:ext cx="3013296" cy="157178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97774" y="1224124"/>
            <a:ext cx="15824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12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254080" y="5781766"/>
            <a:ext cx="6209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kern="0" dirty="0" smtClean="0">
                <a:solidFill>
                  <a:srgbClr val="FFFF0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       </a:t>
            </a:r>
            <a:r>
              <a:rPr lang="vi-VN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Giáo viên: Phạm Thị Hồng Thắm</a:t>
            </a:r>
            <a:endParaRPr lang="en-US" sz="28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Arial"/>
              <a:sym typeface="Arial"/>
              <a:rtl val="0"/>
            </a:endParaRPr>
          </a:p>
          <a:p>
            <a:pPr algn="ctr" defTabSz="914400"/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 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Trường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Tiểu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học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Quốc</a:t>
            </a:r>
            <a:r>
              <a:rPr lang="en-US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 </a:t>
            </a:r>
            <a:r>
              <a:rPr lang="en-US" sz="28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Arial"/>
                <a:sym typeface="Arial"/>
                <a:rtl val="0"/>
              </a:rPr>
              <a:t>Tuấn</a:t>
            </a:r>
            <a:endParaRPr lang="en-US" sz="2800" b="1" kern="0" dirty="0">
              <a:solidFill>
                <a:srgbClr val="0070C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2" grpId="0" animBg="1"/>
      <p:bldP spid="26" grpId="0" animBg="1"/>
      <p:bldP spid="27" grpId="0" animBg="1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4" y="2146372"/>
            <a:ext cx="11014362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49382" y="764608"/>
            <a:ext cx="11942618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40328" y="1773381"/>
            <a:ext cx="3879271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97982" y="1773381"/>
            <a:ext cx="3595253" cy="47798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Multiply 7"/>
          <p:cNvSpPr/>
          <p:nvPr/>
        </p:nvSpPr>
        <p:spPr>
          <a:xfrm>
            <a:off x="4745182" y="1663849"/>
            <a:ext cx="2881746" cy="5209308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863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F74F02C-F05A-400B-8028-0814776A61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369598" y="806824"/>
            <a:ext cx="7370619" cy="2427105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altLang="zh-CN" sz="4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8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8"/>
            <a:ext cx="3994528" cy="5375563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847582" y="4044461"/>
            <a:ext cx="6608618" cy="914400"/>
          </a:xfrm>
          <a:prstGeom prst="roundRect">
            <a:avLst>
              <a:gd name="adj" fmla="val 50000"/>
            </a:avLst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4060578" y="2029884"/>
            <a:ext cx="7988657" cy="3170560"/>
          </a:xfrm>
          <a:prstGeom prst="roundRect">
            <a:avLst>
              <a:gd name="adj" fmla="val 50000"/>
            </a:avLst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7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3" animBg="1"/>
      <p:bldP spid="13" grpId="0" animBg="1"/>
      <p:bldP spid="13" grpId="2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260">
            <a:off x="5716371" y="2123470"/>
            <a:ext cx="4166473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29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6" y="1764723"/>
            <a:ext cx="544892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55" y="1764723"/>
            <a:ext cx="4853094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28255" y="707886"/>
            <a:ext cx="10665450" cy="899241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sẽ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0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269358" y="5492461"/>
            <a:ext cx="9625065" cy="118542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nhở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074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9073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459462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C72756-3081-4529-8321-8D682B507CBB}"/>
              </a:ext>
            </a:extLst>
          </p:cNvPr>
          <p:cNvSpPr txBox="1"/>
          <p:nvPr/>
        </p:nvSpPr>
        <p:spPr>
          <a:xfrm>
            <a:off x="5917186" y="1397675"/>
            <a:ext cx="3984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017" y="4148468"/>
            <a:ext cx="7910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1045025" y="5287521"/>
            <a:ext cx="10593981" cy="106382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nhắc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3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81318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0" y="1590293"/>
            <a:ext cx="4126203" cy="36774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03328" y="738803"/>
            <a:ext cx="9477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VAI TÌNH HUỐNG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09A517C-A1B8-4071-AB88-0D9C4815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09" y="131618"/>
            <a:ext cx="7987437" cy="6594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394" y="3755572"/>
            <a:ext cx="63441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4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sz="4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21511" r="65459"/>
          <a:stretch/>
        </p:blipFill>
        <p:spPr bwMode="auto">
          <a:xfrm>
            <a:off x="78237" y="235528"/>
            <a:ext cx="3491619" cy="40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50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1385173"/>
            <a:ext cx="6253443" cy="5844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845127" y="877341"/>
            <a:ext cx="11623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6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lang="zh-CN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430">
            <a:off x="5796677" y="1706318"/>
            <a:ext cx="4443919" cy="235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19466" y="72188"/>
            <a:ext cx="12153065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5439398" y="3429000"/>
            <a:ext cx="2225426" cy="510988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giữ trật tự trường học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783771" y="666205"/>
            <a:ext cx="10633166" cy="5776157"/>
          </a:xfrm>
          <a:prstGeom prst="rect">
            <a:avLst/>
          </a:prstGeom>
          <a:ln w="127000" cap="flat">
            <a:solidFill>
              <a:srgbClr val="D9D9D9"/>
            </a:solidFill>
            <a:miter lim="800000"/>
          </a:ln>
          <a:effectLst>
            <a:outerShdw blurRad="190500" dist="25400" dir="5400000" sx="104000" sy="104000" kx="100000" ky="100000" algn="t" rotWithShape="0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 contourW="25400"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5987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947" y="746824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669">
            <a:off x="5456249" y="2040489"/>
            <a:ext cx="4744655" cy="1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37130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0" y="809443"/>
            <a:ext cx="7716982" cy="707886"/>
          </a:xfrm>
          <a:prstGeom prst="rect">
            <a:avLst/>
          </a:prstGeom>
          <a:solidFill>
            <a:srgbClr val="FDEB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40161" r="18667" b="35625"/>
          <a:stretch/>
        </p:blipFill>
        <p:spPr bwMode="auto">
          <a:xfrm>
            <a:off x="637310" y="1745673"/>
            <a:ext cx="10737272" cy="511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072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5" y="4447309"/>
            <a:ext cx="2727225" cy="2410691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67200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940527" y="694031"/>
            <a:ext cx="10738854" cy="914400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13302" y="0"/>
            <a:ext cx="32998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57" y="1733123"/>
            <a:ext cx="9497823" cy="495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76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17" y="4447309"/>
            <a:ext cx="2727224" cy="241069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EE1C666-20C7-446E-8AC2-A57590AB36B4}"/>
              </a:ext>
            </a:extLst>
          </p:cNvPr>
          <p:cNvSpPr/>
          <p:nvPr/>
        </p:nvSpPr>
        <p:spPr>
          <a:xfrm>
            <a:off x="275517" y="318654"/>
            <a:ext cx="11668833" cy="3879273"/>
          </a:xfrm>
          <a:prstGeom prst="roundRect">
            <a:avLst>
              <a:gd name="adj" fmla="val 50000"/>
            </a:avLst>
          </a:prstGeom>
          <a:solidFill>
            <a:srgbClr val="FAC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trọng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trật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đảm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quyền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HS.</a:t>
            </a:r>
          </a:p>
        </p:txBody>
      </p:sp>
    </p:spTree>
    <p:extLst>
      <p:ext uri="{BB962C8B-B14F-4D97-AF65-F5344CB8AC3E}">
        <p14:creationId xmlns:p14="http://schemas.microsoft.com/office/powerpoint/2010/main" val="21662241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569848"/>
            <a:ext cx="7607823" cy="4626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125">
            <a:off x="5732142" y="1974155"/>
            <a:ext cx="4393891" cy="208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15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298</Words>
  <Application>Microsoft Office PowerPoint</Application>
  <PresentationFormat>Widescreen</PresentationFormat>
  <Paragraphs>48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Arial-Rounded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Administrator</cp:lastModifiedBy>
  <cp:revision>271</cp:revision>
  <dcterms:created xsi:type="dcterms:W3CDTF">2017-08-18T03:02:00Z</dcterms:created>
  <dcterms:modified xsi:type="dcterms:W3CDTF">2024-05-28T14:49:09Z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