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8"/>
  </p:notesMasterIdLst>
  <p:sldIdLst>
    <p:sldId id="261" r:id="rId2"/>
    <p:sldId id="256" r:id="rId3"/>
    <p:sldId id="257" r:id="rId4"/>
    <p:sldId id="258" r:id="rId5"/>
    <p:sldId id="259" r:id="rId6"/>
    <p:sldId id="260" r:id="rId7"/>
  </p:sldIdLst>
  <p:sldSz cx="12192000" cy="6858000"/>
  <p:notesSz cx="6858000" cy="9144000"/>
  <p:embeddedFontLst>
    <p:embeddedFont>
      <p:font typeface="Calibri" panose="020F0502020204030204" pitchFamily="34" charset="0"/>
      <p:regular r:id="rId9"/>
      <p:bold r:id="rId10"/>
      <p:italic r:id="rId11"/>
      <p:boldItalic r:id="rId12"/>
    </p:embeddedFont>
    <p:embeddedFont>
      <p:font typeface="VNI-Avo" panose="020B0604020202020204"/>
      <p:regular r:id="rId13"/>
      <p:bold r:id="rId14"/>
      <p:italic r:id="rId15"/>
      <p:boldItalic r:id="rId16"/>
    </p:embeddedFont>
    <p:embeddedFont>
      <p:font typeface="等线" panose="02010600030101010101" pitchFamily="2" charset="-122"/>
      <p:regular r:id="rId17"/>
      <p:bold r:id="rId18"/>
    </p:embeddedFont>
    <p:embeddedFont>
      <p:font typeface="SimSun" panose="02010600030101010101" pitchFamily="2" charset="-122"/>
      <p:regular r:id="rId19"/>
    </p:embeddedFont>
    <p:embeddedFont>
      <p:font typeface="Calibri Light" panose="020F0302020204030204" pitchFamily="34" charset="0"/>
      <p:regular r:id="rId20"/>
      <p: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D8"/>
    <a:srgbClr val="FF00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67" d="100"/>
          <a:sy n="67" d="100"/>
        </p:scale>
        <p:origin x="77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18"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font" Target="fonts/font9.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8.fntdata"/><Relationship Id="rId20"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7.fntdata"/><Relationship Id="rId23" Type="http://schemas.openxmlformats.org/officeDocument/2006/relationships/viewProps" Target="viewProps.xml"/><Relationship Id="rId10" Type="http://schemas.openxmlformats.org/officeDocument/2006/relationships/font" Target="fonts/font2.fntdata"/><Relationship Id="rId19"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EE2222-B86E-4C97-9631-5922F9AA0325}" type="datetimeFigureOut">
              <a:rPr lang="en-US" smtClean="0"/>
              <a:t>12/8/2024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416912-F35B-421C-B6F9-D13E16D8D990}" type="slidenum">
              <a:rPr lang="en-US" smtClean="0"/>
              <a:t>‹#›</a:t>
            </a:fld>
            <a:endParaRPr lang="en-US"/>
          </a:p>
        </p:txBody>
      </p:sp>
    </p:spTree>
    <p:extLst>
      <p:ext uri="{BB962C8B-B14F-4D97-AF65-F5344CB8AC3E}">
        <p14:creationId xmlns:p14="http://schemas.microsoft.com/office/powerpoint/2010/main" val="131865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solidFill>
                  <a:prstClr val="black"/>
                </a:solidFill>
                <a:ea typeface="SimSun" panose="02010600030101010101" pitchFamily="2" charset="-122"/>
              </a:rPr>
              <a:t>1</a:t>
            </a:fld>
            <a:endParaRPr lang="zh-CN" altLang="en-US">
              <a:solidFill>
                <a:prstClr val="black"/>
              </a:solidFill>
              <a:ea typeface="SimSun" panose="02010600030101010101" pitchFamily="2" charset="-122"/>
            </a:endParaRPr>
          </a:p>
        </p:txBody>
      </p:sp>
    </p:spTree>
    <p:extLst>
      <p:ext uri="{BB962C8B-B14F-4D97-AF65-F5344CB8AC3E}">
        <p14:creationId xmlns:p14="http://schemas.microsoft.com/office/powerpoint/2010/main" val="1900428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17D0CEF-B417-44AB-A987-9193B90D188A}"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2386769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7D0CEF-B417-44AB-A987-9193B90D188A}"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3305898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7D0CEF-B417-44AB-A987-9193B90D188A}"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1472064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7D0CEF-B417-44AB-A987-9193B90D188A}"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314463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17D0CEF-B417-44AB-A987-9193B90D188A}"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3016501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7D0CEF-B417-44AB-A987-9193B90D188A}" type="datetimeFigureOut">
              <a:rPr lang="en-US" smtClean="0"/>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431511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7D0CEF-B417-44AB-A987-9193B90D188A}" type="datetimeFigureOut">
              <a:rPr lang="en-US" smtClean="0"/>
              <a:t>12/8/2024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240536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7D0CEF-B417-44AB-A987-9193B90D188A}" type="datetimeFigureOut">
              <a:rPr lang="en-US" smtClean="0"/>
              <a:t>12/8/2024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853339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7D0CEF-B417-44AB-A987-9193B90D188A}" type="datetimeFigureOut">
              <a:rPr lang="en-US" smtClean="0"/>
              <a:t>12/8/2024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2944284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17D0CEF-B417-44AB-A987-9193B90D188A}" type="datetimeFigureOut">
              <a:rPr lang="en-US" smtClean="0"/>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771924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17D0CEF-B417-44AB-A987-9193B90D188A}" type="datetimeFigureOut">
              <a:rPr lang="en-US" smtClean="0"/>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84658C-399F-40C5-8F1C-3F8262FA4BFF}" type="slidenum">
              <a:rPr lang="en-US" smtClean="0"/>
              <a:t>‹#›</a:t>
            </a:fld>
            <a:endParaRPr lang="en-US"/>
          </a:p>
        </p:txBody>
      </p:sp>
    </p:spTree>
    <p:extLst>
      <p:ext uri="{BB962C8B-B14F-4D97-AF65-F5344CB8AC3E}">
        <p14:creationId xmlns:p14="http://schemas.microsoft.com/office/powerpoint/2010/main" val="1565476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7D0CEF-B417-44AB-A987-9193B90D188A}" type="datetimeFigureOut">
              <a:rPr lang="en-US" smtClean="0"/>
              <a:t>12/8/2024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84658C-399F-40C5-8F1C-3F8262FA4BFF}" type="slidenum">
              <a:rPr lang="en-US" smtClean="0"/>
              <a:t>‹#›</a:t>
            </a:fld>
            <a:endParaRPr lang="en-US"/>
          </a:p>
        </p:txBody>
      </p:sp>
    </p:spTree>
    <p:extLst>
      <p:ext uri="{BB962C8B-B14F-4D97-AF65-F5344CB8AC3E}">
        <p14:creationId xmlns:p14="http://schemas.microsoft.com/office/powerpoint/2010/main" val="275065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channel/UC4KJdxTA14SyBEAm7x2c09w?sub_confirmation=1" TargetMode="External"/><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l="84791" t="53519" r="1" b="6482"/>
          <a:stretch>
            <a:fillRect/>
          </a:stretch>
        </p:blipFill>
        <p:spPr>
          <a:xfrm>
            <a:off x="10337803" y="3899021"/>
            <a:ext cx="1854200" cy="2743201"/>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t="71667" r="82708" b="15370"/>
          <a:stretch>
            <a:fillRect/>
          </a:stretch>
        </p:blipFill>
        <p:spPr>
          <a:xfrm>
            <a:off x="-47848" y="5017155"/>
            <a:ext cx="2108200" cy="889000"/>
          </a:xfrm>
          <a:prstGeom prst="rect">
            <a:avLst/>
          </a:prstGeom>
        </p:spPr>
      </p:pic>
      <p:pic>
        <p:nvPicPr>
          <p:cNvPr id="19" name="图片 18"/>
          <p:cNvPicPr>
            <a:picLocks noChangeAspect="1"/>
          </p:cNvPicPr>
          <p:nvPr/>
        </p:nvPicPr>
        <p:blipFill rotWithShape="1">
          <a:blip r:embed="rId5">
            <a:extLst>
              <a:ext uri="{28A0092B-C50C-407E-A947-70E740481C1C}">
                <a14:useLocalDpi xmlns:a14="http://schemas.microsoft.com/office/drawing/2010/main" val="0"/>
              </a:ext>
            </a:extLst>
          </a:blip>
          <a:srcRect t="80593"/>
          <a:stretch>
            <a:fillRect/>
          </a:stretch>
        </p:blipFill>
        <p:spPr>
          <a:xfrm>
            <a:off x="0" y="5803899"/>
            <a:ext cx="12192000" cy="1054100"/>
          </a:xfrm>
          <a:prstGeom prst="rect">
            <a:avLst/>
          </a:prstGeom>
        </p:spPr>
      </p:pic>
      <p:pic>
        <p:nvPicPr>
          <p:cNvPr id="14" name="6水果沙拉2.mp3">
            <a:hlinkClick r:id="" action="ppaction://media"/>
          </p:cNvPr>
          <p:cNvPicPr>
            <a:picLocks noChangeAspect="1"/>
          </p:cNvPicPr>
          <p:nvPr/>
        </p:nvPicPr>
        <p:blipFill>
          <a:blip r:embed="rId6" cstate="print"/>
          <a:stretch>
            <a:fillRect/>
          </a:stretch>
        </p:blipFill>
        <p:spPr>
          <a:xfrm>
            <a:off x="5689600" y="-1275523"/>
            <a:ext cx="812800" cy="812800"/>
          </a:xfrm>
          <a:prstGeom prst="rect">
            <a:avLst/>
          </a:prstGeom>
        </p:spPr>
      </p:pic>
      <p:sp>
        <p:nvSpPr>
          <p:cNvPr id="21" name="圆角矩形 1"/>
          <p:cNvSpPr/>
          <p:nvPr/>
        </p:nvSpPr>
        <p:spPr>
          <a:xfrm>
            <a:off x="3040641" y="3872106"/>
            <a:ext cx="6509759" cy="1487295"/>
          </a:xfrm>
          <a:prstGeom prst="roundRect">
            <a:avLst>
              <a:gd name="adj" fmla="val 50000"/>
            </a:avLst>
          </a:prstGeom>
          <a:solidFill>
            <a:srgbClr val="FDB501"/>
          </a:solidFill>
          <a:ln>
            <a:noFill/>
          </a:ln>
        </p:spPr>
        <p:style>
          <a:lnRef idx="2">
            <a:schemeClr val="accent1">
              <a:shade val="50000"/>
            </a:schemeClr>
          </a:lnRef>
          <a:fillRef idx="1">
            <a:schemeClr val="accent1"/>
          </a:fillRef>
          <a:effectRef idx="0">
            <a:schemeClr val="accent1"/>
          </a:effectRef>
          <a:fontRef idx="minor">
            <a:schemeClr val="lt1"/>
          </a:fontRef>
        </p:style>
        <p:txBody>
          <a:bodyPr lIns="121701" tIns="60851" rIns="121701" bIns="60851" anchor="ctr"/>
          <a:lstStyle/>
          <a:p>
            <a:pPr algn="ctr" defTabSz="1216630">
              <a:defRPr/>
            </a:pPr>
            <a:r>
              <a:rPr lang="en-US" altLang="zh-CN" sz="4800" b="1">
                <a:solidFill>
                  <a:srgbClr val="FF0000"/>
                </a:solidFill>
              </a:rPr>
              <a:t> TIẾNG VIỆT-LỚP 1A</a:t>
            </a:r>
          </a:p>
          <a:p>
            <a:pPr algn="ctr" defTabSz="1216630">
              <a:defRPr/>
            </a:pPr>
            <a:r>
              <a:rPr lang="en-US" altLang="zh-CN" sz="4800" b="1">
                <a:solidFill>
                  <a:srgbClr val="FF0000"/>
                </a:solidFill>
              </a:rPr>
              <a:t>GV: Mai Thu Hương</a:t>
            </a:r>
            <a:endParaRPr lang="zh-CN" altLang="en-US" sz="4800" b="1" dirty="0">
              <a:solidFill>
                <a:srgbClr val="FF0000"/>
              </a:solidFill>
            </a:endParaRPr>
          </a:p>
        </p:txBody>
      </p:sp>
      <p:sp>
        <p:nvSpPr>
          <p:cNvPr id="25" name="Rectangle 24"/>
          <p:cNvSpPr/>
          <p:nvPr/>
        </p:nvSpPr>
        <p:spPr>
          <a:xfrm>
            <a:off x="3515953" y="3226409"/>
            <a:ext cx="5578883" cy="4238939"/>
          </a:xfrm>
          <a:prstGeom prst="rect">
            <a:avLst/>
          </a:prstGeom>
          <a:noFill/>
        </p:spPr>
        <p:txBody>
          <a:bodyPr spcFirstLastPara="1" wrap="none" lIns="121701" tIns="60851" rIns="121701" bIns="60851" numCol="1">
            <a:prstTxWarp prst="textArchUp">
              <a:avLst>
                <a:gd name="adj" fmla="val 9957375"/>
              </a:avLst>
            </a:prstTxWarp>
            <a:spAutoFit/>
          </a:bodyPr>
          <a:lstStyle/>
          <a:p>
            <a:pPr algn="ctr" defTabSz="1216630">
              <a:defRPr/>
            </a:pPr>
            <a:endParaRPr lang="en-US" sz="6400" b="1" cap="all" dirty="0">
              <a:ln w="9000" cmpd="sng">
                <a:solidFill>
                  <a:srgbClr val="8064A2">
                    <a:shade val="50000"/>
                    <a:satMod val="120000"/>
                  </a:srgbClr>
                </a:solidFill>
                <a:prstDash val="solid"/>
              </a:ln>
              <a:solidFill>
                <a:srgbClr val="0000FF"/>
              </a:solidFill>
              <a:effectLst>
                <a:reflection blurRad="12700" stA="28000" endPos="45000" dist="1000" dir="5400000" sy="-100000" algn="bl" rotWithShape="0"/>
              </a:effectLst>
            </a:endParaRPr>
          </a:p>
        </p:txBody>
      </p:sp>
      <p:sp>
        <p:nvSpPr>
          <p:cNvPr id="13" name="WordArt 6"/>
          <p:cNvSpPr>
            <a:spLocks noChangeArrowheads="1" noChangeShapeType="1" noTextEdit="1"/>
          </p:cNvSpPr>
          <p:nvPr/>
        </p:nvSpPr>
        <p:spPr bwMode="auto">
          <a:xfrm>
            <a:off x="1419228" y="1676403"/>
            <a:ext cx="9156973" cy="5482828"/>
          </a:xfrm>
          <a:prstGeom prst="rect">
            <a:avLst/>
          </a:prstGeom>
        </p:spPr>
        <p:txBody>
          <a:bodyPr spcFirstLastPara="1" wrap="none" lIns="91315" tIns="45719" rIns="91315" bIns="45719" numCol="1" fromWordArt="1">
            <a:prstTxWarp prst="textArchUp">
              <a:avLst>
                <a:gd name="adj" fmla="val 11020719"/>
              </a:avLst>
            </a:prstTxWarp>
          </a:bodyPr>
          <a:lstStyle/>
          <a:p>
            <a:pPr algn="ctr" defTabSz="912684"/>
            <a:r>
              <a:rPr lang="en-US" sz="3600"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rPr>
              <a:t>CHÀO MỪNG CÁC EM ĐẾN VỚI TIẾT</a:t>
            </a:r>
          </a:p>
        </p:txBody>
      </p:sp>
      <p:pic>
        <p:nvPicPr>
          <p:cNvPr id="1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86293" y="0"/>
            <a:ext cx="2305707" cy="4314213"/>
          </a:xfrm>
          <a:prstGeom prst="rect">
            <a:avLst/>
          </a:prstGeom>
        </p:spPr>
      </p:pic>
    </p:spTree>
    <p:extLst>
      <p:ext uri="{BB962C8B-B14F-4D97-AF65-F5344CB8AC3E}">
        <p14:creationId xmlns:p14="http://schemas.microsoft.com/office/powerpoint/2010/main" val="343336156"/>
      </p:ext>
    </p:extLst>
  </p:cSld>
  <p:clrMapOvr>
    <a:masterClrMapping/>
  </p:clrMapOvr>
  <mc:AlternateContent xmlns:mc="http://schemas.openxmlformats.org/markup-compatibility/2006" xmlns:p14="http://schemas.microsoft.com/office/powerpoint/2010/main">
    <mc:Choice Requires="p14">
      <p:transition spd="slow" p14:dur="1500" advClick="0">
        <p:fade/>
      </p:transition>
    </mc:Choice>
    <mc:Fallback xmlns="">
      <p:transition spd="slow" advClick="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77304" y="5609443"/>
            <a:ext cx="11253792" cy="707886"/>
          </a:xfrm>
          <a:prstGeom prst="rect">
            <a:avLst/>
          </a:prstGeom>
          <a:noFill/>
        </p:spPr>
        <p:txBody>
          <a:bodyPr wrap="square" rtlCol="0">
            <a:spAutoFit/>
          </a:bodyPr>
          <a:lstStyle/>
          <a:p>
            <a:r>
              <a:rPr lang="vi-VN" sz="4000" b="1">
                <a:latin typeface="VNI-Avo" pitchFamily="2" charset="0"/>
              </a:rPr>
              <a:t>Nhöõng boâng hoàng rung rinh trong gioù</a:t>
            </a:r>
            <a:r>
              <a:rPr lang="en-US" sz="4000" b="1">
                <a:latin typeface="VNI-Avo" pitchFamily="2" charset="0"/>
              </a:rPr>
              <a:t>.</a:t>
            </a:r>
          </a:p>
        </p:txBody>
      </p:sp>
      <p:sp>
        <p:nvSpPr>
          <p:cNvPr id="6" name="Rectangle 5"/>
          <p:cNvSpPr/>
          <p:nvPr/>
        </p:nvSpPr>
        <p:spPr>
          <a:xfrm>
            <a:off x="1765000" y="5647927"/>
            <a:ext cx="1168910" cy="707886"/>
          </a:xfrm>
          <a:prstGeom prst="rect">
            <a:avLst/>
          </a:prstGeom>
        </p:spPr>
        <p:txBody>
          <a:bodyPr wrap="none">
            <a:spAutoFit/>
          </a:bodyPr>
          <a:lstStyle/>
          <a:p>
            <a:pPr algn="ctr"/>
            <a:r>
              <a:rPr lang="vi-VN" sz="4000" b="1">
                <a:solidFill>
                  <a:srgbClr val="FF0000"/>
                </a:solidFill>
                <a:latin typeface="VNI-Avo" pitchFamily="2" charset="0"/>
              </a:rPr>
              <a:t>ö</a:t>
            </a:r>
            <a:r>
              <a:rPr lang="en-US" sz="4000" b="1">
                <a:solidFill>
                  <a:srgbClr val="FF0000"/>
                </a:solidFill>
                <a:latin typeface="VNI-Avo" pitchFamily="2" charset="0"/>
              </a:rPr>
              <a:t>ng</a:t>
            </a:r>
            <a:endParaRPr lang="en-US" sz="4000">
              <a:solidFill>
                <a:srgbClr val="FF0000"/>
              </a:solidFill>
            </a:endParaRPr>
          </a:p>
        </p:txBody>
      </p:sp>
      <p:sp>
        <p:nvSpPr>
          <p:cNvPr id="7" name="Rectangle 6"/>
          <p:cNvSpPr/>
          <p:nvPr/>
        </p:nvSpPr>
        <p:spPr>
          <a:xfrm>
            <a:off x="4678269" y="5659322"/>
            <a:ext cx="1227231" cy="707886"/>
          </a:xfrm>
          <a:prstGeom prst="rect">
            <a:avLst/>
          </a:prstGeom>
        </p:spPr>
        <p:txBody>
          <a:bodyPr wrap="square">
            <a:spAutoFit/>
          </a:bodyPr>
          <a:lstStyle/>
          <a:p>
            <a:r>
              <a:rPr lang="vi-VN" sz="4000" b="1">
                <a:solidFill>
                  <a:srgbClr val="FF0000"/>
                </a:solidFill>
                <a:latin typeface="VNI-Avo" pitchFamily="2" charset="0"/>
              </a:rPr>
              <a:t>oâ</a:t>
            </a:r>
            <a:r>
              <a:rPr lang="en-US" sz="4000" b="1">
                <a:solidFill>
                  <a:srgbClr val="FF0000"/>
                </a:solidFill>
                <a:latin typeface="VNI-Avo" pitchFamily="2" charset="0"/>
              </a:rPr>
              <a:t>ng</a:t>
            </a:r>
            <a:endParaRPr lang="en-US" sz="4000">
              <a:solidFill>
                <a:srgbClr val="FF0000"/>
              </a:solidFill>
            </a:endParaRPr>
          </a:p>
        </p:txBody>
      </p:sp>
      <p:sp>
        <p:nvSpPr>
          <p:cNvPr id="8" name="Rectangle 7"/>
          <p:cNvSpPr/>
          <p:nvPr/>
        </p:nvSpPr>
        <p:spPr>
          <a:xfrm>
            <a:off x="3227265" y="5648311"/>
            <a:ext cx="1212191" cy="707886"/>
          </a:xfrm>
          <a:prstGeom prst="rect">
            <a:avLst/>
          </a:prstGeom>
        </p:spPr>
        <p:txBody>
          <a:bodyPr wrap="none">
            <a:spAutoFit/>
          </a:bodyPr>
          <a:lstStyle/>
          <a:p>
            <a:r>
              <a:rPr lang="vi-VN" sz="4000" b="1">
                <a:solidFill>
                  <a:srgbClr val="FF0000"/>
                </a:solidFill>
                <a:latin typeface="VNI-Avo" pitchFamily="2" charset="0"/>
              </a:rPr>
              <a:t>oâ</a:t>
            </a:r>
            <a:r>
              <a:rPr lang="en-US" sz="4000" b="1">
                <a:solidFill>
                  <a:srgbClr val="FF0000"/>
                </a:solidFill>
                <a:latin typeface="VNI-Avo" pitchFamily="2" charset="0"/>
              </a:rPr>
              <a:t>ng</a:t>
            </a:r>
            <a:endParaRPr lang="en-US" sz="4000">
              <a:solidFill>
                <a:srgbClr val="FF0000"/>
              </a:solidFill>
            </a:endParaRPr>
          </a:p>
        </p:txBody>
      </p:sp>
      <p:sp>
        <p:nvSpPr>
          <p:cNvPr id="9" name="Rectangle 8">
            <a:hlinkClick r:id="rId2"/>
          </p:cNvPr>
          <p:cNvSpPr/>
          <p:nvPr/>
        </p:nvSpPr>
        <p:spPr>
          <a:xfrm>
            <a:off x="10501061" y="11995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a:ln w="0"/>
                <a:solidFill>
                  <a:schemeClr val="bg2"/>
                </a:solidFill>
                <a:effectLst>
                  <a:innerShdw blurRad="63500" dist="50800" dir="13500000">
                    <a:srgbClr val="000000">
                      <a:alpha val="50000"/>
                    </a:srgbClr>
                  </a:innerShdw>
                </a:effectLst>
              </a:rPr>
              <a:t>MÁI TRƯỜNG TUỔI THƠ</a:t>
            </a:r>
          </a:p>
        </p:txBody>
      </p:sp>
      <p:sp>
        <p:nvSpPr>
          <p:cNvPr id="10" name="Rectangle 9"/>
          <p:cNvSpPr/>
          <p:nvPr/>
        </p:nvSpPr>
        <p:spPr>
          <a:xfrm>
            <a:off x="5987297" y="5659322"/>
            <a:ext cx="1148071" cy="707886"/>
          </a:xfrm>
          <a:prstGeom prst="rect">
            <a:avLst/>
          </a:prstGeom>
        </p:spPr>
        <p:txBody>
          <a:bodyPr wrap="none">
            <a:spAutoFit/>
          </a:bodyPr>
          <a:lstStyle/>
          <a:p>
            <a:r>
              <a:rPr lang="vi-VN" sz="4000" b="1">
                <a:solidFill>
                  <a:srgbClr val="FF0000"/>
                </a:solidFill>
                <a:latin typeface="VNI-Avo" pitchFamily="2" charset="0"/>
              </a:rPr>
              <a:t>u</a:t>
            </a:r>
            <a:r>
              <a:rPr lang="en-US" sz="4000" b="1">
                <a:solidFill>
                  <a:srgbClr val="FF0000"/>
                </a:solidFill>
                <a:latin typeface="VNI-Avo" pitchFamily="2" charset="0"/>
              </a:rPr>
              <a:t>ng</a:t>
            </a:r>
            <a:endParaRPr lang="en-US" sz="4000">
              <a:solidFill>
                <a:srgbClr val="FF0000"/>
              </a:solidFill>
            </a:endParaRPr>
          </a:p>
        </p:txBody>
      </p:sp>
      <p:pic>
        <p:nvPicPr>
          <p:cNvPr id="2" name="Picture 1">
            <a:hlinkClick r:id="rId2"/>
          </p:cNvPr>
          <p:cNvPicPr>
            <a:picLocks noChangeAspect="1"/>
          </p:cNvPicPr>
          <p:nvPr/>
        </p:nvPicPr>
        <p:blipFill>
          <a:blip r:embed="rId3"/>
          <a:stretch>
            <a:fillRect/>
          </a:stretch>
        </p:blipFill>
        <p:spPr>
          <a:xfrm>
            <a:off x="436376" y="366172"/>
            <a:ext cx="11298227" cy="5049705"/>
          </a:xfrm>
          <a:prstGeom prst="rect">
            <a:avLst/>
          </a:prstGeom>
        </p:spPr>
      </p:pic>
      <p:sp>
        <p:nvSpPr>
          <p:cNvPr id="11" name="Rectangle 10"/>
          <p:cNvSpPr/>
          <p:nvPr/>
        </p:nvSpPr>
        <p:spPr>
          <a:xfrm>
            <a:off x="8451810" y="5659322"/>
            <a:ext cx="1170513" cy="707886"/>
          </a:xfrm>
          <a:prstGeom prst="rect">
            <a:avLst/>
          </a:prstGeom>
        </p:spPr>
        <p:txBody>
          <a:bodyPr wrap="none">
            <a:spAutoFit/>
          </a:bodyPr>
          <a:lstStyle/>
          <a:p>
            <a:r>
              <a:rPr lang="vi-VN" sz="4000" b="1">
                <a:solidFill>
                  <a:srgbClr val="FF0000"/>
                </a:solidFill>
                <a:latin typeface="VNI-Avo" pitchFamily="2" charset="0"/>
              </a:rPr>
              <a:t>o</a:t>
            </a:r>
            <a:r>
              <a:rPr lang="en-US" sz="4000" b="1">
                <a:solidFill>
                  <a:srgbClr val="FF0000"/>
                </a:solidFill>
                <a:latin typeface="VNI-Avo" pitchFamily="2" charset="0"/>
              </a:rPr>
              <a:t>ng</a:t>
            </a:r>
            <a:endParaRPr lang="en-US" sz="4000">
              <a:solidFill>
                <a:srgbClr val="FF0000"/>
              </a:solidFill>
            </a:endParaRPr>
          </a:p>
        </p:txBody>
      </p:sp>
    </p:spTree>
    <p:extLst>
      <p:ext uri="{BB962C8B-B14F-4D97-AF65-F5344CB8AC3E}">
        <p14:creationId xmlns:p14="http://schemas.microsoft.com/office/powerpoint/2010/main" val="157977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a:ln w="0"/>
                <a:solidFill>
                  <a:schemeClr val="bg2"/>
                </a:solidFill>
                <a:effectLst>
                  <a:innerShdw blurRad="63500" dist="50800" dir="13500000">
                    <a:srgbClr val="000000">
                      <a:alpha val="50000"/>
                    </a:srgbClr>
                  </a:innerShdw>
                </a:effectLst>
              </a:rPr>
              <a:t>MÁI TRƯỜNG TUỔI THƠ</a:t>
            </a:r>
          </a:p>
        </p:txBody>
      </p:sp>
      <p:pic>
        <p:nvPicPr>
          <p:cNvPr id="5" name="Picture 4"/>
          <p:cNvPicPr>
            <a:picLocks noChangeAspect="1"/>
          </p:cNvPicPr>
          <p:nvPr/>
        </p:nvPicPr>
        <p:blipFill>
          <a:blip r:embed="rId3"/>
          <a:stretch>
            <a:fillRect/>
          </a:stretch>
        </p:blipFill>
        <p:spPr>
          <a:xfrm>
            <a:off x="-13648" y="148473"/>
            <a:ext cx="2629267" cy="1238423"/>
          </a:xfrm>
          <a:prstGeom prst="rect">
            <a:avLst/>
          </a:prstGeom>
        </p:spPr>
      </p:pic>
      <p:sp>
        <p:nvSpPr>
          <p:cNvPr id="6" name="TextBox 5"/>
          <p:cNvSpPr txBox="1"/>
          <p:nvPr/>
        </p:nvSpPr>
        <p:spPr>
          <a:xfrm>
            <a:off x="2480725" y="-91311"/>
            <a:ext cx="1881750" cy="1015663"/>
          </a:xfrm>
          <a:prstGeom prst="rect">
            <a:avLst/>
          </a:prstGeom>
          <a:noFill/>
        </p:spPr>
        <p:txBody>
          <a:bodyPr wrap="square" rtlCol="0">
            <a:spAutoFit/>
          </a:bodyPr>
          <a:lstStyle/>
          <a:p>
            <a:r>
              <a:rPr lang="vi-VN" sz="6000" b="1">
                <a:solidFill>
                  <a:srgbClr val="FF0000"/>
                </a:solidFill>
                <a:latin typeface="VNI-Avo" pitchFamily="2" charset="0"/>
              </a:rPr>
              <a:t>o</a:t>
            </a:r>
            <a:r>
              <a:rPr lang="en-US" sz="6000" b="1">
                <a:solidFill>
                  <a:srgbClr val="FF0000"/>
                </a:solidFill>
                <a:latin typeface="VNI-Avo" pitchFamily="2" charset="0"/>
              </a:rPr>
              <a:t>ng</a:t>
            </a:r>
          </a:p>
        </p:txBody>
      </p:sp>
      <p:sp>
        <p:nvSpPr>
          <p:cNvPr id="7" name="TextBox 6"/>
          <p:cNvSpPr txBox="1"/>
          <p:nvPr/>
        </p:nvSpPr>
        <p:spPr>
          <a:xfrm>
            <a:off x="4362475" y="-66327"/>
            <a:ext cx="1818922" cy="1015663"/>
          </a:xfrm>
          <a:prstGeom prst="rect">
            <a:avLst/>
          </a:prstGeom>
          <a:noFill/>
        </p:spPr>
        <p:txBody>
          <a:bodyPr wrap="square" rtlCol="0">
            <a:spAutoFit/>
          </a:bodyPr>
          <a:lstStyle/>
          <a:p>
            <a:r>
              <a:rPr lang="vi-VN" sz="6000" b="1">
                <a:solidFill>
                  <a:srgbClr val="FF0000"/>
                </a:solidFill>
                <a:latin typeface="VNI-Avo" pitchFamily="2" charset="0"/>
              </a:rPr>
              <a:t>oâ</a:t>
            </a:r>
            <a:r>
              <a:rPr lang="en-US" sz="6000" b="1">
                <a:solidFill>
                  <a:srgbClr val="FF0000"/>
                </a:solidFill>
                <a:latin typeface="VNI-Avo" pitchFamily="2" charset="0"/>
              </a:rPr>
              <a:t>ng</a:t>
            </a:r>
          </a:p>
        </p:txBody>
      </p:sp>
      <p:sp>
        <p:nvSpPr>
          <p:cNvPr id="8" name="TextBox 7"/>
          <p:cNvSpPr txBox="1"/>
          <p:nvPr/>
        </p:nvSpPr>
        <p:spPr>
          <a:xfrm>
            <a:off x="6538332" y="-66327"/>
            <a:ext cx="1760600" cy="1015663"/>
          </a:xfrm>
          <a:prstGeom prst="rect">
            <a:avLst/>
          </a:prstGeom>
          <a:noFill/>
        </p:spPr>
        <p:txBody>
          <a:bodyPr wrap="square" rtlCol="0">
            <a:spAutoFit/>
          </a:bodyPr>
          <a:lstStyle/>
          <a:p>
            <a:r>
              <a:rPr lang="vi-VN" sz="6000" b="1">
                <a:solidFill>
                  <a:srgbClr val="FF0000"/>
                </a:solidFill>
                <a:latin typeface="VNI-Avo" pitchFamily="2" charset="0"/>
              </a:rPr>
              <a:t>u</a:t>
            </a:r>
            <a:r>
              <a:rPr lang="en-US" sz="6000" b="1">
                <a:solidFill>
                  <a:srgbClr val="FF0000"/>
                </a:solidFill>
                <a:latin typeface="VNI-Avo" pitchFamily="2" charset="0"/>
              </a:rPr>
              <a:t>ng</a:t>
            </a:r>
          </a:p>
        </p:txBody>
      </p:sp>
      <p:graphicFrame>
        <p:nvGraphicFramePr>
          <p:cNvPr id="9" name="Table 8"/>
          <p:cNvGraphicFramePr>
            <a:graphicFrameLocks noGrp="1"/>
          </p:cNvGraphicFramePr>
          <p:nvPr>
            <p:extLst>
              <p:ext uri="{D42A27DB-BD31-4B8C-83A1-F6EECF244321}">
                <p14:modId xmlns:p14="http://schemas.microsoft.com/office/powerpoint/2010/main" val="3705220862"/>
              </p:ext>
            </p:extLst>
          </p:nvPr>
        </p:nvGraphicFramePr>
        <p:xfrm>
          <a:off x="4266135" y="1157572"/>
          <a:ext cx="2844800" cy="1524000"/>
        </p:xfrm>
        <a:graphic>
          <a:graphicData uri="http://schemas.openxmlformats.org/drawingml/2006/table">
            <a:tbl>
              <a:tblPr firstRow="1" bandRow="1">
                <a:tableStyleId>{5C22544A-7EE6-4342-B048-85BDC9FD1C3A}</a:tableStyleId>
              </a:tblPr>
              <a:tblGrid>
                <a:gridCol w="1422400">
                  <a:extLst>
                    <a:ext uri="{9D8B030D-6E8A-4147-A177-3AD203B41FA5}">
                      <a16:colId xmlns:a16="http://schemas.microsoft.com/office/drawing/2014/main" val="228737469"/>
                    </a:ext>
                  </a:extLst>
                </a:gridCol>
                <a:gridCol w="1422400">
                  <a:extLst>
                    <a:ext uri="{9D8B030D-6E8A-4147-A177-3AD203B41FA5}">
                      <a16:colId xmlns:a16="http://schemas.microsoft.com/office/drawing/2014/main" val="3225892531"/>
                    </a:ext>
                  </a:extLst>
                </a:gridCol>
              </a:tblGrid>
              <a:tr h="433699">
                <a:tc>
                  <a:txBody>
                    <a:bodyPr/>
                    <a:lstStyle/>
                    <a:p>
                      <a:pPr algn="ctr"/>
                      <a:r>
                        <a:rPr lang="vi-VN" sz="4400">
                          <a:solidFill>
                            <a:srgbClr val="0000FF"/>
                          </a:solidFill>
                          <a:latin typeface="VNI-Avo" pitchFamily="2" charset="0"/>
                        </a:rPr>
                        <a:t>tr</a:t>
                      </a:r>
                      <a:endParaRPr lang="en-US" sz="4400">
                        <a:solidFill>
                          <a:srgbClr val="0000FF"/>
                        </a:solidFill>
                        <a:latin typeface="VNI-Avo" pitchFamily="2" charset="0"/>
                      </a:endParaRPr>
                    </a:p>
                  </a:txBody>
                  <a:tcPr/>
                </a:tc>
                <a:tc>
                  <a:txBody>
                    <a:bodyPr/>
                    <a:lstStyle/>
                    <a:p>
                      <a:pPr algn="ctr"/>
                      <a:r>
                        <a:rPr lang="vi-VN" sz="4400">
                          <a:solidFill>
                            <a:srgbClr val="FF00FF"/>
                          </a:solidFill>
                          <a:latin typeface="VNI-Avo" pitchFamily="2" charset="0"/>
                        </a:rPr>
                        <a:t>o</a:t>
                      </a:r>
                      <a:r>
                        <a:rPr lang="en-US" sz="4400">
                          <a:solidFill>
                            <a:srgbClr val="FF00FF"/>
                          </a:solidFill>
                          <a:latin typeface="VNI-Avo" pitchFamily="2" charset="0"/>
                        </a:rPr>
                        <a:t>ng</a:t>
                      </a:r>
                    </a:p>
                  </a:txBody>
                  <a:tcPr/>
                </a:tc>
                <a:extLst>
                  <a:ext uri="{0D108BD9-81ED-4DB2-BD59-A6C34878D82A}">
                    <a16:rowId xmlns:a16="http://schemas.microsoft.com/office/drawing/2014/main" val="289549917"/>
                  </a:ext>
                </a:extLst>
              </a:tr>
              <a:tr h="433699">
                <a:tc gridSpan="2">
                  <a:txBody>
                    <a:bodyPr/>
                    <a:lstStyle/>
                    <a:p>
                      <a:pPr algn="ctr"/>
                      <a:r>
                        <a:rPr lang="vi-VN" sz="4400" b="1" i="0">
                          <a:solidFill>
                            <a:srgbClr val="FF0000"/>
                          </a:solidFill>
                          <a:latin typeface="VNI-Avo" pitchFamily="2" charset="0"/>
                        </a:rPr>
                        <a:t>tro</a:t>
                      </a:r>
                      <a:r>
                        <a:rPr lang="en-US" sz="4400" b="1" i="0">
                          <a:solidFill>
                            <a:srgbClr val="FF0000"/>
                          </a:solidFill>
                          <a:latin typeface="VNI-Avo" pitchFamily="2" charset="0"/>
                        </a:rPr>
                        <a:t>ng</a:t>
                      </a:r>
                    </a:p>
                  </a:txBody>
                  <a:tcPr/>
                </a:tc>
                <a:tc hMerge="1">
                  <a:txBody>
                    <a:bodyPr/>
                    <a:lstStyle/>
                    <a:p>
                      <a:endParaRPr lang="en-US"/>
                    </a:p>
                  </a:txBody>
                  <a:tcPr/>
                </a:tc>
                <a:extLst>
                  <a:ext uri="{0D108BD9-81ED-4DB2-BD59-A6C34878D82A}">
                    <a16:rowId xmlns:a16="http://schemas.microsoft.com/office/drawing/2014/main" val="2864091340"/>
                  </a:ext>
                </a:extLst>
              </a:tr>
            </a:tbl>
          </a:graphicData>
        </a:graphic>
      </p:graphicFrame>
      <p:sp>
        <p:nvSpPr>
          <p:cNvPr id="10" name="TextBox 9"/>
          <p:cNvSpPr txBox="1"/>
          <p:nvPr/>
        </p:nvSpPr>
        <p:spPr>
          <a:xfrm>
            <a:off x="926837" y="2810024"/>
            <a:ext cx="2109006" cy="769441"/>
          </a:xfrm>
          <a:prstGeom prst="rect">
            <a:avLst/>
          </a:prstGeom>
          <a:noFill/>
        </p:spPr>
        <p:txBody>
          <a:bodyPr wrap="square" rtlCol="0">
            <a:spAutoFit/>
          </a:bodyPr>
          <a:lstStyle/>
          <a:p>
            <a:r>
              <a:rPr lang="vi-VN" sz="4400">
                <a:latin typeface="VNI-Avo" pitchFamily="2" charset="0"/>
              </a:rPr>
              <a:t>doøng</a:t>
            </a:r>
            <a:endParaRPr lang="en-US" sz="4400">
              <a:latin typeface="VNI-Avo" pitchFamily="2" charset="0"/>
            </a:endParaRPr>
          </a:p>
        </p:txBody>
      </p:sp>
      <p:sp>
        <p:nvSpPr>
          <p:cNvPr id="11" name="TextBox 10"/>
          <p:cNvSpPr txBox="1"/>
          <p:nvPr/>
        </p:nvSpPr>
        <p:spPr>
          <a:xfrm>
            <a:off x="3510082" y="2816185"/>
            <a:ext cx="2064475" cy="769441"/>
          </a:xfrm>
          <a:prstGeom prst="rect">
            <a:avLst/>
          </a:prstGeom>
          <a:noFill/>
        </p:spPr>
        <p:txBody>
          <a:bodyPr wrap="square" rtlCol="0">
            <a:spAutoFit/>
          </a:bodyPr>
          <a:lstStyle/>
          <a:p>
            <a:r>
              <a:rPr lang="vi-VN" sz="4400">
                <a:latin typeface="VNI-Avo" pitchFamily="2" charset="0"/>
              </a:rPr>
              <a:t>voõng</a:t>
            </a:r>
            <a:endParaRPr lang="en-US" sz="4400">
              <a:latin typeface="VNI-Avo" pitchFamily="2" charset="0"/>
            </a:endParaRPr>
          </a:p>
        </p:txBody>
      </p:sp>
      <p:sp>
        <p:nvSpPr>
          <p:cNvPr id="12" name="TextBox 11"/>
          <p:cNvSpPr txBox="1"/>
          <p:nvPr/>
        </p:nvSpPr>
        <p:spPr>
          <a:xfrm>
            <a:off x="6226677" y="2813812"/>
            <a:ext cx="1764281" cy="769441"/>
          </a:xfrm>
          <a:prstGeom prst="rect">
            <a:avLst/>
          </a:prstGeom>
          <a:noFill/>
        </p:spPr>
        <p:txBody>
          <a:bodyPr wrap="square" rtlCol="0">
            <a:spAutoFit/>
          </a:bodyPr>
          <a:lstStyle/>
          <a:p>
            <a:r>
              <a:rPr lang="vi-VN" sz="4400">
                <a:latin typeface="VNI-Avo" pitchFamily="2" charset="0"/>
              </a:rPr>
              <a:t>boång</a:t>
            </a:r>
            <a:endParaRPr lang="en-US" sz="4400">
              <a:latin typeface="VNI-Avo" pitchFamily="2" charset="0"/>
            </a:endParaRPr>
          </a:p>
        </p:txBody>
      </p:sp>
      <p:sp>
        <p:nvSpPr>
          <p:cNvPr id="16" name="TextBox 15"/>
          <p:cNvSpPr txBox="1"/>
          <p:nvPr/>
        </p:nvSpPr>
        <p:spPr>
          <a:xfrm>
            <a:off x="0" y="6067082"/>
            <a:ext cx="4077080" cy="769441"/>
          </a:xfrm>
          <a:prstGeom prst="rect">
            <a:avLst/>
          </a:prstGeom>
          <a:noFill/>
        </p:spPr>
        <p:txBody>
          <a:bodyPr wrap="square" rtlCol="0">
            <a:spAutoFit/>
          </a:bodyPr>
          <a:lstStyle/>
          <a:p>
            <a:r>
              <a:rPr lang="vi-VN" sz="4400">
                <a:latin typeface="VNI-Avo" pitchFamily="2" charset="0"/>
              </a:rPr>
              <a:t>chong choùng</a:t>
            </a:r>
            <a:endParaRPr lang="en-US" sz="4400">
              <a:latin typeface="VNI-Avo" pitchFamily="2" charset="0"/>
            </a:endParaRPr>
          </a:p>
        </p:txBody>
      </p:sp>
      <p:sp>
        <p:nvSpPr>
          <p:cNvPr id="17" name="TextBox 16"/>
          <p:cNvSpPr txBox="1"/>
          <p:nvPr/>
        </p:nvSpPr>
        <p:spPr>
          <a:xfrm>
            <a:off x="4096130" y="6041822"/>
            <a:ext cx="3510798" cy="769441"/>
          </a:xfrm>
          <a:prstGeom prst="rect">
            <a:avLst/>
          </a:prstGeom>
          <a:noFill/>
        </p:spPr>
        <p:txBody>
          <a:bodyPr wrap="square" rtlCol="0">
            <a:spAutoFit/>
          </a:bodyPr>
          <a:lstStyle/>
          <a:p>
            <a:r>
              <a:rPr lang="vi-VN" sz="4400">
                <a:latin typeface="VNI-Avo" pitchFamily="2" charset="0"/>
              </a:rPr>
              <a:t>boâng suùng</a:t>
            </a:r>
            <a:endParaRPr lang="en-US" sz="4400">
              <a:latin typeface="VNI-Avo" pitchFamily="2" charset="0"/>
            </a:endParaRPr>
          </a:p>
        </p:txBody>
      </p:sp>
      <p:sp>
        <p:nvSpPr>
          <p:cNvPr id="18" name="TextBox 17"/>
          <p:cNvSpPr txBox="1"/>
          <p:nvPr/>
        </p:nvSpPr>
        <p:spPr>
          <a:xfrm>
            <a:off x="7742482" y="6117098"/>
            <a:ext cx="3763718" cy="769441"/>
          </a:xfrm>
          <a:prstGeom prst="rect">
            <a:avLst/>
          </a:prstGeom>
          <a:noFill/>
        </p:spPr>
        <p:txBody>
          <a:bodyPr wrap="square" rtlCol="0">
            <a:spAutoFit/>
          </a:bodyPr>
          <a:lstStyle/>
          <a:p>
            <a:r>
              <a:rPr lang="vi-VN" sz="4400">
                <a:latin typeface="VNI-Avo" pitchFamily="2" charset="0"/>
              </a:rPr>
              <a:t>baùnh chöng</a:t>
            </a:r>
            <a:endParaRPr lang="en-US" sz="4400">
              <a:latin typeface="VNI-Avo" pitchFamily="2" charset="0"/>
            </a:endParaRPr>
          </a:p>
        </p:txBody>
      </p:sp>
      <p:sp>
        <p:nvSpPr>
          <p:cNvPr id="25" name="TextBox 24"/>
          <p:cNvSpPr txBox="1"/>
          <p:nvPr/>
        </p:nvSpPr>
        <p:spPr>
          <a:xfrm>
            <a:off x="926836" y="3467855"/>
            <a:ext cx="2166147" cy="769441"/>
          </a:xfrm>
          <a:prstGeom prst="rect">
            <a:avLst/>
          </a:prstGeom>
          <a:noFill/>
        </p:spPr>
        <p:txBody>
          <a:bodyPr wrap="square" rtlCol="0">
            <a:spAutoFit/>
          </a:bodyPr>
          <a:lstStyle/>
          <a:p>
            <a:r>
              <a:rPr lang="vi-VN" sz="4400">
                <a:latin typeface="VNI-Avo" pitchFamily="2" charset="0"/>
              </a:rPr>
              <a:t>thuùng</a:t>
            </a:r>
            <a:endParaRPr lang="en-US" sz="4400">
              <a:latin typeface="VNI-Avo" pitchFamily="2" charset="0"/>
            </a:endParaRPr>
          </a:p>
        </p:txBody>
      </p:sp>
      <p:sp>
        <p:nvSpPr>
          <p:cNvPr id="26" name="TextBox 25"/>
          <p:cNvSpPr txBox="1"/>
          <p:nvPr/>
        </p:nvSpPr>
        <p:spPr>
          <a:xfrm>
            <a:off x="3510082" y="3474016"/>
            <a:ext cx="2064475" cy="769441"/>
          </a:xfrm>
          <a:prstGeom prst="rect">
            <a:avLst/>
          </a:prstGeom>
          <a:noFill/>
        </p:spPr>
        <p:txBody>
          <a:bodyPr wrap="square" rtlCol="0">
            <a:spAutoFit/>
          </a:bodyPr>
          <a:lstStyle/>
          <a:p>
            <a:r>
              <a:rPr lang="vi-VN" sz="4400">
                <a:latin typeface="VNI-Avo" pitchFamily="2" charset="0"/>
              </a:rPr>
              <a:t>vuõng</a:t>
            </a:r>
            <a:endParaRPr lang="en-US" sz="4400">
              <a:latin typeface="VNI-Avo" pitchFamily="2" charset="0"/>
            </a:endParaRPr>
          </a:p>
        </p:txBody>
      </p:sp>
      <p:sp>
        <p:nvSpPr>
          <p:cNvPr id="27" name="TextBox 26"/>
          <p:cNvSpPr txBox="1"/>
          <p:nvPr/>
        </p:nvSpPr>
        <p:spPr>
          <a:xfrm>
            <a:off x="6226677" y="3471643"/>
            <a:ext cx="1764281" cy="769441"/>
          </a:xfrm>
          <a:prstGeom prst="rect">
            <a:avLst/>
          </a:prstGeom>
          <a:noFill/>
        </p:spPr>
        <p:txBody>
          <a:bodyPr wrap="square" rtlCol="0">
            <a:spAutoFit/>
          </a:bodyPr>
          <a:lstStyle/>
          <a:p>
            <a:r>
              <a:rPr lang="vi-VN" sz="4400">
                <a:latin typeface="VNI-Avo" pitchFamily="2" charset="0"/>
              </a:rPr>
              <a:t>ñöïng</a:t>
            </a:r>
            <a:endParaRPr lang="en-US" sz="4400">
              <a:latin typeface="VNI-Avo" pitchFamily="2" charset="0"/>
            </a:endParaRPr>
          </a:p>
        </p:txBody>
      </p:sp>
      <p:sp>
        <p:nvSpPr>
          <p:cNvPr id="23" name="TextBox 22"/>
          <p:cNvSpPr txBox="1"/>
          <p:nvPr/>
        </p:nvSpPr>
        <p:spPr>
          <a:xfrm>
            <a:off x="8268785" y="-57150"/>
            <a:ext cx="1760600" cy="1015663"/>
          </a:xfrm>
          <a:prstGeom prst="rect">
            <a:avLst/>
          </a:prstGeom>
          <a:noFill/>
        </p:spPr>
        <p:txBody>
          <a:bodyPr wrap="square" rtlCol="0">
            <a:spAutoFit/>
          </a:bodyPr>
          <a:lstStyle/>
          <a:p>
            <a:r>
              <a:rPr lang="vi-VN" sz="6000" b="1">
                <a:solidFill>
                  <a:srgbClr val="FF0000"/>
                </a:solidFill>
                <a:latin typeface="VNI-Avo" pitchFamily="2" charset="0"/>
              </a:rPr>
              <a:t>ö</a:t>
            </a:r>
            <a:r>
              <a:rPr lang="en-US" sz="6000" b="1">
                <a:solidFill>
                  <a:srgbClr val="FF0000"/>
                </a:solidFill>
                <a:latin typeface="VNI-Avo" pitchFamily="2" charset="0"/>
              </a:rPr>
              <a:t>ng</a:t>
            </a:r>
          </a:p>
        </p:txBody>
      </p:sp>
      <p:sp>
        <p:nvSpPr>
          <p:cNvPr id="24" name="TextBox 23"/>
          <p:cNvSpPr txBox="1"/>
          <p:nvPr/>
        </p:nvSpPr>
        <p:spPr>
          <a:xfrm>
            <a:off x="8829158" y="2750935"/>
            <a:ext cx="1764281" cy="769441"/>
          </a:xfrm>
          <a:prstGeom prst="rect">
            <a:avLst/>
          </a:prstGeom>
          <a:noFill/>
        </p:spPr>
        <p:txBody>
          <a:bodyPr wrap="square" rtlCol="0">
            <a:spAutoFit/>
          </a:bodyPr>
          <a:lstStyle/>
          <a:p>
            <a:r>
              <a:rPr lang="vi-VN" sz="4400">
                <a:latin typeface="VNI-Avo" pitchFamily="2" charset="0"/>
              </a:rPr>
              <a:t>coäng</a:t>
            </a:r>
            <a:endParaRPr lang="en-US" sz="4400">
              <a:latin typeface="VNI-Avo" pitchFamily="2" charset="0"/>
            </a:endParaRPr>
          </a:p>
        </p:txBody>
      </p:sp>
      <p:sp>
        <p:nvSpPr>
          <p:cNvPr id="31" name="TextBox 30"/>
          <p:cNvSpPr txBox="1"/>
          <p:nvPr/>
        </p:nvSpPr>
        <p:spPr>
          <a:xfrm>
            <a:off x="8829158" y="3408766"/>
            <a:ext cx="1764281" cy="769441"/>
          </a:xfrm>
          <a:prstGeom prst="rect">
            <a:avLst/>
          </a:prstGeom>
          <a:noFill/>
        </p:spPr>
        <p:txBody>
          <a:bodyPr wrap="square" rtlCol="0">
            <a:spAutoFit/>
          </a:bodyPr>
          <a:lstStyle/>
          <a:p>
            <a:r>
              <a:rPr lang="vi-VN" sz="4400">
                <a:latin typeface="VNI-Avo" pitchFamily="2" charset="0"/>
              </a:rPr>
              <a:t>höûng</a:t>
            </a:r>
            <a:endParaRPr lang="en-US" sz="4400">
              <a:latin typeface="VNI-Avo" pitchFamily="2" charset="0"/>
            </a:endParaRPr>
          </a:p>
        </p:txBody>
      </p:sp>
      <p:pic>
        <p:nvPicPr>
          <p:cNvPr id="13" name="Picture 12"/>
          <p:cNvPicPr>
            <a:picLocks noChangeAspect="1"/>
          </p:cNvPicPr>
          <p:nvPr/>
        </p:nvPicPr>
        <p:blipFill>
          <a:blip r:embed="rId4"/>
          <a:stretch>
            <a:fillRect/>
          </a:stretch>
        </p:blipFill>
        <p:spPr>
          <a:xfrm>
            <a:off x="840351" y="4293492"/>
            <a:ext cx="2090576" cy="1823606"/>
          </a:xfrm>
          <a:prstGeom prst="rect">
            <a:avLst/>
          </a:prstGeom>
        </p:spPr>
      </p:pic>
      <p:pic>
        <p:nvPicPr>
          <p:cNvPr id="14" name="Picture 13"/>
          <p:cNvPicPr>
            <a:picLocks noChangeAspect="1"/>
          </p:cNvPicPr>
          <p:nvPr/>
        </p:nvPicPr>
        <p:blipFill>
          <a:blip r:embed="rId5"/>
          <a:stretch>
            <a:fillRect/>
          </a:stretch>
        </p:blipFill>
        <p:spPr>
          <a:xfrm>
            <a:off x="4754276" y="4309586"/>
            <a:ext cx="1868518" cy="1868518"/>
          </a:xfrm>
          <a:prstGeom prst="rect">
            <a:avLst/>
          </a:prstGeom>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8618" t="801" r="43845" b="17068"/>
          <a:stretch/>
        </p:blipFill>
        <p:spPr>
          <a:xfrm>
            <a:off x="8420186" y="4365249"/>
            <a:ext cx="2067961" cy="1688972"/>
          </a:xfrm>
          <a:prstGeom prst="rect">
            <a:avLst/>
          </a:prstGeom>
        </p:spPr>
      </p:pic>
    </p:spTree>
    <p:extLst>
      <p:ext uri="{BB962C8B-B14F-4D97-AF65-F5344CB8AC3E}">
        <p14:creationId xmlns:p14="http://schemas.microsoft.com/office/powerpoint/2010/main" val="313857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500"/>
                                        <p:tgtEl>
                                          <p:spTgt spid="2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fade">
                                      <p:cBhvr>
                                        <p:cTn id="68" dur="500"/>
                                        <p:tgtEl>
                                          <p:spTgt spid="31"/>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additive="base">
                                        <p:cTn id="73" dur="500" fill="hold"/>
                                        <p:tgtEl>
                                          <p:spTgt spid="13"/>
                                        </p:tgtEl>
                                        <p:attrNameLst>
                                          <p:attrName>ppt_x</p:attrName>
                                        </p:attrNameLst>
                                      </p:cBhvr>
                                      <p:tavLst>
                                        <p:tav tm="0">
                                          <p:val>
                                            <p:strVal val="#ppt_x"/>
                                          </p:val>
                                        </p:tav>
                                        <p:tav tm="100000">
                                          <p:val>
                                            <p:strVal val="#ppt_x"/>
                                          </p:val>
                                        </p:tav>
                                      </p:tavLst>
                                    </p:anim>
                                    <p:anim calcmode="lin" valueType="num">
                                      <p:cBhvr additive="base">
                                        <p:cTn id="7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additive="base">
                                        <p:cTn id="79" dur="500" fill="hold"/>
                                        <p:tgtEl>
                                          <p:spTgt spid="16"/>
                                        </p:tgtEl>
                                        <p:attrNameLst>
                                          <p:attrName>ppt_x</p:attrName>
                                        </p:attrNameLst>
                                      </p:cBhvr>
                                      <p:tavLst>
                                        <p:tav tm="0">
                                          <p:val>
                                            <p:strVal val="#ppt_x"/>
                                          </p:val>
                                        </p:tav>
                                        <p:tav tm="100000">
                                          <p:val>
                                            <p:strVal val="#ppt_x"/>
                                          </p:val>
                                        </p:tav>
                                      </p:tavLst>
                                    </p:anim>
                                    <p:anim calcmode="lin" valueType="num">
                                      <p:cBhvr additive="base">
                                        <p:cTn id="8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4"/>
                                        </p:tgtEl>
                                        <p:attrNameLst>
                                          <p:attrName>style.visibility</p:attrName>
                                        </p:attrNameLst>
                                      </p:cBhvr>
                                      <p:to>
                                        <p:strVal val="visible"/>
                                      </p:to>
                                    </p:set>
                                    <p:anim calcmode="lin" valueType="num">
                                      <p:cBhvr additive="base">
                                        <p:cTn id="85" dur="500" fill="hold"/>
                                        <p:tgtEl>
                                          <p:spTgt spid="14"/>
                                        </p:tgtEl>
                                        <p:attrNameLst>
                                          <p:attrName>ppt_x</p:attrName>
                                        </p:attrNameLst>
                                      </p:cBhvr>
                                      <p:tavLst>
                                        <p:tav tm="0">
                                          <p:val>
                                            <p:strVal val="#ppt_x"/>
                                          </p:val>
                                        </p:tav>
                                        <p:tav tm="100000">
                                          <p:val>
                                            <p:strVal val="#ppt_x"/>
                                          </p:val>
                                        </p:tav>
                                      </p:tavLst>
                                    </p:anim>
                                    <p:anim calcmode="lin" valueType="num">
                                      <p:cBhvr additive="base">
                                        <p:cTn id="8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7"/>
                                        </p:tgtEl>
                                        <p:attrNameLst>
                                          <p:attrName>style.visibility</p:attrName>
                                        </p:attrNameLst>
                                      </p:cBhvr>
                                      <p:to>
                                        <p:strVal val="visible"/>
                                      </p:to>
                                    </p:set>
                                    <p:anim calcmode="lin" valueType="num">
                                      <p:cBhvr additive="base">
                                        <p:cTn id="91" dur="500" fill="hold"/>
                                        <p:tgtEl>
                                          <p:spTgt spid="17"/>
                                        </p:tgtEl>
                                        <p:attrNameLst>
                                          <p:attrName>ppt_x</p:attrName>
                                        </p:attrNameLst>
                                      </p:cBhvr>
                                      <p:tavLst>
                                        <p:tav tm="0">
                                          <p:val>
                                            <p:strVal val="#ppt_x"/>
                                          </p:val>
                                        </p:tav>
                                        <p:tav tm="100000">
                                          <p:val>
                                            <p:strVal val="#ppt_x"/>
                                          </p:val>
                                        </p:tav>
                                      </p:tavLst>
                                    </p:anim>
                                    <p:anim calcmode="lin" valueType="num">
                                      <p:cBhvr additive="base">
                                        <p:cTn id="9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15"/>
                                        </p:tgtEl>
                                        <p:attrNameLst>
                                          <p:attrName>style.visibility</p:attrName>
                                        </p:attrNameLst>
                                      </p:cBhvr>
                                      <p:to>
                                        <p:strVal val="visible"/>
                                      </p:to>
                                    </p:set>
                                    <p:anim calcmode="lin" valueType="num">
                                      <p:cBhvr additive="base">
                                        <p:cTn id="97" dur="500" fill="hold"/>
                                        <p:tgtEl>
                                          <p:spTgt spid="15"/>
                                        </p:tgtEl>
                                        <p:attrNameLst>
                                          <p:attrName>ppt_x</p:attrName>
                                        </p:attrNameLst>
                                      </p:cBhvr>
                                      <p:tavLst>
                                        <p:tav tm="0">
                                          <p:val>
                                            <p:strVal val="#ppt_x"/>
                                          </p:val>
                                        </p:tav>
                                        <p:tav tm="100000">
                                          <p:val>
                                            <p:strVal val="#ppt_x"/>
                                          </p:val>
                                        </p:tav>
                                      </p:tavLst>
                                    </p:anim>
                                    <p:anim calcmode="lin" valueType="num">
                                      <p:cBhvr additive="base">
                                        <p:cTn id="9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18"/>
                                        </p:tgtEl>
                                        <p:attrNameLst>
                                          <p:attrName>style.visibility</p:attrName>
                                        </p:attrNameLst>
                                      </p:cBhvr>
                                      <p:to>
                                        <p:strVal val="visible"/>
                                      </p:to>
                                    </p:set>
                                    <p:anim calcmode="lin" valueType="num">
                                      <p:cBhvr additive="base">
                                        <p:cTn id="103" dur="500" fill="hold"/>
                                        <p:tgtEl>
                                          <p:spTgt spid="18"/>
                                        </p:tgtEl>
                                        <p:attrNameLst>
                                          <p:attrName>ppt_x</p:attrName>
                                        </p:attrNameLst>
                                      </p:cBhvr>
                                      <p:tavLst>
                                        <p:tav tm="0">
                                          <p:val>
                                            <p:strVal val="#ppt_x"/>
                                          </p:val>
                                        </p:tav>
                                        <p:tav tm="100000">
                                          <p:val>
                                            <p:strVal val="#ppt_x"/>
                                          </p:val>
                                        </p:tav>
                                      </p:tavLst>
                                    </p:anim>
                                    <p:anim calcmode="lin" valueType="num">
                                      <p:cBhvr additive="base">
                                        <p:cTn id="10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P spid="12" grpId="0"/>
      <p:bldP spid="16" grpId="0"/>
      <p:bldP spid="17" grpId="0"/>
      <p:bldP spid="18" grpId="0"/>
      <p:bldP spid="25" grpId="0"/>
      <p:bldP spid="26" grpId="0"/>
      <p:bldP spid="27" grpId="0"/>
      <p:bldP spid="23" grpId="0"/>
      <p:bldP spid="24" grpId="0"/>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hlinkClick r:id="rId2"/>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a:ln w="0"/>
                <a:solidFill>
                  <a:schemeClr val="bg2"/>
                </a:solidFill>
                <a:effectLst>
                  <a:innerShdw blurRad="63500" dist="50800" dir="13500000">
                    <a:srgbClr val="000000">
                      <a:alpha val="50000"/>
                    </a:srgbClr>
                  </a:innerShdw>
                </a:effectLst>
              </a:rPr>
              <a:t>MÁI TRƯỜNG TUỔI THƠ</a:t>
            </a:r>
          </a:p>
        </p:txBody>
      </p:sp>
      <p:pic>
        <p:nvPicPr>
          <p:cNvPr id="2" name="Picture 1"/>
          <p:cNvPicPr>
            <a:picLocks noChangeAspect="1"/>
          </p:cNvPicPr>
          <p:nvPr/>
        </p:nvPicPr>
        <p:blipFill rotWithShape="1">
          <a:blip r:embed="rId3"/>
          <a:srcRect r="81351" b="73651"/>
          <a:stretch/>
        </p:blipFill>
        <p:spPr>
          <a:xfrm>
            <a:off x="49015" y="627071"/>
            <a:ext cx="2264528" cy="893257"/>
          </a:xfrm>
          <a:prstGeom prst="rect">
            <a:avLst/>
          </a:prstGeom>
        </p:spPr>
      </p:pic>
      <p:pic>
        <p:nvPicPr>
          <p:cNvPr id="3" name="Picture 2">
            <a:hlinkClick r:id="rId2"/>
          </p:cNvPr>
          <p:cNvPicPr>
            <a:picLocks noChangeAspect="1"/>
          </p:cNvPicPr>
          <p:nvPr/>
        </p:nvPicPr>
        <p:blipFill>
          <a:blip r:embed="rId4"/>
          <a:stretch>
            <a:fillRect/>
          </a:stretch>
        </p:blipFill>
        <p:spPr>
          <a:xfrm>
            <a:off x="796995" y="2128365"/>
            <a:ext cx="10774279" cy="2667372"/>
          </a:xfrm>
          <a:prstGeom prst="rect">
            <a:avLst/>
          </a:prstGeom>
        </p:spPr>
      </p:pic>
    </p:spTree>
    <p:extLst>
      <p:ext uri="{BB962C8B-B14F-4D97-AF65-F5344CB8AC3E}">
        <p14:creationId xmlns:p14="http://schemas.microsoft.com/office/powerpoint/2010/main" val="2984405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hlinkClick r:id="rId2"/>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a:ln w="0"/>
                <a:solidFill>
                  <a:schemeClr val="bg2"/>
                </a:solidFill>
                <a:effectLst>
                  <a:innerShdw blurRad="63500" dist="50800" dir="13500000">
                    <a:srgbClr val="000000">
                      <a:alpha val="50000"/>
                    </a:srgbClr>
                  </a:innerShdw>
                </a:effectLst>
              </a:rPr>
              <a:t>MÁI TRƯỜNG TUỔI THƠ</a:t>
            </a:r>
          </a:p>
        </p:txBody>
      </p:sp>
      <p:pic>
        <p:nvPicPr>
          <p:cNvPr id="2" name="Picture 1">
            <a:hlinkClick r:id="rId2"/>
          </p:cNvPr>
          <p:cNvPicPr>
            <a:picLocks noChangeAspect="1"/>
          </p:cNvPicPr>
          <p:nvPr/>
        </p:nvPicPr>
        <p:blipFill>
          <a:blip r:embed="rId3"/>
          <a:stretch>
            <a:fillRect/>
          </a:stretch>
        </p:blipFill>
        <p:spPr>
          <a:xfrm>
            <a:off x="986742" y="271583"/>
            <a:ext cx="9192843" cy="4217290"/>
          </a:xfrm>
          <a:prstGeom prst="rect">
            <a:avLst/>
          </a:prstGeom>
        </p:spPr>
      </p:pic>
      <p:sp>
        <p:nvSpPr>
          <p:cNvPr id="8" name="TextBox 7"/>
          <p:cNvSpPr txBox="1"/>
          <p:nvPr/>
        </p:nvSpPr>
        <p:spPr>
          <a:xfrm>
            <a:off x="296761" y="5206017"/>
            <a:ext cx="11849100" cy="1384995"/>
          </a:xfrm>
          <a:prstGeom prst="rect">
            <a:avLst/>
          </a:prstGeom>
          <a:noFill/>
        </p:spPr>
        <p:txBody>
          <a:bodyPr wrap="square" rtlCol="0">
            <a:spAutoFit/>
          </a:bodyPr>
          <a:lstStyle/>
          <a:p>
            <a:r>
              <a:rPr lang="en-US" sz="2800" b="1">
                <a:latin typeface="VNI-Avo" pitchFamily="2" charset="0"/>
              </a:rPr>
              <a:t>    Nam theo meï ñi chôï. Chôï ñoâng vui  vaø baùn ñuû thöù. Ngay töø coång laø nhöõng daõy haøng ñoà duøng gia ñình. Beân trong laø haøng rau, thòt vaø caù. Nam thích laém vì laàn ñaàu cuøng meï ñi chôï.</a:t>
            </a:r>
          </a:p>
        </p:txBody>
      </p:sp>
      <p:sp>
        <p:nvSpPr>
          <p:cNvPr id="10" name="Rectangle 9"/>
          <p:cNvSpPr/>
          <p:nvPr/>
        </p:nvSpPr>
        <p:spPr>
          <a:xfrm>
            <a:off x="2208728" y="5655168"/>
            <a:ext cx="859531" cy="523220"/>
          </a:xfrm>
          <a:prstGeom prst="rect">
            <a:avLst/>
          </a:prstGeom>
        </p:spPr>
        <p:txBody>
          <a:bodyPr wrap="none">
            <a:spAutoFit/>
          </a:bodyPr>
          <a:lstStyle/>
          <a:p>
            <a:r>
              <a:rPr lang="en-US" sz="2800" b="1">
                <a:solidFill>
                  <a:srgbClr val="FF00FF"/>
                </a:solidFill>
                <a:latin typeface="VNI-Avo" pitchFamily="2" charset="0"/>
              </a:rPr>
              <a:t>öng</a:t>
            </a:r>
            <a:endParaRPr lang="en-US">
              <a:solidFill>
                <a:srgbClr val="FF00FF"/>
              </a:solidFill>
            </a:endParaRPr>
          </a:p>
        </p:txBody>
      </p:sp>
      <p:sp>
        <p:nvSpPr>
          <p:cNvPr id="11" name="Rectangle 10"/>
          <p:cNvSpPr/>
          <p:nvPr/>
        </p:nvSpPr>
        <p:spPr>
          <a:xfrm>
            <a:off x="5649113" y="5647548"/>
            <a:ext cx="859531" cy="523220"/>
          </a:xfrm>
          <a:prstGeom prst="rect">
            <a:avLst/>
          </a:prstGeom>
        </p:spPr>
        <p:txBody>
          <a:bodyPr wrap="none">
            <a:spAutoFit/>
          </a:bodyPr>
          <a:lstStyle/>
          <a:p>
            <a:r>
              <a:rPr lang="en-US" sz="2800" b="1">
                <a:solidFill>
                  <a:srgbClr val="0000FF"/>
                </a:solidFill>
                <a:latin typeface="VNI-Avo" pitchFamily="2" charset="0"/>
              </a:rPr>
              <a:t>ung</a:t>
            </a:r>
            <a:endParaRPr lang="en-US">
              <a:solidFill>
                <a:srgbClr val="0000FF"/>
              </a:solidFill>
            </a:endParaRPr>
          </a:p>
        </p:txBody>
      </p:sp>
      <p:sp>
        <p:nvSpPr>
          <p:cNvPr id="12" name="Rectangle 11"/>
          <p:cNvSpPr/>
          <p:nvPr/>
        </p:nvSpPr>
        <p:spPr>
          <a:xfrm>
            <a:off x="5637884" y="5224436"/>
            <a:ext cx="889987" cy="523220"/>
          </a:xfrm>
          <a:prstGeom prst="rect">
            <a:avLst/>
          </a:prstGeom>
        </p:spPr>
        <p:txBody>
          <a:bodyPr wrap="none">
            <a:spAutoFit/>
          </a:bodyPr>
          <a:lstStyle/>
          <a:p>
            <a:r>
              <a:rPr lang="en-US" sz="2800" b="1" dirty="0" err="1">
                <a:solidFill>
                  <a:srgbClr val="FF0000"/>
                </a:solidFill>
                <a:latin typeface="VNI-Avo" pitchFamily="2" charset="0"/>
              </a:rPr>
              <a:t>oâng</a:t>
            </a:r>
            <a:endParaRPr lang="en-US" dirty="0">
              <a:solidFill>
                <a:srgbClr val="FF0000"/>
              </a:solidFill>
            </a:endParaRPr>
          </a:p>
        </p:txBody>
      </p:sp>
      <p:sp>
        <p:nvSpPr>
          <p:cNvPr id="13" name="Rectangle 12"/>
          <p:cNvSpPr/>
          <p:nvPr/>
        </p:nvSpPr>
        <p:spPr>
          <a:xfrm>
            <a:off x="531238" y="5647548"/>
            <a:ext cx="889987" cy="523220"/>
          </a:xfrm>
          <a:prstGeom prst="rect">
            <a:avLst/>
          </a:prstGeom>
        </p:spPr>
        <p:txBody>
          <a:bodyPr wrap="none">
            <a:spAutoFit/>
          </a:bodyPr>
          <a:lstStyle/>
          <a:p>
            <a:r>
              <a:rPr lang="en-US" sz="2800" b="1">
                <a:solidFill>
                  <a:srgbClr val="FF0000"/>
                </a:solidFill>
                <a:latin typeface="VNI-Avo" pitchFamily="2" charset="0"/>
              </a:rPr>
              <a:t>oâng</a:t>
            </a:r>
            <a:endParaRPr lang="en-US">
              <a:solidFill>
                <a:srgbClr val="FF0000"/>
              </a:solidFill>
            </a:endParaRPr>
          </a:p>
        </p:txBody>
      </p:sp>
      <p:sp>
        <p:nvSpPr>
          <p:cNvPr id="14" name="Rectangle 13"/>
          <p:cNvSpPr/>
          <p:nvPr/>
        </p:nvSpPr>
        <p:spPr>
          <a:xfrm>
            <a:off x="9058346" y="5657174"/>
            <a:ext cx="875561" cy="523220"/>
          </a:xfrm>
          <a:prstGeom prst="rect">
            <a:avLst/>
          </a:prstGeom>
        </p:spPr>
        <p:txBody>
          <a:bodyPr wrap="none">
            <a:spAutoFit/>
          </a:bodyPr>
          <a:lstStyle/>
          <a:p>
            <a:r>
              <a:rPr lang="en-US" sz="2800" b="1">
                <a:solidFill>
                  <a:srgbClr val="00B050"/>
                </a:solidFill>
                <a:latin typeface="VNI-Avo" pitchFamily="2" charset="0"/>
              </a:rPr>
              <a:t>ong</a:t>
            </a:r>
            <a:endParaRPr lang="en-US">
              <a:solidFill>
                <a:srgbClr val="00B050"/>
              </a:solidFill>
            </a:endParaRPr>
          </a:p>
        </p:txBody>
      </p:sp>
    </p:spTree>
    <p:extLst>
      <p:ext uri="{BB962C8B-B14F-4D97-AF65-F5344CB8AC3E}">
        <p14:creationId xmlns:p14="http://schemas.microsoft.com/office/powerpoint/2010/main" val="400361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0646" y="418050"/>
            <a:ext cx="1924319" cy="781159"/>
          </a:xfrm>
          <a:prstGeom prst="rect">
            <a:avLst/>
          </a:prstGeom>
        </p:spPr>
      </p:pic>
      <p:sp>
        <p:nvSpPr>
          <p:cNvPr id="5" name="TextBox 4"/>
          <p:cNvSpPr txBox="1"/>
          <p:nvPr/>
        </p:nvSpPr>
        <p:spPr>
          <a:xfrm>
            <a:off x="2296886" y="184138"/>
            <a:ext cx="7761514" cy="646331"/>
          </a:xfrm>
          <a:prstGeom prst="rect">
            <a:avLst/>
          </a:prstGeom>
          <a:noFill/>
        </p:spPr>
        <p:txBody>
          <a:bodyPr wrap="square" rtlCol="0">
            <a:spAutoFit/>
          </a:bodyPr>
          <a:lstStyle/>
          <a:p>
            <a:pPr algn="ctr"/>
            <a:r>
              <a:rPr lang="en-US" sz="3600">
                <a:latin typeface="VNI-Avo" pitchFamily="2" charset="0"/>
              </a:rPr>
              <a:t>Chôï vaø sieâu thò</a:t>
            </a:r>
          </a:p>
        </p:txBody>
      </p:sp>
      <p:sp>
        <p:nvSpPr>
          <p:cNvPr id="6" name="Rectangle 5">
            <a:hlinkClick r:id="rId3"/>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a:ln w="0"/>
                <a:solidFill>
                  <a:schemeClr val="bg2"/>
                </a:solidFill>
                <a:effectLst>
                  <a:innerShdw blurRad="63500" dist="50800" dir="13500000">
                    <a:srgbClr val="000000">
                      <a:alpha val="50000"/>
                    </a:srgbClr>
                  </a:innerShdw>
                </a:effectLst>
              </a:rPr>
              <a:t>MÁI TRƯỜNG TUỔI THƠ</a:t>
            </a:r>
          </a:p>
        </p:txBody>
      </p:sp>
      <p:pic>
        <p:nvPicPr>
          <p:cNvPr id="4" name="Picture 3">
            <a:hlinkClick r:id="rId3"/>
          </p:cNvPr>
          <p:cNvPicPr>
            <a:picLocks noChangeAspect="1"/>
          </p:cNvPicPr>
          <p:nvPr/>
        </p:nvPicPr>
        <p:blipFill>
          <a:blip r:embed="rId4"/>
          <a:stretch>
            <a:fillRect/>
          </a:stretch>
        </p:blipFill>
        <p:spPr>
          <a:xfrm>
            <a:off x="2144965" y="1078022"/>
            <a:ext cx="8761734" cy="5683958"/>
          </a:xfrm>
          <a:prstGeom prst="rect">
            <a:avLst/>
          </a:prstGeom>
        </p:spPr>
      </p:pic>
    </p:spTree>
    <p:extLst>
      <p:ext uri="{BB962C8B-B14F-4D97-AF65-F5344CB8AC3E}">
        <p14:creationId xmlns:p14="http://schemas.microsoft.com/office/powerpoint/2010/main" val="41681832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665</TotalTime>
  <Words>139</Words>
  <Application>Microsoft Office PowerPoint</Application>
  <PresentationFormat>Widescreen</PresentationFormat>
  <Paragraphs>40</Paragraphs>
  <Slides>6</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vt:i4>
      </vt:variant>
    </vt:vector>
  </HeadingPairs>
  <TitlesOfParts>
    <vt:vector size="14" baseType="lpstr">
      <vt:lpstr>Calibri</vt:lpstr>
      <vt:lpstr>VNI-Avo</vt:lpstr>
      <vt:lpstr>等线</vt:lpstr>
      <vt:lpstr>Times New Roman</vt:lpstr>
      <vt:lpstr>Arial</vt:lpstr>
      <vt:lpstr>SimSun</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34</dc:title>
  <dc:subject>Vương Hà Bắc</dc:subject>
  <dc:creator>Admin</dc:creator>
  <cp:keywords>Mái Trường Tuổi Thơ</cp:keywords>
  <cp:lastModifiedBy>STD_HUONG</cp:lastModifiedBy>
  <cp:revision>287</cp:revision>
  <dcterms:created xsi:type="dcterms:W3CDTF">2020-10-19T12:51:54Z</dcterms:created>
  <dcterms:modified xsi:type="dcterms:W3CDTF">2024-12-08T09:29:35Z</dcterms:modified>
  <cp:category>Kết nối tri thức với cuộc sống</cp:category>
</cp:coreProperties>
</file>