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699" r:id="rId4"/>
  </p:sldMasterIdLst>
  <p:notesMasterIdLst>
    <p:notesMasterId r:id="rId34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05CA3-5794-4FAA-BA3F-1CB8DF1DAD9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EF668-E78E-4675-B455-1FF6CD07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2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3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821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608FE-B018-458F-9639-89AA667A5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731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8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68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03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25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641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378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0D902-E3FD-41D4-B99A-597D73F1A13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649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D8B6-A4AC-42E0-BA92-63F5808EFAB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261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5E828-E5B7-4D4D-9B80-7E0F84246B1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243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89393-D349-44D7-AD3D-BABF296EAA0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84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5B5BE1-1900-417B-AE8E-E6037FDDFC2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60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BC497-F838-49E0-8278-72BCFF454F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41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119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6F88C-A493-4071-8513-6FE15AE74A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0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84FC0-1499-44A9-97CF-09119C7CF36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28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74ED5-F850-4853-B39F-47DCA0B681F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653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9B0F0-6FB0-4512-B550-AF40F1A0DDF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13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313C44-666D-497D-9BA3-E1180D68CD3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487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2BAF4-63E0-45E4-909C-0AF5B3B4DC4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26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524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71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24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6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364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97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60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79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045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870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6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476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82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717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0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362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2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9710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51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2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4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63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8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3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2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1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16920F-CB97-41FB-B4FF-EE984BB0C1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2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94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freeppt7.com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gif"/><Relationship Id="rId4" Type="http://schemas.openxmlformats.org/officeDocument/2006/relationships/image" Target="../media/image50.jpeg"/><Relationship Id="rId9" Type="http://schemas.openxmlformats.org/officeDocument/2006/relationships/image" Target="../media/image5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slide" Target="slide1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slide" Target="slide26.xm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99" y="2811765"/>
            <a:ext cx="2812862" cy="351354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4791">
            <a:off x="10464586" y="-110656"/>
            <a:ext cx="1984786" cy="184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8" y="-858279"/>
            <a:ext cx="10006491" cy="522028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395109" y="465370"/>
            <a:ext cx="6948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Việt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4546472"/>
            <a:ext cx="3138638" cy="1753694"/>
          </a:xfrm>
          <a:prstGeom prst="rect">
            <a:avLst/>
          </a:prstGeom>
        </p:spPr>
      </p:pic>
      <p:sp>
        <p:nvSpPr>
          <p:cNvPr id="40" name="TextBox 3">
            <a:hlinkClick r:id="rId13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cs typeface="Arial" pitchFamily="34" charset="0"/>
              </a:rPr>
              <a:t>Design by: </a:t>
            </a:r>
            <a:r>
              <a:rPr kumimoji="0" lang="en-US" altLang="zh-CN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cs typeface="Arial" pitchFamily="34" charset="0"/>
              </a:rPr>
              <a:t>Hương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cs typeface="Arial" pitchFamily="34" charset="0"/>
              </a:rPr>
              <a:t> </a:t>
            </a:r>
            <a:r>
              <a:rPr kumimoji="0" lang="en-US" altLang="zh-CN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cs typeface="Arial" pitchFamily="34" charset="0"/>
              </a:rPr>
              <a:t>Thảo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99130" y="2034606"/>
            <a:ext cx="5264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4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63: </a:t>
            </a:r>
            <a:r>
              <a:rPr lang="en-US" altLang="zh-CN" sz="4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iêng</a:t>
            </a:r>
            <a:r>
              <a:rPr lang="en-US" altLang="zh-CN" sz="4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iêm</a:t>
            </a:r>
            <a:r>
              <a:rPr lang="en-US" altLang="zh-CN" sz="4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8523" y="2999403"/>
            <a:ext cx="542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01">
            <a:extLst>
              <a:ext uri="{FF2B5EF4-FFF2-40B4-BE49-F238E27FC236}">
                <a16:creationId xmlns:a16="http://schemas.microsoft.com/office/drawing/2014/main" id="{F798DC05-7546-425C-B3F3-C2A9A113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23" y="3982909"/>
            <a:ext cx="8563953" cy="278691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BD90EC6C-DFF4-4941-B628-F610FCCB0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1" y="68422"/>
            <a:ext cx="11261908" cy="1283002"/>
          </a:xfrm>
          <a:prstGeom prst="rect">
            <a:avLst/>
          </a:prstGeom>
        </p:spPr>
      </p:pic>
      <p:pic>
        <p:nvPicPr>
          <p:cNvPr id="14" name="图片 200">
            <a:extLst>
              <a:ext uri="{FF2B5EF4-FFF2-40B4-BE49-F238E27FC236}">
                <a16:creationId xmlns:a16="http://schemas.microsoft.com/office/drawing/2014/main" id="{8FB80ED3-75F6-4B89-ACEF-9CB911E5D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839784" y="3920720"/>
            <a:ext cx="715386" cy="10123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290217" y="2174488"/>
          <a:ext cx="3611564" cy="1702518"/>
        </p:xfrm>
        <a:graphic>
          <a:graphicData uri="http://schemas.openxmlformats.org/drawingml/2006/table">
            <a:tbl>
              <a:tblPr firstRow="1" bandRow="1"/>
              <a:tblGrid>
                <a:gridCol w="1805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4800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48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48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91444" y="1124251"/>
            <a:ext cx="1210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7799" y="1124251"/>
            <a:ext cx="1063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60491" y="1028430"/>
            <a:ext cx="9076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4204076"/>
            <a:ext cx="10363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B7A03CCF-4F07-4E23-BDDA-B73F35CC07CD}"/>
              </a:ext>
            </a:extLst>
          </p:cNvPr>
          <p:cNvSpPr txBox="1"/>
          <p:nvPr/>
        </p:nvSpPr>
        <p:spPr>
          <a:xfrm>
            <a:off x="1814023" y="219327"/>
            <a:ext cx="547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58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AFC0F288-2F07-422E-8522-995E605A5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39038" y="1"/>
            <a:ext cx="12219444" cy="685799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33" y="2947554"/>
            <a:ext cx="2586089" cy="19292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1" y="636494"/>
            <a:ext cx="3472164" cy="1395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68" y="3352800"/>
            <a:ext cx="3124199" cy="182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1130" y="4981245"/>
            <a:ext cx="31951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ầu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8649" y="2077406"/>
            <a:ext cx="2727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88465" y="5441006"/>
            <a:ext cx="237116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ổ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2950604"/>
            <a:ext cx="1524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821" y="5921301"/>
            <a:ext cx="1524000" cy="6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016" y="6456342"/>
            <a:ext cx="1524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DD15F7BC-1D64-445B-B3D7-C8D552F4C741}"/>
              </a:ext>
            </a:extLst>
          </p:cNvPr>
          <p:cNvSpPr txBox="1"/>
          <p:nvPr/>
        </p:nvSpPr>
        <p:spPr>
          <a:xfrm>
            <a:off x="1676400" y="228040"/>
            <a:ext cx="547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01">
            <a:extLst>
              <a:ext uri="{FF2B5EF4-FFF2-40B4-BE49-F238E27FC236}">
                <a16:creationId xmlns:a16="http://schemas.microsoft.com/office/drawing/2014/main" id="{F798DC05-7546-425C-B3F3-C2A9A113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56" y="2954733"/>
            <a:ext cx="8563953" cy="278691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BD90EC6C-DFF4-4941-B628-F610FCCB0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1" y="68422"/>
            <a:ext cx="11261908" cy="1283002"/>
          </a:xfrm>
          <a:prstGeom prst="rect">
            <a:avLst/>
          </a:prstGeom>
        </p:spPr>
      </p:pic>
      <p:pic>
        <p:nvPicPr>
          <p:cNvPr id="14" name="图片 200">
            <a:extLst>
              <a:ext uri="{FF2B5EF4-FFF2-40B4-BE49-F238E27FC236}">
                <a16:creationId xmlns:a16="http://schemas.microsoft.com/office/drawing/2014/main" id="{8FB80ED3-75F6-4B89-ACEF-9CB911E5D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839784" y="3920720"/>
            <a:ext cx="715386" cy="10123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353050" y="1583843"/>
          <a:ext cx="3611564" cy="1702518"/>
        </p:xfrm>
        <a:graphic>
          <a:graphicData uri="http://schemas.openxmlformats.org/drawingml/2006/table">
            <a:tbl>
              <a:tblPr firstRow="1" bandRow="1"/>
              <a:tblGrid>
                <a:gridCol w="1805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4800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48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48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81718" y="726097"/>
            <a:ext cx="1210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0634" y="740539"/>
            <a:ext cx="1063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3000" y="740539"/>
            <a:ext cx="9076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5699" y="3365060"/>
            <a:ext cx="10363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B7A03CCF-4F07-4E23-BDDA-B73F35CC07CD}"/>
              </a:ext>
            </a:extLst>
          </p:cNvPr>
          <p:cNvSpPr txBox="1"/>
          <p:nvPr/>
        </p:nvSpPr>
        <p:spPr>
          <a:xfrm>
            <a:off x="1550550" y="4833"/>
            <a:ext cx="547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5336" y="5899045"/>
            <a:ext cx="1036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5400" b="1" i="0" u="none" strike="noStrike" kern="1200" cap="none" spc="0" normalizeH="0" baseline="0" noProof="0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</a:t>
            </a:r>
            <a:r>
              <a:rPr kumimoji="0" lang="en-US" sz="5400" b="1" i="0" u="none" strike="noStrike" kern="1200" cap="none" spc="0" normalizeH="0" baseline="0" noProof="0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678488" y="132702"/>
            <a:ext cx="1069262" cy="16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96" y="910462"/>
            <a:ext cx="857004" cy="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781801" y="774570"/>
            <a:ext cx="717295" cy="10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0"/>
            <a:ext cx="10001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himvanhkhuyen-Dangcapnhat_333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5963356"/>
            <a:ext cx="609600" cy="609600"/>
          </a:xfrm>
          <a:prstGeom prst="rect">
            <a:avLst/>
          </a:prstGeom>
        </p:spPr>
      </p:pic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678488" y="2808013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4478243" y="1826182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572000" y="3276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696200" y="265006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5888122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2463822" y="610167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1808956" y="52992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86060" y="1865596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8848904" y="613057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9815438" y="562142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8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45072" y="434340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19536" y="1865596"/>
            <a:ext cx="1838327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92686"/>
            <a:ext cx="1534962" cy="19414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741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微软雅黑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cs typeface="+mn-cs"/>
              </a:endParaRPr>
            </a:p>
          </p:txBody>
        </p:sp>
      </p:grpSp>
      <p:pic>
        <p:nvPicPr>
          <p:cNvPr id="3" name="Bài 6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007808"/>
            <a:ext cx="10058400" cy="58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/>
          <a:stretch/>
        </p:blipFill>
        <p:spPr bwMode="auto">
          <a:xfrm>
            <a:off x="3124200" y="862150"/>
            <a:ext cx="7848600" cy="29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9875" y="3810000"/>
            <a:ext cx="97318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Sau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2954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6098700" y="529881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6313831" y="5897035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5359198" y="6492327"/>
            <a:ext cx="915444" cy="232288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1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66800"/>
            <a:ext cx="9753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09800" y="1066801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224671" y="824481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24670" y="1813560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263654" y="4038600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9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66800"/>
            <a:ext cx="9753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09800" y="1066801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0" y="828024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4000" y="1813560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276717" y="4077789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8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66800"/>
            <a:ext cx="9753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09800" y="1066801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0" y="828024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3999" y="1813560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263654" y="4090851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66800"/>
            <a:ext cx="9753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09800" y="1066801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0" y="828024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4000" y="1852748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263654" y="3986349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901055" y="2667000"/>
            <a:ext cx="138545" cy="721678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H="1">
            <a:off x="8153400" y="3388678"/>
            <a:ext cx="138545" cy="721678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640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90" y="1494881"/>
            <a:ext cx="4302421" cy="260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42466" y="2293689"/>
            <a:ext cx="3314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880466" y="450984"/>
            <a:ext cx="1080950" cy="1745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878927" y="1390822"/>
            <a:ext cx="530681" cy="1088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202885" y="2570748"/>
            <a:ext cx="1728587" cy="2690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672999" y="-100033"/>
            <a:ext cx="1348390" cy="2317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346235" y="1355538"/>
            <a:ext cx="699970" cy="1407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92589" y="3756491"/>
            <a:ext cx="783931" cy="1304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948724" y="3336412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66800"/>
            <a:ext cx="9753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09800" y="1066801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0" y="828024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3999" y="1774372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224466" y="3986349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8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66800"/>
            <a:ext cx="9753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09800" y="1066801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0" y="828024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30850" y="1735183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420409" y="3986349"/>
            <a:ext cx="561467" cy="484640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19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17911" b="8074"/>
          <a:stretch/>
        </p:blipFill>
        <p:spPr bwMode="auto">
          <a:xfrm>
            <a:off x="8115348" y="1302714"/>
            <a:ext cx="2922439" cy="31930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46610" r="37994"/>
          <a:stretch/>
        </p:blipFill>
        <p:spPr bwMode="auto">
          <a:xfrm>
            <a:off x="5159727" y="1311154"/>
            <a:ext cx="2619598" cy="31930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r="56588"/>
          <a:stretch/>
        </p:blipFill>
        <p:spPr bwMode="auto">
          <a:xfrm>
            <a:off x="2595010" y="1411129"/>
            <a:ext cx="2390314" cy="31412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96605" y="27425"/>
            <a:ext cx="25987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9588" y="5667604"/>
            <a:ext cx="6011261" cy="646331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4274" y="5390606"/>
            <a:ext cx="8701890" cy="1200329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FC667D42-57C7-47D6-A2D5-B2174B2B51CE}"/>
              </a:ext>
            </a:extLst>
          </p:cNvPr>
          <p:cNvSpPr/>
          <p:nvPr/>
        </p:nvSpPr>
        <p:spPr bwMode="auto">
          <a:xfrm>
            <a:off x="807125" y="16002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520937C2-190A-4A82-9116-6B81B021B8AD}"/>
              </a:ext>
            </a:extLst>
          </p:cNvPr>
          <p:cNvSpPr/>
          <p:nvPr/>
        </p:nvSpPr>
        <p:spPr bwMode="auto">
          <a:xfrm>
            <a:off x="363331" y="1600200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7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46610" r="37994"/>
          <a:stretch/>
        </p:blipFill>
        <p:spPr bwMode="auto">
          <a:xfrm>
            <a:off x="4343400" y="2438400"/>
            <a:ext cx="4343399" cy="3962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57600" y="1295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4C34064-255A-4AC4-A2D4-AE6746CD20D3}"/>
              </a:ext>
            </a:extLst>
          </p:cNvPr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6538642-AE80-44CE-B8EC-8343F119CA89}"/>
              </a:ext>
            </a:extLst>
          </p:cNvPr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8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05200" y="1112595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751F0-28D7-4853-A2A8-BCD94DC4A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17911" b="8074"/>
          <a:stretch/>
        </p:blipFill>
        <p:spPr bwMode="auto">
          <a:xfrm>
            <a:off x="3810000" y="2076138"/>
            <a:ext cx="5181600" cy="46811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7DFF9E6-54F3-4E2A-9861-C867886165C4}"/>
              </a:ext>
            </a:extLst>
          </p:cNvPr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40EB2CC9-9876-4DB8-B0C3-7063FD9E0158}"/>
              </a:ext>
            </a:extLst>
          </p:cNvPr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9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62400" y="1066800"/>
            <a:ext cx="670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109EB34-C26F-4088-9A51-9162BE4FA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r="56588"/>
          <a:stretch/>
        </p:blipFill>
        <p:spPr bwMode="auto">
          <a:xfrm>
            <a:off x="3931356" y="2209800"/>
            <a:ext cx="4953000" cy="4415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B8022584-A16C-473A-9405-4A9E0F3F4A58}"/>
              </a:ext>
            </a:extLst>
          </p:cNvPr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AD3AF69-CE03-417C-8CB9-36873CE8DF8F}"/>
              </a:ext>
            </a:extLst>
          </p:cNvPr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42365" y="-1120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76" y="1454246"/>
            <a:ext cx="4343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71700" y="5144125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32" y="1484432"/>
            <a:ext cx="3200400" cy="35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17955" y="5180758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6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066800"/>
            <a:ext cx="41170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2800" y="5468034"/>
            <a:ext cx="3179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74348"/>
            <a:ext cx="4267200" cy="42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12785" y="5468034"/>
            <a:ext cx="3313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39" y="1729472"/>
            <a:ext cx="2819400" cy="290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52" y="1409016"/>
            <a:ext cx="28956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09945" y="4694947"/>
            <a:ext cx="3336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4800600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6993" y="2144003"/>
            <a:ext cx="2717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71" y="3028266"/>
            <a:ext cx="2848734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3711CD-3040-47B2-B5EE-48F4273B1746}"/>
              </a:ext>
            </a:extLst>
          </p:cNvPr>
          <p:cNvCxnSpPr/>
          <p:nvPr/>
        </p:nvCxnSpPr>
        <p:spPr>
          <a:xfrm>
            <a:off x="5181600" y="1409016"/>
            <a:ext cx="0" cy="5037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2B96CF-3AAF-4DCF-A39A-4DAF7D24EC7F}"/>
              </a:ext>
            </a:extLst>
          </p:cNvPr>
          <p:cNvCxnSpPr/>
          <p:nvPr/>
        </p:nvCxnSpPr>
        <p:spPr>
          <a:xfrm>
            <a:off x="8476078" y="1409016"/>
            <a:ext cx="0" cy="5037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8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4235013" y="1252781"/>
            <a:ext cx="71068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con!</a:t>
            </a:r>
            <a:endParaRPr kumimoji="0" lang="ko-KR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맑은 고딕" panose="020B0503020000020004" pitchFamily="34" charset="-127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6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68" y="1"/>
            <a:ext cx="12093611" cy="66923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00" y="805752"/>
            <a:ext cx="6064191" cy="83542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360" y="1676839"/>
            <a:ext cx="6526711" cy="47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8038" y="3430060"/>
            <a:ext cx="3745377" cy="26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783952" y="2435639"/>
            <a:ext cx="55035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92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10" name="Rounded Rectangle 9">
            <a:hlinkClick r:id="rId11" action="ppaction://hlinksldjump"/>
          </p:cNvPr>
          <p:cNvSpPr/>
          <p:nvPr/>
        </p:nvSpPr>
        <p:spPr>
          <a:xfrm>
            <a:off x="1694974" y="5303996"/>
            <a:ext cx="1505426" cy="1096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>
            <a:hlinkClick r:id="rId12" action="ppaction://hlinksldjump"/>
          </p:cNvPr>
          <p:cNvSpPr/>
          <p:nvPr/>
        </p:nvSpPr>
        <p:spPr>
          <a:xfrm>
            <a:off x="2667001" y="4707256"/>
            <a:ext cx="1446847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>
            <a:hlinkClick r:id="rId11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5181601" y="4350385"/>
            <a:ext cx="1724025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>
            <a:hlinkClick r:id="rId11" action="ppaction://hlinksldjump"/>
          </p:cNvPr>
          <p:cNvSpPr/>
          <p:nvPr/>
        </p:nvSpPr>
        <p:spPr>
          <a:xfrm>
            <a:off x="6043613" y="5194301"/>
            <a:ext cx="2598649" cy="76644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hlinkClick r:id="rId11" action="ppaction://hlinksldjump"/>
          </p:cNvPr>
          <p:cNvSpPr/>
          <p:nvPr/>
        </p:nvSpPr>
        <p:spPr>
          <a:xfrm>
            <a:off x="7772401" y="4595585"/>
            <a:ext cx="2176022" cy="70841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hlinkClick r:id="rId11" action="ppaction://hlinksldjump"/>
          </p:cNvPr>
          <p:cNvSpPr/>
          <p:nvPr/>
        </p:nvSpPr>
        <p:spPr>
          <a:xfrm>
            <a:off x="8839201" y="5304949"/>
            <a:ext cx="1788319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1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90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95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100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105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1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115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12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990600"/>
            <a:ext cx="8272979" cy="31186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467" y="990600"/>
            <a:ext cx="7157945" cy="271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9" y="-42052"/>
            <a:ext cx="11261908" cy="1283002"/>
          </a:xfrm>
          <a:prstGeom prst="rect">
            <a:avLst/>
          </a:prstGeom>
        </p:spPr>
      </p:pic>
      <p:pic>
        <p:nvPicPr>
          <p:cNvPr id="105" name="Picture 2" descr=" ">
            <a:extLst>
              <a:ext uri="{FF2B5EF4-FFF2-40B4-BE49-F238E27FC236}">
                <a16:creationId xmlns:a16="http://schemas.microsoft.com/office/drawing/2014/main" id="{3C76872C-9591-4D1B-B7DE-CB11973C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22330"/>
            <a:ext cx="25908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40 Easy Watercolor Painting Ideas For Beginners">
            <a:extLst>
              <a:ext uri="{FF2B5EF4-FFF2-40B4-BE49-F238E27FC236}">
                <a16:creationId xmlns:a16="http://schemas.microsoft.com/office/drawing/2014/main" id="{893B3EB0-63C1-4AB2-9E7C-58051688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798"/>
            <a:ext cx="2590800" cy="3841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Pretty little parakeet">
            <a:extLst>
              <a:ext uri="{FF2B5EF4-FFF2-40B4-BE49-F238E27FC236}">
                <a16:creationId xmlns:a16="http://schemas.microsoft.com/office/drawing/2014/main" id="{BFCBEC89-5B25-426E-BE9B-9FD06664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90800"/>
            <a:ext cx="2400300" cy="3841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ECCFA1-41FC-4622-8F26-170F6B6658A9}"/>
              </a:ext>
            </a:extLst>
          </p:cNvPr>
          <p:cNvSpPr/>
          <p:nvPr/>
        </p:nvSpPr>
        <p:spPr>
          <a:xfrm>
            <a:off x="1600199" y="328799"/>
            <a:ext cx="10025743" cy="783193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3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4EC14552-FBDE-4451-BFCD-EC039BF6A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4" t="82918"/>
          <a:stretch/>
        </p:blipFill>
        <p:spPr bwMode="auto">
          <a:xfrm>
            <a:off x="6705601" y="3581400"/>
            <a:ext cx="3886199" cy="1048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8800" y="5047880"/>
            <a:ext cx="9067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dúa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2860" y="5047880"/>
            <a:ext cx="17059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7314" y="5047880"/>
            <a:ext cx="1765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0236" y="5757859"/>
            <a:ext cx="1604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iêm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9" t="28205" r="1" b="16825"/>
          <a:stretch/>
        </p:blipFill>
        <p:spPr bwMode="auto">
          <a:xfrm>
            <a:off x="1752600" y="11341"/>
            <a:ext cx="8763000" cy="3792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F446F9-6EB5-4048-8A3D-A660BE0AB154}"/>
              </a:ext>
            </a:extLst>
          </p:cNvPr>
          <p:cNvSpPr/>
          <p:nvPr/>
        </p:nvSpPr>
        <p:spPr bwMode="auto">
          <a:xfrm>
            <a:off x="2367724" y="622298"/>
            <a:ext cx="2292351" cy="9017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7E565A-A20D-4BFE-B2FC-DC7E81850C83}"/>
              </a:ext>
            </a:extLst>
          </p:cNvPr>
          <p:cNvSpPr/>
          <p:nvPr/>
        </p:nvSpPr>
        <p:spPr bwMode="auto">
          <a:xfrm>
            <a:off x="2032049" y="622298"/>
            <a:ext cx="547852" cy="83289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8090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93016" y="390829"/>
            <a:ext cx="547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28" y="2582151"/>
            <a:ext cx="8563953" cy="278691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62932" y="2181553"/>
            <a:ext cx="2891710" cy="3588108"/>
            <a:chOff x="1468" y="1728"/>
            <a:chExt cx="843" cy="1046"/>
          </a:xfrm>
          <a:solidFill>
            <a:srgbClr val="A77FC6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2154" y="1889"/>
              <a:ext cx="157" cy="169"/>
            </a:xfrm>
            <a:custGeom>
              <a:avLst/>
              <a:gdLst>
                <a:gd name="T0" fmla="*/ 38 w 39"/>
                <a:gd name="T1" fmla="*/ 3 h 42"/>
                <a:gd name="T2" fmla="*/ 39 w 39"/>
                <a:gd name="T3" fmla="*/ 9 h 42"/>
                <a:gd name="T4" fmla="*/ 31 w 39"/>
                <a:gd name="T5" fmla="*/ 31 h 42"/>
                <a:gd name="T6" fmla="*/ 23 w 39"/>
                <a:gd name="T7" fmla="*/ 42 h 42"/>
                <a:gd name="T8" fmla="*/ 21 w 39"/>
                <a:gd name="T9" fmla="*/ 39 h 42"/>
                <a:gd name="T10" fmla="*/ 22 w 39"/>
                <a:gd name="T11" fmla="*/ 37 h 42"/>
                <a:gd name="T12" fmla="*/ 27 w 39"/>
                <a:gd name="T13" fmla="*/ 29 h 42"/>
                <a:gd name="T14" fmla="*/ 36 w 39"/>
                <a:gd name="T15" fmla="*/ 10 h 42"/>
                <a:gd name="T16" fmla="*/ 36 w 39"/>
                <a:gd name="T17" fmla="*/ 9 h 42"/>
                <a:gd name="T18" fmla="*/ 35 w 39"/>
                <a:gd name="T19" fmla="*/ 5 h 42"/>
                <a:gd name="T20" fmla="*/ 30 w 39"/>
                <a:gd name="T21" fmla="*/ 3 h 42"/>
                <a:gd name="T22" fmla="*/ 30 w 39"/>
                <a:gd name="T23" fmla="*/ 3 h 42"/>
                <a:gd name="T24" fmla="*/ 12 w 39"/>
                <a:gd name="T25" fmla="*/ 10 h 42"/>
                <a:gd name="T26" fmla="*/ 4 w 39"/>
                <a:gd name="T27" fmla="*/ 15 h 42"/>
                <a:gd name="T28" fmla="*/ 3 w 39"/>
                <a:gd name="T29" fmla="*/ 16 h 42"/>
                <a:gd name="T30" fmla="*/ 0 w 39"/>
                <a:gd name="T31" fmla="*/ 14 h 42"/>
                <a:gd name="T32" fmla="*/ 10 w 39"/>
                <a:gd name="T33" fmla="*/ 7 h 42"/>
                <a:gd name="T34" fmla="*/ 30 w 39"/>
                <a:gd name="T35" fmla="*/ 0 h 42"/>
                <a:gd name="T36" fmla="*/ 30 w 39"/>
                <a:gd name="T37" fmla="*/ 0 h 42"/>
                <a:gd name="T38" fmla="*/ 38 w 39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38" y="3"/>
                  </a:moveTo>
                  <a:cubicBezTo>
                    <a:pt x="39" y="5"/>
                    <a:pt x="39" y="7"/>
                    <a:pt x="39" y="9"/>
                  </a:cubicBezTo>
                  <a:cubicBezTo>
                    <a:pt x="39" y="16"/>
                    <a:pt x="35" y="25"/>
                    <a:pt x="31" y="31"/>
                  </a:cubicBezTo>
                  <a:cubicBezTo>
                    <a:pt x="27" y="36"/>
                    <a:pt x="24" y="40"/>
                    <a:pt x="23" y="42"/>
                  </a:cubicBezTo>
                  <a:cubicBezTo>
                    <a:pt x="22" y="41"/>
                    <a:pt x="21" y="40"/>
                    <a:pt x="21" y="39"/>
                  </a:cubicBezTo>
                  <a:cubicBezTo>
                    <a:pt x="21" y="38"/>
                    <a:pt x="21" y="38"/>
                    <a:pt x="22" y="37"/>
                  </a:cubicBezTo>
                  <a:cubicBezTo>
                    <a:pt x="23" y="35"/>
                    <a:pt x="25" y="32"/>
                    <a:pt x="27" y="29"/>
                  </a:cubicBezTo>
                  <a:cubicBezTo>
                    <a:pt x="32" y="23"/>
                    <a:pt x="36" y="15"/>
                    <a:pt x="36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5" y="6"/>
                    <a:pt x="35" y="5"/>
                  </a:cubicBezTo>
                  <a:cubicBezTo>
                    <a:pt x="34" y="4"/>
                    <a:pt x="32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18" y="7"/>
                    <a:pt x="12" y="10"/>
                  </a:cubicBezTo>
                  <a:cubicBezTo>
                    <a:pt x="9" y="12"/>
                    <a:pt x="6" y="14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5"/>
                    <a:pt x="1" y="14"/>
                    <a:pt x="0" y="14"/>
                  </a:cubicBezTo>
                  <a:cubicBezTo>
                    <a:pt x="2" y="12"/>
                    <a:pt x="5" y="10"/>
                    <a:pt x="10" y="7"/>
                  </a:cubicBezTo>
                  <a:cubicBezTo>
                    <a:pt x="16" y="3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1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081" y="2058"/>
              <a:ext cx="214" cy="382"/>
            </a:xfrm>
            <a:custGeom>
              <a:avLst/>
              <a:gdLst>
                <a:gd name="T0" fmla="*/ 53 w 53"/>
                <a:gd name="T1" fmla="*/ 41 h 95"/>
                <a:gd name="T2" fmla="*/ 53 w 53"/>
                <a:gd name="T3" fmla="*/ 41 h 95"/>
                <a:gd name="T4" fmla="*/ 3 w 53"/>
                <a:gd name="T5" fmla="*/ 95 h 95"/>
                <a:gd name="T6" fmla="*/ 2 w 53"/>
                <a:gd name="T7" fmla="*/ 93 h 95"/>
                <a:gd name="T8" fmla="*/ 1 w 53"/>
                <a:gd name="T9" fmla="*/ 92 h 95"/>
                <a:gd name="T10" fmla="*/ 0 w 53"/>
                <a:gd name="T11" fmla="*/ 92 h 95"/>
                <a:gd name="T12" fmla="*/ 0 w 53"/>
                <a:gd name="T13" fmla="*/ 92 h 95"/>
                <a:gd name="T14" fmla="*/ 33 w 53"/>
                <a:gd name="T15" fmla="*/ 77 h 95"/>
                <a:gd name="T16" fmla="*/ 49 w 53"/>
                <a:gd name="T17" fmla="*/ 41 h 95"/>
                <a:gd name="T18" fmla="*/ 45 w 53"/>
                <a:gd name="T19" fmla="*/ 16 h 95"/>
                <a:gd name="T20" fmla="*/ 37 w 53"/>
                <a:gd name="T21" fmla="*/ 1 h 95"/>
                <a:gd name="T22" fmla="*/ 37 w 53"/>
                <a:gd name="T23" fmla="*/ 1 h 95"/>
                <a:gd name="T24" fmla="*/ 39 w 53"/>
                <a:gd name="T25" fmla="*/ 2 h 95"/>
                <a:gd name="T26" fmla="*/ 40 w 53"/>
                <a:gd name="T27" fmla="*/ 1 h 95"/>
                <a:gd name="T28" fmla="*/ 41 w 53"/>
                <a:gd name="T29" fmla="*/ 0 h 95"/>
                <a:gd name="T30" fmla="*/ 48 w 53"/>
                <a:gd name="T31" fmla="*/ 15 h 95"/>
                <a:gd name="T32" fmla="*/ 53 w 53"/>
                <a:gd name="T33" fmla="*/ 4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95">
                  <a:moveTo>
                    <a:pt x="53" y="41"/>
                  </a:moveTo>
                  <a:cubicBezTo>
                    <a:pt x="53" y="41"/>
                    <a:pt x="53" y="41"/>
                    <a:pt x="53" y="41"/>
                  </a:cubicBezTo>
                  <a:cubicBezTo>
                    <a:pt x="53" y="65"/>
                    <a:pt x="39" y="86"/>
                    <a:pt x="3" y="95"/>
                  </a:cubicBezTo>
                  <a:cubicBezTo>
                    <a:pt x="3" y="94"/>
                    <a:pt x="2" y="93"/>
                    <a:pt x="2" y="93"/>
                  </a:cubicBezTo>
                  <a:cubicBezTo>
                    <a:pt x="2" y="92"/>
                    <a:pt x="1" y="92"/>
                    <a:pt x="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4" y="88"/>
                    <a:pt x="25" y="83"/>
                    <a:pt x="33" y="77"/>
                  </a:cubicBezTo>
                  <a:cubicBezTo>
                    <a:pt x="45" y="67"/>
                    <a:pt x="49" y="55"/>
                    <a:pt x="49" y="41"/>
                  </a:cubicBezTo>
                  <a:cubicBezTo>
                    <a:pt x="49" y="33"/>
                    <a:pt x="48" y="25"/>
                    <a:pt x="45" y="16"/>
                  </a:cubicBezTo>
                  <a:cubicBezTo>
                    <a:pt x="43" y="11"/>
                    <a:pt x="40" y="6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39" y="2"/>
                    <a:pt x="40" y="1"/>
                    <a:pt x="40" y="1"/>
                  </a:cubicBezTo>
                  <a:cubicBezTo>
                    <a:pt x="40" y="1"/>
                    <a:pt x="40" y="1"/>
                    <a:pt x="41" y="0"/>
                  </a:cubicBezTo>
                  <a:cubicBezTo>
                    <a:pt x="44" y="5"/>
                    <a:pt x="46" y="10"/>
                    <a:pt x="48" y="15"/>
                  </a:cubicBezTo>
                  <a:cubicBezTo>
                    <a:pt x="51" y="24"/>
                    <a:pt x="53" y="33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057" y="2179"/>
              <a:ext cx="210" cy="24"/>
            </a:xfrm>
            <a:custGeom>
              <a:avLst/>
              <a:gdLst>
                <a:gd name="T0" fmla="*/ 52 w 52"/>
                <a:gd name="T1" fmla="*/ 4 h 6"/>
                <a:gd name="T2" fmla="*/ 52 w 52"/>
                <a:gd name="T3" fmla="*/ 5 h 6"/>
                <a:gd name="T4" fmla="*/ 50 w 52"/>
                <a:gd name="T5" fmla="*/ 6 h 6"/>
                <a:gd name="T6" fmla="*/ 50 w 52"/>
                <a:gd name="T7" fmla="*/ 6 h 6"/>
                <a:gd name="T8" fmla="*/ 29 w 52"/>
                <a:gd name="T9" fmla="*/ 4 h 6"/>
                <a:gd name="T10" fmla="*/ 28 w 52"/>
                <a:gd name="T11" fmla="*/ 4 h 6"/>
                <a:gd name="T12" fmla="*/ 2 w 52"/>
                <a:gd name="T13" fmla="*/ 6 h 6"/>
                <a:gd name="T14" fmla="*/ 2 w 52"/>
                <a:gd name="T15" fmla="*/ 6 h 6"/>
                <a:gd name="T16" fmla="*/ 0 w 52"/>
                <a:gd name="T17" fmla="*/ 5 h 6"/>
                <a:gd name="T18" fmla="*/ 0 w 52"/>
                <a:gd name="T19" fmla="*/ 4 h 6"/>
                <a:gd name="T20" fmla="*/ 1 w 52"/>
                <a:gd name="T21" fmla="*/ 2 h 6"/>
                <a:gd name="T22" fmla="*/ 10 w 52"/>
                <a:gd name="T23" fmla="*/ 1 h 6"/>
                <a:gd name="T24" fmla="*/ 29 w 52"/>
                <a:gd name="T25" fmla="*/ 0 h 6"/>
                <a:gd name="T26" fmla="*/ 51 w 52"/>
                <a:gd name="T27" fmla="*/ 2 h 6"/>
                <a:gd name="T28" fmla="*/ 52 w 52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6">
                  <a:moveTo>
                    <a:pt x="52" y="4"/>
                  </a:moveTo>
                  <a:cubicBezTo>
                    <a:pt x="52" y="4"/>
                    <a:pt x="52" y="5"/>
                    <a:pt x="52" y="5"/>
                  </a:cubicBezTo>
                  <a:cubicBezTo>
                    <a:pt x="52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3" y="5"/>
                    <a:pt x="36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14" y="4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5" y="2"/>
                    <a:pt x="10" y="1"/>
                  </a:cubicBezTo>
                  <a:cubicBezTo>
                    <a:pt x="15" y="1"/>
                    <a:pt x="21" y="0"/>
                    <a:pt x="29" y="0"/>
                  </a:cubicBezTo>
                  <a:cubicBezTo>
                    <a:pt x="36" y="0"/>
                    <a:pt x="44" y="1"/>
                    <a:pt x="51" y="2"/>
                  </a:cubicBezTo>
                  <a:cubicBezTo>
                    <a:pt x="51" y="3"/>
                    <a:pt x="52" y="3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069" y="2223"/>
              <a:ext cx="185" cy="20"/>
            </a:xfrm>
            <a:custGeom>
              <a:avLst/>
              <a:gdLst>
                <a:gd name="T0" fmla="*/ 46 w 46"/>
                <a:gd name="T1" fmla="*/ 3 h 5"/>
                <a:gd name="T2" fmla="*/ 46 w 46"/>
                <a:gd name="T3" fmla="*/ 3 h 5"/>
                <a:gd name="T4" fmla="*/ 44 w 46"/>
                <a:gd name="T5" fmla="*/ 5 h 5"/>
                <a:gd name="T6" fmla="*/ 44 w 46"/>
                <a:gd name="T7" fmla="*/ 5 h 5"/>
                <a:gd name="T8" fmla="*/ 2 w 46"/>
                <a:gd name="T9" fmla="*/ 4 h 5"/>
                <a:gd name="T10" fmla="*/ 0 w 46"/>
                <a:gd name="T11" fmla="*/ 2 h 5"/>
                <a:gd name="T12" fmla="*/ 2 w 46"/>
                <a:gd name="T13" fmla="*/ 0 h 5"/>
                <a:gd name="T14" fmla="*/ 32 w 46"/>
                <a:gd name="T15" fmla="*/ 0 h 5"/>
                <a:gd name="T16" fmla="*/ 45 w 46"/>
                <a:gd name="T17" fmla="*/ 1 h 5"/>
                <a:gd name="T18" fmla="*/ 46 w 46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25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24" y="0"/>
                    <a:pt x="32" y="0"/>
                  </a:cubicBezTo>
                  <a:cubicBezTo>
                    <a:pt x="40" y="1"/>
                    <a:pt x="45" y="1"/>
                    <a:pt x="45" y="1"/>
                  </a:cubicBezTo>
                  <a:cubicBezTo>
                    <a:pt x="46" y="1"/>
                    <a:pt x="46" y="2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230" y="2046"/>
              <a:ext cx="16" cy="20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3 h 5"/>
                <a:gd name="T4" fmla="*/ 3 w 4"/>
                <a:gd name="T5" fmla="*/ 4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150" y="1953"/>
              <a:ext cx="88" cy="105"/>
            </a:xfrm>
            <a:custGeom>
              <a:avLst/>
              <a:gdLst>
                <a:gd name="T0" fmla="*/ 22 w 22"/>
                <a:gd name="T1" fmla="*/ 23 h 26"/>
                <a:gd name="T2" fmla="*/ 20 w 22"/>
                <a:gd name="T3" fmla="*/ 25 h 26"/>
                <a:gd name="T4" fmla="*/ 20 w 22"/>
                <a:gd name="T5" fmla="*/ 26 h 26"/>
                <a:gd name="T6" fmla="*/ 0 w 22"/>
                <a:gd name="T7" fmla="*/ 2 h 26"/>
                <a:gd name="T8" fmla="*/ 1 w 22"/>
                <a:gd name="T9" fmla="*/ 2 h 26"/>
                <a:gd name="T10" fmla="*/ 2 w 22"/>
                <a:gd name="T11" fmla="*/ 2 h 26"/>
                <a:gd name="T12" fmla="*/ 4 w 22"/>
                <a:gd name="T13" fmla="*/ 0 h 26"/>
                <a:gd name="T14" fmla="*/ 22 w 22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22" y="23"/>
                  </a:moveTo>
                  <a:cubicBezTo>
                    <a:pt x="21" y="24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4" y="17"/>
                    <a:pt x="8" y="9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11" y="7"/>
                    <a:pt x="17" y="15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2069" y="2247"/>
              <a:ext cx="153" cy="64"/>
            </a:xfrm>
            <a:custGeom>
              <a:avLst/>
              <a:gdLst>
                <a:gd name="T0" fmla="*/ 37 w 38"/>
                <a:gd name="T1" fmla="*/ 13 h 16"/>
                <a:gd name="T2" fmla="*/ 38 w 38"/>
                <a:gd name="T3" fmla="*/ 15 h 16"/>
                <a:gd name="T4" fmla="*/ 36 w 38"/>
                <a:gd name="T5" fmla="*/ 16 h 16"/>
                <a:gd name="T6" fmla="*/ 35 w 38"/>
                <a:gd name="T7" fmla="*/ 16 h 16"/>
                <a:gd name="T8" fmla="*/ 25 w 38"/>
                <a:gd name="T9" fmla="*/ 10 h 16"/>
                <a:gd name="T10" fmla="*/ 5 w 38"/>
                <a:gd name="T11" fmla="*/ 4 h 16"/>
                <a:gd name="T12" fmla="*/ 4 w 38"/>
                <a:gd name="T13" fmla="*/ 4 h 16"/>
                <a:gd name="T14" fmla="*/ 2 w 38"/>
                <a:gd name="T15" fmla="*/ 4 h 16"/>
                <a:gd name="T16" fmla="*/ 2 w 38"/>
                <a:gd name="T17" fmla="*/ 4 h 16"/>
                <a:gd name="T18" fmla="*/ 0 w 38"/>
                <a:gd name="T19" fmla="*/ 3 h 16"/>
                <a:gd name="T20" fmla="*/ 0 w 38"/>
                <a:gd name="T21" fmla="*/ 2 h 16"/>
                <a:gd name="T22" fmla="*/ 1 w 38"/>
                <a:gd name="T23" fmla="*/ 1 h 16"/>
                <a:gd name="T24" fmla="*/ 4 w 38"/>
                <a:gd name="T25" fmla="*/ 0 h 16"/>
                <a:gd name="T26" fmla="*/ 26 w 38"/>
                <a:gd name="T27" fmla="*/ 6 h 16"/>
                <a:gd name="T28" fmla="*/ 37 w 38"/>
                <a:gd name="T2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7" y="13"/>
                  </a:moveTo>
                  <a:cubicBezTo>
                    <a:pt x="38" y="13"/>
                    <a:pt x="38" y="14"/>
                    <a:pt x="38" y="15"/>
                  </a:cubicBezTo>
                  <a:cubicBezTo>
                    <a:pt x="37" y="16"/>
                    <a:pt x="37" y="16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6"/>
                    <a:pt x="31" y="13"/>
                    <a:pt x="25" y="10"/>
                  </a:cubicBezTo>
                  <a:cubicBezTo>
                    <a:pt x="19" y="7"/>
                    <a:pt x="11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2" y="0"/>
                    <a:pt x="20" y="3"/>
                    <a:pt x="26" y="6"/>
                  </a:cubicBezTo>
                  <a:cubicBezTo>
                    <a:pt x="33" y="10"/>
                    <a:pt x="37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146" y="1945"/>
              <a:ext cx="20" cy="16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4 h 4"/>
                <a:gd name="T4" fmla="*/ 2 w 5"/>
                <a:gd name="T5" fmla="*/ 4 h 4"/>
                <a:gd name="T6" fmla="*/ 1 w 5"/>
                <a:gd name="T7" fmla="*/ 4 h 4"/>
                <a:gd name="T8" fmla="*/ 0 w 5"/>
                <a:gd name="T9" fmla="*/ 3 h 4"/>
                <a:gd name="T10" fmla="*/ 0 w 5"/>
                <a:gd name="T11" fmla="*/ 2 h 4"/>
                <a:gd name="T12" fmla="*/ 1 w 5"/>
                <a:gd name="T13" fmla="*/ 1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988" y="2082"/>
              <a:ext cx="166" cy="64"/>
            </a:xfrm>
            <a:custGeom>
              <a:avLst/>
              <a:gdLst>
                <a:gd name="T0" fmla="*/ 41 w 41"/>
                <a:gd name="T1" fmla="*/ 2 h 16"/>
                <a:gd name="T2" fmla="*/ 41 w 41"/>
                <a:gd name="T3" fmla="*/ 4 h 16"/>
                <a:gd name="T4" fmla="*/ 41 w 41"/>
                <a:gd name="T5" fmla="*/ 5 h 16"/>
                <a:gd name="T6" fmla="*/ 35 w 41"/>
                <a:gd name="T7" fmla="*/ 11 h 16"/>
                <a:gd name="T8" fmla="*/ 20 w 41"/>
                <a:gd name="T9" fmla="*/ 16 h 16"/>
                <a:gd name="T10" fmla="*/ 20 w 41"/>
                <a:gd name="T11" fmla="*/ 16 h 16"/>
                <a:gd name="T12" fmla="*/ 10 w 41"/>
                <a:gd name="T13" fmla="*/ 13 h 16"/>
                <a:gd name="T14" fmla="*/ 0 w 41"/>
                <a:gd name="T15" fmla="*/ 3 h 16"/>
                <a:gd name="T16" fmla="*/ 1 w 41"/>
                <a:gd name="T17" fmla="*/ 0 h 16"/>
                <a:gd name="T18" fmla="*/ 2 w 41"/>
                <a:gd name="T19" fmla="*/ 0 h 16"/>
                <a:gd name="T20" fmla="*/ 4 w 41"/>
                <a:gd name="T21" fmla="*/ 1 h 16"/>
                <a:gd name="T22" fmla="*/ 12 w 41"/>
                <a:gd name="T23" fmla="*/ 10 h 16"/>
                <a:gd name="T24" fmla="*/ 20 w 41"/>
                <a:gd name="T25" fmla="*/ 12 h 16"/>
                <a:gd name="T26" fmla="*/ 21 w 41"/>
                <a:gd name="T27" fmla="*/ 12 h 16"/>
                <a:gd name="T28" fmla="*/ 38 w 41"/>
                <a:gd name="T29" fmla="*/ 2 h 16"/>
                <a:gd name="T30" fmla="*/ 39 w 41"/>
                <a:gd name="T31" fmla="*/ 2 h 16"/>
                <a:gd name="T32" fmla="*/ 41 w 41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16">
                  <a:moveTo>
                    <a:pt x="41" y="2"/>
                  </a:moveTo>
                  <a:cubicBezTo>
                    <a:pt x="41" y="3"/>
                    <a:pt x="41" y="3"/>
                    <a:pt x="41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0" y="5"/>
                    <a:pt x="38" y="8"/>
                    <a:pt x="35" y="11"/>
                  </a:cubicBezTo>
                  <a:cubicBezTo>
                    <a:pt x="31" y="13"/>
                    <a:pt x="26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6"/>
                    <a:pt x="14" y="15"/>
                    <a:pt x="10" y="13"/>
                  </a:cubicBezTo>
                  <a:cubicBezTo>
                    <a:pt x="7" y="11"/>
                    <a:pt x="4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7" y="5"/>
                    <a:pt x="10" y="8"/>
                    <a:pt x="12" y="10"/>
                  </a:cubicBezTo>
                  <a:cubicBezTo>
                    <a:pt x="15" y="11"/>
                    <a:pt x="18" y="12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30" y="12"/>
                    <a:pt x="37" y="3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980" y="1849"/>
              <a:ext cx="174" cy="108"/>
            </a:xfrm>
            <a:custGeom>
              <a:avLst/>
              <a:gdLst>
                <a:gd name="T0" fmla="*/ 43 w 43"/>
                <a:gd name="T1" fmla="*/ 24 h 27"/>
                <a:gd name="T2" fmla="*/ 42 w 43"/>
                <a:gd name="T3" fmla="*/ 25 h 27"/>
                <a:gd name="T4" fmla="*/ 41 w 43"/>
                <a:gd name="T5" fmla="*/ 26 h 27"/>
                <a:gd name="T6" fmla="*/ 41 w 43"/>
                <a:gd name="T7" fmla="*/ 27 h 27"/>
                <a:gd name="T8" fmla="*/ 1 w 43"/>
                <a:gd name="T9" fmla="*/ 4 h 27"/>
                <a:gd name="T10" fmla="*/ 0 w 43"/>
                <a:gd name="T11" fmla="*/ 0 h 27"/>
                <a:gd name="T12" fmla="*/ 43 w 43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43" y="24"/>
                  </a:moveTo>
                  <a:cubicBezTo>
                    <a:pt x="42" y="24"/>
                    <a:pt x="42" y="25"/>
                    <a:pt x="42" y="25"/>
                  </a:cubicBezTo>
                  <a:cubicBezTo>
                    <a:pt x="41" y="25"/>
                    <a:pt x="41" y="25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29" y="16"/>
                    <a:pt x="15" y="8"/>
                    <a:pt x="1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5" y="3"/>
                    <a:pt x="30" y="12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2069" y="2440"/>
              <a:ext cx="52" cy="282"/>
            </a:xfrm>
            <a:custGeom>
              <a:avLst/>
              <a:gdLst>
                <a:gd name="T0" fmla="*/ 13 w 13"/>
                <a:gd name="T1" fmla="*/ 42 h 70"/>
                <a:gd name="T2" fmla="*/ 9 w 13"/>
                <a:gd name="T3" fmla="*/ 65 h 70"/>
                <a:gd name="T4" fmla="*/ 9 w 13"/>
                <a:gd name="T5" fmla="*/ 66 h 70"/>
                <a:gd name="T6" fmla="*/ 0 w 13"/>
                <a:gd name="T7" fmla="*/ 70 h 70"/>
                <a:gd name="T8" fmla="*/ 0 w 13"/>
                <a:gd name="T9" fmla="*/ 68 h 70"/>
                <a:gd name="T10" fmla="*/ 0 w 13"/>
                <a:gd name="T11" fmla="*/ 66 h 70"/>
                <a:gd name="T12" fmla="*/ 6 w 13"/>
                <a:gd name="T13" fmla="*/ 63 h 70"/>
                <a:gd name="T14" fmla="*/ 10 w 13"/>
                <a:gd name="T15" fmla="*/ 42 h 70"/>
                <a:gd name="T16" fmla="*/ 6 w 13"/>
                <a:gd name="T17" fmla="*/ 13 h 70"/>
                <a:gd name="T18" fmla="*/ 2 w 13"/>
                <a:gd name="T19" fmla="*/ 1 h 70"/>
                <a:gd name="T20" fmla="*/ 6 w 13"/>
                <a:gd name="T21" fmla="*/ 0 h 70"/>
                <a:gd name="T22" fmla="*/ 9 w 13"/>
                <a:gd name="T23" fmla="*/ 12 h 70"/>
                <a:gd name="T24" fmla="*/ 13 w 13"/>
                <a:gd name="T25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0">
                  <a:moveTo>
                    <a:pt x="13" y="42"/>
                  </a:moveTo>
                  <a:cubicBezTo>
                    <a:pt x="13" y="50"/>
                    <a:pt x="12" y="58"/>
                    <a:pt x="9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8"/>
                    <a:pt x="3" y="69"/>
                    <a:pt x="0" y="70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2" y="65"/>
                    <a:pt x="4" y="64"/>
                    <a:pt x="6" y="63"/>
                  </a:cubicBezTo>
                  <a:cubicBezTo>
                    <a:pt x="9" y="57"/>
                    <a:pt x="10" y="50"/>
                    <a:pt x="10" y="42"/>
                  </a:cubicBezTo>
                  <a:cubicBezTo>
                    <a:pt x="10" y="31"/>
                    <a:pt x="8" y="21"/>
                    <a:pt x="6" y="13"/>
                  </a:cubicBezTo>
                  <a:cubicBezTo>
                    <a:pt x="4" y="7"/>
                    <a:pt x="3" y="3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2"/>
                    <a:pt x="8" y="6"/>
                    <a:pt x="9" y="12"/>
                  </a:cubicBezTo>
                  <a:cubicBezTo>
                    <a:pt x="11" y="20"/>
                    <a:pt x="13" y="31"/>
                    <a:pt x="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2077" y="2428"/>
              <a:ext cx="16" cy="16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1 w 4"/>
                <a:gd name="T11" fmla="*/ 0 h 4"/>
                <a:gd name="T12" fmla="*/ 2 w 4"/>
                <a:gd name="T13" fmla="*/ 0 h 4"/>
                <a:gd name="T14" fmla="*/ 3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783" y="2416"/>
              <a:ext cx="298" cy="40"/>
            </a:xfrm>
            <a:custGeom>
              <a:avLst/>
              <a:gdLst>
                <a:gd name="T0" fmla="*/ 74 w 74"/>
                <a:gd name="T1" fmla="*/ 3 h 10"/>
                <a:gd name="T2" fmla="*/ 74 w 74"/>
                <a:gd name="T3" fmla="*/ 3 h 10"/>
                <a:gd name="T4" fmla="*/ 73 w 74"/>
                <a:gd name="T5" fmla="*/ 4 h 10"/>
                <a:gd name="T6" fmla="*/ 73 w 74"/>
                <a:gd name="T7" fmla="*/ 5 h 10"/>
                <a:gd name="T8" fmla="*/ 73 w 74"/>
                <a:gd name="T9" fmla="*/ 7 h 10"/>
                <a:gd name="T10" fmla="*/ 50 w 74"/>
                <a:gd name="T11" fmla="*/ 10 h 10"/>
                <a:gd name="T12" fmla="*/ 40 w 74"/>
                <a:gd name="T13" fmla="*/ 10 h 10"/>
                <a:gd name="T14" fmla="*/ 0 w 74"/>
                <a:gd name="T15" fmla="*/ 4 h 10"/>
                <a:gd name="T16" fmla="*/ 1 w 74"/>
                <a:gd name="T17" fmla="*/ 3 h 10"/>
                <a:gd name="T18" fmla="*/ 1 w 74"/>
                <a:gd name="T19" fmla="*/ 2 h 10"/>
                <a:gd name="T20" fmla="*/ 0 w 74"/>
                <a:gd name="T21" fmla="*/ 1 h 10"/>
                <a:gd name="T22" fmla="*/ 0 w 74"/>
                <a:gd name="T23" fmla="*/ 0 h 10"/>
                <a:gd name="T24" fmla="*/ 40 w 74"/>
                <a:gd name="T25" fmla="*/ 6 h 10"/>
                <a:gd name="T26" fmla="*/ 50 w 74"/>
                <a:gd name="T27" fmla="*/ 6 h 10"/>
                <a:gd name="T28" fmla="*/ 74 w 74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74" y="3"/>
                  </a:move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3" y="4"/>
                    <a:pt x="73" y="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6"/>
                    <a:pt x="73" y="7"/>
                  </a:cubicBezTo>
                  <a:cubicBezTo>
                    <a:pt x="66" y="8"/>
                    <a:pt x="59" y="9"/>
                    <a:pt x="50" y="10"/>
                  </a:cubicBezTo>
                  <a:cubicBezTo>
                    <a:pt x="47" y="10"/>
                    <a:pt x="43" y="10"/>
                    <a:pt x="40" y="10"/>
                  </a:cubicBezTo>
                  <a:cubicBezTo>
                    <a:pt x="25" y="10"/>
                    <a:pt x="12" y="8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25" y="6"/>
                    <a:pt x="40" y="6"/>
                  </a:cubicBezTo>
                  <a:cubicBezTo>
                    <a:pt x="43" y="6"/>
                    <a:pt x="46" y="6"/>
                    <a:pt x="50" y="6"/>
                  </a:cubicBezTo>
                  <a:cubicBezTo>
                    <a:pt x="59" y="5"/>
                    <a:pt x="67" y="4"/>
                    <a:pt x="7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053" y="2706"/>
              <a:ext cx="16" cy="20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2 h 5"/>
                <a:gd name="T4" fmla="*/ 4 w 4"/>
                <a:gd name="T5" fmla="*/ 4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1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041" y="2682"/>
              <a:ext cx="28" cy="28"/>
            </a:xfrm>
            <a:custGeom>
              <a:avLst/>
              <a:gdLst>
                <a:gd name="T0" fmla="*/ 5 w 7"/>
                <a:gd name="T1" fmla="*/ 3 h 7"/>
                <a:gd name="T2" fmla="*/ 7 w 7"/>
                <a:gd name="T3" fmla="*/ 6 h 7"/>
                <a:gd name="T4" fmla="*/ 3 w 7"/>
                <a:gd name="T5" fmla="*/ 7 h 7"/>
                <a:gd name="T6" fmla="*/ 0 w 7"/>
                <a:gd name="T7" fmla="*/ 4 h 7"/>
                <a:gd name="T8" fmla="*/ 0 w 7"/>
                <a:gd name="T9" fmla="*/ 2 h 7"/>
                <a:gd name="T10" fmla="*/ 0 w 7"/>
                <a:gd name="T11" fmla="*/ 0 h 7"/>
                <a:gd name="T12" fmla="*/ 5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3"/>
                  </a:moveTo>
                  <a:cubicBezTo>
                    <a:pt x="6" y="4"/>
                    <a:pt x="7" y="5"/>
                    <a:pt x="7" y="6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1980" y="2722"/>
              <a:ext cx="89" cy="52"/>
            </a:xfrm>
            <a:custGeom>
              <a:avLst/>
              <a:gdLst>
                <a:gd name="T0" fmla="*/ 22 w 22"/>
                <a:gd name="T1" fmla="*/ 0 h 13"/>
                <a:gd name="T2" fmla="*/ 19 w 22"/>
                <a:gd name="T3" fmla="*/ 8 h 13"/>
                <a:gd name="T4" fmla="*/ 10 w 22"/>
                <a:gd name="T5" fmla="*/ 13 h 13"/>
                <a:gd name="T6" fmla="*/ 3 w 22"/>
                <a:gd name="T7" fmla="*/ 10 h 13"/>
                <a:gd name="T8" fmla="*/ 0 w 22"/>
                <a:gd name="T9" fmla="*/ 4 h 13"/>
                <a:gd name="T10" fmla="*/ 4 w 22"/>
                <a:gd name="T11" fmla="*/ 4 h 13"/>
                <a:gd name="T12" fmla="*/ 10 w 22"/>
                <a:gd name="T13" fmla="*/ 9 h 13"/>
                <a:gd name="T14" fmla="*/ 16 w 22"/>
                <a:gd name="T15" fmla="*/ 6 h 13"/>
                <a:gd name="T16" fmla="*/ 18 w 22"/>
                <a:gd name="T17" fmla="*/ 1 h 13"/>
                <a:gd name="T18" fmla="*/ 22 w 2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0"/>
                  </a:moveTo>
                  <a:cubicBezTo>
                    <a:pt x="22" y="3"/>
                    <a:pt x="21" y="6"/>
                    <a:pt x="19" y="8"/>
                  </a:cubicBezTo>
                  <a:cubicBezTo>
                    <a:pt x="17" y="11"/>
                    <a:pt x="14" y="13"/>
                    <a:pt x="10" y="13"/>
                  </a:cubicBezTo>
                  <a:cubicBezTo>
                    <a:pt x="7" y="13"/>
                    <a:pt x="4" y="12"/>
                    <a:pt x="3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7"/>
                    <a:pt x="6" y="9"/>
                    <a:pt x="10" y="9"/>
                  </a:cubicBezTo>
                  <a:cubicBezTo>
                    <a:pt x="12" y="9"/>
                    <a:pt x="14" y="8"/>
                    <a:pt x="16" y="6"/>
                  </a:cubicBezTo>
                  <a:cubicBezTo>
                    <a:pt x="17" y="5"/>
                    <a:pt x="17" y="3"/>
                    <a:pt x="18" y="1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1996" y="2710"/>
              <a:ext cx="57" cy="28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1 h 7"/>
                <a:gd name="T4" fmla="*/ 14 w 14"/>
                <a:gd name="T5" fmla="*/ 4 h 7"/>
                <a:gd name="T6" fmla="*/ 10 w 14"/>
                <a:gd name="T7" fmla="*/ 5 h 7"/>
                <a:gd name="T8" fmla="*/ 0 w 14"/>
                <a:gd name="T9" fmla="*/ 7 h 7"/>
                <a:gd name="T10" fmla="*/ 0 w 14"/>
                <a:gd name="T11" fmla="*/ 6 h 7"/>
                <a:gd name="T12" fmla="*/ 1 w 14"/>
                <a:gd name="T13" fmla="*/ 3 h 7"/>
                <a:gd name="T14" fmla="*/ 9 w 14"/>
                <a:gd name="T15" fmla="*/ 2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1" y="5"/>
                    <a:pt x="10" y="5"/>
                  </a:cubicBezTo>
                  <a:cubicBezTo>
                    <a:pt x="7" y="6"/>
                    <a:pt x="3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1" y="1"/>
                    <a:pt x="12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1984" y="2682"/>
              <a:ext cx="57" cy="40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4 h 10"/>
                <a:gd name="T4" fmla="*/ 4 w 14"/>
                <a:gd name="T5" fmla="*/ 10 h 10"/>
                <a:gd name="T6" fmla="*/ 0 w 14"/>
                <a:gd name="T7" fmla="*/ 10 h 10"/>
                <a:gd name="T8" fmla="*/ 3 w 14"/>
                <a:gd name="T9" fmla="*/ 4 h 10"/>
                <a:gd name="T10" fmla="*/ 14 w 14"/>
                <a:gd name="T11" fmla="*/ 0 h 10"/>
                <a:gd name="T12" fmla="*/ 14 w 14"/>
                <a:gd name="T13" fmla="*/ 0 h 10"/>
                <a:gd name="T14" fmla="*/ 14 w 1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8" y="4"/>
                    <a:pt x="5" y="7"/>
                    <a:pt x="4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8"/>
                    <a:pt x="1" y="6"/>
                    <a:pt x="3" y="4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1892" y="2275"/>
              <a:ext cx="141" cy="65"/>
            </a:xfrm>
            <a:custGeom>
              <a:avLst/>
              <a:gdLst>
                <a:gd name="T0" fmla="*/ 35 w 35"/>
                <a:gd name="T1" fmla="*/ 1 h 16"/>
                <a:gd name="T2" fmla="*/ 34 w 35"/>
                <a:gd name="T3" fmla="*/ 3 h 16"/>
                <a:gd name="T4" fmla="*/ 28 w 35"/>
                <a:gd name="T5" fmla="*/ 9 h 16"/>
                <a:gd name="T6" fmla="*/ 14 w 35"/>
                <a:gd name="T7" fmla="*/ 16 h 16"/>
                <a:gd name="T8" fmla="*/ 14 w 35"/>
                <a:gd name="T9" fmla="*/ 16 h 16"/>
                <a:gd name="T10" fmla="*/ 6 w 35"/>
                <a:gd name="T11" fmla="*/ 13 h 16"/>
                <a:gd name="T12" fmla="*/ 0 w 35"/>
                <a:gd name="T13" fmla="*/ 7 h 16"/>
                <a:gd name="T14" fmla="*/ 1 w 35"/>
                <a:gd name="T15" fmla="*/ 7 h 16"/>
                <a:gd name="T16" fmla="*/ 2 w 35"/>
                <a:gd name="T17" fmla="*/ 5 h 16"/>
                <a:gd name="T18" fmla="*/ 2 w 35"/>
                <a:gd name="T19" fmla="*/ 5 h 16"/>
                <a:gd name="T20" fmla="*/ 2 w 35"/>
                <a:gd name="T21" fmla="*/ 4 h 16"/>
                <a:gd name="T22" fmla="*/ 14 w 35"/>
                <a:gd name="T23" fmla="*/ 12 h 16"/>
                <a:gd name="T24" fmla="*/ 14 w 35"/>
                <a:gd name="T25" fmla="*/ 12 h 16"/>
                <a:gd name="T26" fmla="*/ 26 w 35"/>
                <a:gd name="T27" fmla="*/ 6 h 16"/>
                <a:gd name="T28" fmla="*/ 31 w 35"/>
                <a:gd name="T29" fmla="*/ 0 h 16"/>
                <a:gd name="T30" fmla="*/ 33 w 35"/>
                <a:gd name="T31" fmla="*/ 0 h 16"/>
                <a:gd name="T32" fmla="*/ 34 w 35"/>
                <a:gd name="T33" fmla="*/ 0 h 16"/>
                <a:gd name="T34" fmla="*/ 35 w 35"/>
                <a:gd name="T3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6">
                  <a:moveTo>
                    <a:pt x="35" y="1"/>
                  </a:moveTo>
                  <a:cubicBezTo>
                    <a:pt x="35" y="2"/>
                    <a:pt x="35" y="2"/>
                    <a:pt x="34" y="3"/>
                  </a:cubicBezTo>
                  <a:cubicBezTo>
                    <a:pt x="34" y="3"/>
                    <a:pt x="32" y="6"/>
                    <a:pt x="28" y="9"/>
                  </a:cubicBezTo>
                  <a:cubicBezTo>
                    <a:pt x="25" y="12"/>
                    <a:pt x="20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9" y="15"/>
                    <a:pt x="6" y="13"/>
                  </a:cubicBezTo>
                  <a:cubicBezTo>
                    <a:pt x="4" y="12"/>
                    <a:pt x="2" y="10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10"/>
                    <a:pt x="10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2"/>
                    <a:pt x="23" y="9"/>
                    <a:pt x="26" y="6"/>
                  </a:cubicBezTo>
                  <a:cubicBezTo>
                    <a:pt x="29" y="3"/>
                    <a:pt x="31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980" y="2722"/>
              <a:ext cx="20" cy="16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4 w 5"/>
                <a:gd name="T5" fmla="*/ 4 h 4"/>
                <a:gd name="T6" fmla="*/ 0 w 5"/>
                <a:gd name="T7" fmla="*/ 4 h 4"/>
                <a:gd name="T8" fmla="*/ 0 w 5"/>
                <a:gd name="T9" fmla="*/ 3 h 4"/>
                <a:gd name="T10" fmla="*/ 1 w 5"/>
                <a:gd name="T11" fmla="*/ 0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1968" y="1861"/>
              <a:ext cx="24" cy="88"/>
            </a:xfrm>
            <a:custGeom>
              <a:avLst/>
              <a:gdLst>
                <a:gd name="T0" fmla="*/ 6 w 6"/>
                <a:gd name="T1" fmla="*/ 16 h 22"/>
                <a:gd name="T2" fmla="*/ 6 w 6"/>
                <a:gd name="T3" fmla="*/ 16 h 22"/>
                <a:gd name="T4" fmla="*/ 6 w 6"/>
                <a:gd name="T5" fmla="*/ 20 h 22"/>
                <a:gd name="T6" fmla="*/ 4 w 6"/>
                <a:gd name="T7" fmla="*/ 22 h 22"/>
                <a:gd name="T8" fmla="*/ 4 w 6"/>
                <a:gd name="T9" fmla="*/ 22 h 22"/>
                <a:gd name="T10" fmla="*/ 2 w 6"/>
                <a:gd name="T11" fmla="*/ 20 h 22"/>
                <a:gd name="T12" fmla="*/ 2 w 6"/>
                <a:gd name="T13" fmla="*/ 16 h 22"/>
                <a:gd name="T14" fmla="*/ 0 w 6"/>
                <a:gd name="T15" fmla="*/ 0 h 22"/>
                <a:gd name="T16" fmla="*/ 4 w 6"/>
                <a:gd name="T17" fmla="*/ 1 h 22"/>
                <a:gd name="T18" fmla="*/ 6 w 6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6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18"/>
                    <a:pt x="2" y="16"/>
                  </a:cubicBezTo>
                  <a:cubicBezTo>
                    <a:pt x="2" y="12"/>
                    <a:pt x="2" y="6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6" y="6"/>
                    <a:pt x="6" y="12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912" y="2722"/>
              <a:ext cx="72" cy="16"/>
            </a:xfrm>
            <a:custGeom>
              <a:avLst/>
              <a:gdLst>
                <a:gd name="T0" fmla="*/ 18 w 18"/>
                <a:gd name="T1" fmla="*/ 0 h 4"/>
                <a:gd name="T2" fmla="*/ 17 w 18"/>
                <a:gd name="T3" fmla="*/ 3 h 4"/>
                <a:gd name="T4" fmla="*/ 17 w 18"/>
                <a:gd name="T5" fmla="*/ 4 h 4"/>
                <a:gd name="T6" fmla="*/ 11 w 18"/>
                <a:gd name="T7" fmla="*/ 4 h 4"/>
                <a:gd name="T8" fmla="*/ 0 w 18"/>
                <a:gd name="T9" fmla="*/ 4 h 4"/>
                <a:gd name="T10" fmla="*/ 0 w 18"/>
                <a:gd name="T11" fmla="*/ 0 h 4"/>
                <a:gd name="T12" fmla="*/ 11 w 18"/>
                <a:gd name="T13" fmla="*/ 0 h 4"/>
                <a:gd name="T14" fmla="*/ 18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7" y="1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5" y="4"/>
                    <a:pt x="13" y="4"/>
                    <a:pt x="11" y="4"/>
                  </a:cubicBezTo>
                  <a:cubicBezTo>
                    <a:pt x="7" y="4"/>
                    <a:pt x="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4" y="0"/>
                    <a:pt x="8" y="0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27"/>
            <p:cNvSpPr/>
            <p:nvPr/>
          </p:nvSpPr>
          <p:spPr bwMode="auto">
            <a:xfrm>
              <a:off x="1960" y="1845"/>
              <a:ext cx="24" cy="20"/>
            </a:xfrm>
            <a:custGeom>
              <a:avLst/>
              <a:gdLst>
                <a:gd name="T0" fmla="*/ 5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0 h 5"/>
                <a:gd name="T8" fmla="*/ 5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5" y="2"/>
                    <a:pt x="6" y="3"/>
                    <a:pt x="6" y="5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28"/>
            <p:cNvSpPr/>
            <p:nvPr/>
          </p:nvSpPr>
          <p:spPr bwMode="auto">
            <a:xfrm>
              <a:off x="1863" y="1764"/>
              <a:ext cx="117" cy="85"/>
            </a:xfrm>
            <a:custGeom>
              <a:avLst/>
              <a:gdLst>
                <a:gd name="T0" fmla="*/ 29 w 29"/>
                <a:gd name="T1" fmla="*/ 21 h 21"/>
                <a:gd name="T2" fmla="*/ 24 w 29"/>
                <a:gd name="T3" fmla="*/ 20 h 21"/>
                <a:gd name="T4" fmla="*/ 24 w 29"/>
                <a:gd name="T5" fmla="*/ 19 h 21"/>
                <a:gd name="T6" fmla="*/ 2 w 29"/>
                <a:gd name="T7" fmla="*/ 4 h 21"/>
                <a:gd name="T8" fmla="*/ 0 w 29"/>
                <a:gd name="T9" fmla="*/ 2 h 21"/>
                <a:gd name="T10" fmla="*/ 0 w 29"/>
                <a:gd name="T11" fmla="*/ 2 h 21"/>
                <a:gd name="T12" fmla="*/ 2 w 29"/>
                <a:gd name="T13" fmla="*/ 0 h 21"/>
                <a:gd name="T14" fmla="*/ 2 w 29"/>
                <a:gd name="T15" fmla="*/ 0 h 21"/>
                <a:gd name="T16" fmla="*/ 29 w 29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">
                  <a:moveTo>
                    <a:pt x="29" y="21"/>
                  </a:moveTo>
                  <a:cubicBezTo>
                    <a:pt x="27" y="20"/>
                    <a:pt x="26" y="20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0" y="12"/>
                    <a:pt x="14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2"/>
                    <a:pt x="25" y="1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29"/>
            <p:cNvSpPr/>
            <p:nvPr/>
          </p:nvSpPr>
          <p:spPr bwMode="auto">
            <a:xfrm>
              <a:off x="1932" y="1857"/>
              <a:ext cx="36" cy="80"/>
            </a:xfrm>
            <a:custGeom>
              <a:avLst/>
              <a:gdLst>
                <a:gd name="T0" fmla="*/ 9 w 9"/>
                <a:gd name="T1" fmla="*/ 18 h 20"/>
                <a:gd name="T2" fmla="*/ 9 w 9"/>
                <a:gd name="T3" fmla="*/ 18 h 20"/>
                <a:gd name="T4" fmla="*/ 8 w 9"/>
                <a:gd name="T5" fmla="*/ 20 h 20"/>
                <a:gd name="T6" fmla="*/ 7 w 9"/>
                <a:gd name="T7" fmla="*/ 20 h 20"/>
                <a:gd name="T8" fmla="*/ 5 w 9"/>
                <a:gd name="T9" fmla="*/ 18 h 20"/>
                <a:gd name="T10" fmla="*/ 3 w 9"/>
                <a:gd name="T11" fmla="*/ 7 h 20"/>
                <a:gd name="T12" fmla="*/ 0 w 9"/>
                <a:gd name="T13" fmla="*/ 0 h 20"/>
                <a:gd name="T14" fmla="*/ 5 w 9"/>
                <a:gd name="T15" fmla="*/ 0 h 20"/>
                <a:gd name="T16" fmla="*/ 7 w 9"/>
                <a:gd name="T17" fmla="*/ 6 h 20"/>
                <a:gd name="T18" fmla="*/ 9 w 9"/>
                <a:gd name="T19" fmla="*/ 14 h 20"/>
                <a:gd name="T20" fmla="*/ 9 w 9"/>
                <a:gd name="T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5" y="18"/>
                  </a:cubicBezTo>
                  <a:cubicBezTo>
                    <a:pt x="5" y="18"/>
                    <a:pt x="5" y="13"/>
                    <a:pt x="3" y="7"/>
                  </a:cubicBezTo>
                  <a:cubicBezTo>
                    <a:pt x="2" y="4"/>
                    <a:pt x="2" y="2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2"/>
                    <a:pt x="6" y="4"/>
                    <a:pt x="7" y="6"/>
                  </a:cubicBezTo>
                  <a:cubicBezTo>
                    <a:pt x="8" y="9"/>
                    <a:pt x="8" y="12"/>
                    <a:pt x="9" y="14"/>
                  </a:cubicBezTo>
                  <a:cubicBezTo>
                    <a:pt x="9" y="16"/>
                    <a:pt x="9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30"/>
            <p:cNvSpPr/>
            <p:nvPr/>
          </p:nvSpPr>
          <p:spPr bwMode="auto">
            <a:xfrm>
              <a:off x="1855" y="2146"/>
              <a:ext cx="125" cy="61"/>
            </a:xfrm>
            <a:custGeom>
              <a:avLst/>
              <a:gdLst>
                <a:gd name="T0" fmla="*/ 24 w 31"/>
                <a:gd name="T1" fmla="*/ 2 h 15"/>
                <a:gd name="T2" fmla="*/ 24 w 31"/>
                <a:gd name="T3" fmla="*/ 2 h 15"/>
                <a:gd name="T4" fmla="*/ 31 w 31"/>
                <a:gd name="T5" fmla="*/ 9 h 15"/>
                <a:gd name="T6" fmla="*/ 27 w 31"/>
                <a:gd name="T7" fmla="*/ 14 h 15"/>
                <a:gd name="T8" fmla="*/ 19 w 31"/>
                <a:gd name="T9" fmla="*/ 15 h 15"/>
                <a:gd name="T10" fmla="*/ 15 w 31"/>
                <a:gd name="T11" fmla="*/ 15 h 15"/>
                <a:gd name="T12" fmla="*/ 16 w 31"/>
                <a:gd name="T13" fmla="*/ 13 h 15"/>
                <a:gd name="T14" fmla="*/ 16 w 31"/>
                <a:gd name="T15" fmla="*/ 13 h 15"/>
                <a:gd name="T16" fmla="*/ 14 w 31"/>
                <a:gd name="T17" fmla="*/ 11 h 15"/>
                <a:gd name="T18" fmla="*/ 19 w 31"/>
                <a:gd name="T19" fmla="*/ 11 h 15"/>
                <a:gd name="T20" fmla="*/ 25 w 31"/>
                <a:gd name="T21" fmla="*/ 10 h 15"/>
                <a:gd name="T22" fmla="*/ 27 w 31"/>
                <a:gd name="T23" fmla="*/ 9 h 15"/>
                <a:gd name="T24" fmla="*/ 27 w 31"/>
                <a:gd name="T25" fmla="*/ 8 h 15"/>
                <a:gd name="T26" fmla="*/ 23 w 31"/>
                <a:gd name="T27" fmla="*/ 6 h 15"/>
                <a:gd name="T28" fmla="*/ 12 w 31"/>
                <a:gd name="T29" fmla="*/ 4 h 15"/>
                <a:gd name="T30" fmla="*/ 5 w 31"/>
                <a:gd name="T31" fmla="*/ 6 h 15"/>
                <a:gd name="T32" fmla="*/ 4 w 31"/>
                <a:gd name="T33" fmla="*/ 7 h 15"/>
                <a:gd name="T34" fmla="*/ 5 w 31"/>
                <a:gd name="T35" fmla="*/ 8 h 15"/>
                <a:gd name="T36" fmla="*/ 9 w 31"/>
                <a:gd name="T37" fmla="*/ 10 h 15"/>
                <a:gd name="T38" fmla="*/ 14 w 31"/>
                <a:gd name="T39" fmla="*/ 11 h 15"/>
                <a:gd name="T40" fmla="*/ 12 w 31"/>
                <a:gd name="T41" fmla="*/ 12 h 15"/>
                <a:gd name="T42" fmla="*/ 12 w 31"/>
                <a:gd name="T43" fmla="*/ 14 h 15"/>
                <a:gd name="T44" fmla="*/ 9 w 31"/>
                <a:gd name="T45" fmla="*/ 14 h 15"/>
                <a:gd name="T46" fmla="*/ 0 w 31"/>
                <a:gd name="T47" fmla="*/ 7 h 15"/>
                <a:gd name="T48" fmla="*/ 4 w 31"/>
                <a:gd name="T49" fmla="*/ 2 h 15"/>
                <a:gd name="T50" fmla="*/ 12 w 31"/>
                <a:gd name="T51" fmla="*/ 0 h 15"/>
                <a:gd name="T52" fmla="*/ 24 w 31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15">
                  <a:moveTo>
                    <a:pt x="24" y="2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8" y="5"/>
                    <a:pt x="31" y="6"/>
                    <a:pt x="31" y="9"/>
                  </a:cubicBezTo>
                  <a:cubicBezTo>
                    <a:pt x="31" y="12"/>
                    <a:pt x="29" y="13"/>
                    <a:pt x="27" y="14"/>
                  </a:cubicBezTo>
                  <a:cubicBezTo>
                    <a:pt x="25" y="15"/>
                    <a:pt x="22" y="15"/>
                    <a:pt x="19" y="15"/>
                  </a:cubicBezTo>
                  <a:cubicBezTo>
                    <a:pt x="18" y="15"/>
                    <a:pt x="17" y="15"/>
                    <a:pt x="15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6" y="11"/>
                    <a:pt x="17" y="11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19" y="5"/>
                    <a:pt x="15" y="4"/>
                    <a:pt x="12" y="4"/>
                  </a:cubicBezTo>
                  <a:cubicBezTo>
                    <a:pt x="9" y="4"/>
                    <a:pt x="7" y="5"/>
                    <a:pt x="5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7" y="10"/>
                    <a:pt x="9" y="10"/>
                  </a:cubicBezTo>
                  <a:cubicBezTo>
                    <a:pt x="11" y="10"/>
                    <a:pt x="12" y="11"/>
                    <a:pt x="14" y="11"/>
                  </a:cubicBezTo>
                  <a:cubicBezTo>
                    <a:pt x="13" y="11"/>
                    <a:pt x="12" y="11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6" y="1"/>
                    <a:pt x="9" y="1"/>
                    <a:pt x="12" y="0"/>
                  </a:cubicBezTo>
                  <a:cubicBezTo>
                    <a:pt x="16" y="0"/>
                    <a:pt x="20" y="1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31"/>
            <p:cNvSpPr/>
            <p:nvPr/>
          </p:nvSpPr>
          <p:spPr bwMode="auto">
            <a:xfrm>
              <a:off x="1944" y="1841"/>
              <a:ext cx="24" cy="20"/>
            </a:xfrm>
            <a:custGeom>
              <a:avLst/>
              <a:gdLst>
                <a:gd name="T0" fmla="*/ 4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1 h 5"/>
                <a:gd name="T8" fmla="*/ 0 w 6"/>
                <a:gd name="T9" fmla="*/ 0 h 5"/>
                <a:gd name="T10" fmla="*/ 4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5" y="2"/>
                    <a:pt x="5" y="3"/>
                    <a:pt x="6" y="5"/>
                  </a:cubicBezTo>
                  <a:cubicBezTo>
                    <a:pt x="5" y="5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32"/>
            <p:cNvSpPr/>
            <p:nvPr/>
          </p:nvSpPr>
          <p:spPr bwMode="auto">
            <a:xfrm>
              <a:off x="1924" y="1841"/>
              <a:ext cx="28" cy="16"/>
            </a:xfrm>
            <a:custGeom>
              <a:avLst/>
              <a:gdLst>
                <a:gd name="T0" fmla="*/ 5 w 7"/>
                <a:gd name="T1" fmla="*/ 1 h 4"/>
                <a:gd name="T2" fmla="*/ 7 w 7"/>
                <a:gd name="T3" fmla="*/ 4 h 4"/>
                <a:gd name="T4" fmla="*/ 2 w 7"/>
                <a:gd name="T5" fmla="*/ 4 h 4"/>
                <a:gd name="T6" fmla="*/ 2 w 7"/>
                <a:gd name="T7" fmla="*/ 3 h 4"/>
                <a:gd name="T8" fmla="*/ 0 w 7"/>
                <a:gd name="T9" fmla="*/ 0 h 4"/>
                <a:gd name="T10" fmla="*/ 5 w 7"/>
                <a:gd name="T11" fmla="*/ 0 h 4"/>
                <a:gd name="T12" fmla="*/ 5 w 7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6" y="2"/>
                    <a:pt x="6" y="3"/>
                    <a:pt x="7" y="4"/>
                  </a:cubicBezTo>
                  <a:cubicBezTo>
                    <a:pt x="5" y="4"/>
                    <a:pt x="4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33"/>
            <p:cNvSpPr/>
            <p:nvPr/>
          </p:nvSpPr>
          <p:spPr bwMode="auto">
            <a:xfrm>
              <a:off x="1916" y="1841"/>
              <a:ext cx="16" cy="16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4 w 4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34"/>
            <p:cNvSpPr/>
            <p:nvPr/>
          </p:nvSpPr>
          <p:spPr bwMode="auto">
            <a:xfrm>
              <a:off x="1908" y="1816"/>
              <a:ext cx="36" cy="25"/>
            </a:xfrm>
            <a:custGeom>
              <a:avLst/>
              <a:gdLst>
                <a:gd name="T0" fmla="*/ 9 w 9"/>
                <a:gd name="T1" fmla="*/ 6 h 6"/>
                <a:gd name="T2" fmla="*/ 4 w 9"/>
                <a:gd name="T3" fmla="*/ 6 h 6"/>
                <a:gd name="T4" fmla="*/ 2 w 9"/>
                <a:gd name="T5" fmla="*/ 4 h 6"/>
                <a:gd name="T6" fmla="*/ 0 w 9"/>
                <a:gd name="T7" fmla="*/ 2 h 6"/>
                <a:gd name="T8" fmla="*/ 1 w 9"/>
                <a:gd name="T9" fmla="*/ 2 h 6"/>
                <a:gd name="T10" fmla="*/ 2 w 9"/>
                <a:gd name="T11" fmla="*/ 0 h 6"/>
                <a:gd name="T12" fmla="*/ 3 w 9"/>
                <a:gd name="T13" fmla="*/ 1 h 6"/>
                <a:gd name="T14" fmla="*/ 9 w 9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6" y="2"/>
                    <a:pt x="7" y="4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35"/>
            <p:cNvSpPr/>
            <p:nvPr/>
          </p:nvSpPr>
          <p:spPr bwMode="auto">
            <a:xfrm>
              <a:off x="1904" y="2191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36"/>
            <p:cNvSpPr/>
            <p:nvPr/>
          </p:nvSpPr>
          <p:spPr bwMode="auto">
            <a:xfrm>
              <a:off x="1887" y="2203"/>
              <a:ext cx="29" cy="92"/>
            </a:xfrm>
            <a:custGeom>
              <a:avLst/>
              <a:gdLst>
                <a:gd name="T0" fmla="*/ 7 w 7"/>
                <a:gd name="T1" fmla="*/ 1 h 23"/>
                <a:gd name="T2" fmla="*/ 3 w 7"/>
                <a:gd name="T3" fmla="*/ 22 h 23"/>
                <a:gd name="T4" fmla="*/ 3 w 7"/>
                <a:gd name="T5" fmla="*/ 23 h 23"/>
                <a:gd name="T6" fmla="*/ 3 w 7"/>
                <a:gd name="T7" fmla="*/ 22 h 23"/>
                <a:gd name="T8" fmla="*/ 1 w 7"/>
                <a:gd name="T9" fmla="*/ 21 h 23"/>
                <a:gd name="T10" fmla="*/ 0 w 7"/>
                <a:gd name="T11" fmla="*/ 21 h 23"/>
                <a:gd name="T12" fmla="*/ 0 w 7"/>
                <a:gd name="T13" fmla="*/ 22 h 23"/>
                <a:gd name="T14" fmla="*/ 4 w 7"/>
                <a:gd name="T15" fmla="*/ 0 h 23"/>
                <a:gd name="T16" fmla="*/ 7 w 7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7" y="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Freeform 37"/>
            <p:cNvSpPr/>
            <p:nvPr/>
          </p:nvSpPr>
          <p:spPr bwMode="auto">
            <a:xfrm>
              <a:off x="1775" y="1841"/>
              <a:ext cx="141" cy="32"/>
            </a:xfrm>
            <a:custGeom>
              <a:avLst/>
              <a:gdLst>
                <a:gd name="T0" fmla="*/ 35 w 35"/>
                <a:gd name="T1" fmla="*/ 2 h 8"/>
                <a:gd name="T2" fmla="*/ 35 w 35"/>
                <a:gd name="T3" fmla="*/ 4 h 8"/>
                <a:gd name="T4" fmla="*/ 0 w 35"/>
                <a:gd name="T5" fmla="*/ 8 h 8"/>
                <a:gd name="T6" fmla="*/ 0 w 35"/>
                <a:gd name="T7" fmla="*/ 8 h 8"/>
                <a:gd name="T8" fmla="*/ 1 w 35"/>
                <a:gd name="T9" fmla="*/ 6 h 8"/>
                <a:gd name="T10" fmla="*/ 1 w 35"/>
                <a:gd name="T11" fmla="*/ 5 h 8"/>
                <a:gd name="T12" fmla="*/ 1 w 35"/>
                <a:gd name="T13" fmla="*/ 4 h 8"/>
                <a:gd name="T14" fmla="*/ 35 w 35"/>
                <a:gd name="T15" fmla="*/ 0 h 8"/>
                <a:gd name="T16" fmla="*/ 35 w 35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">
                  <a:moveTo>
                    <a:pt x="35" y="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22" y="4"/>
                    <a:pt x="1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1" y="1"/>
                    <a:pt x="22" y="0"/>
                    <a:pt x="35" y="0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38"/>
            <p:cNvSpPr/>
            <p:nvPr/>
          </p:nvSpPr>
          <p:spPr bwMode="auto">
            <a:xfrm>
              <a:off x="1883" y="2682"/>
              <a:ext cx="29" cy="40"/>
            </a:xfrm>
            <a:custGeom>
              <a:avLst/>
              <a:gdLst>
                <a:gd name="T0" fmla="*/ 7 w 7"/>
                <a:gd name="T1" fmla="*/ 8 h 10"/>
                <a:gd name="T2" fmla="*/ 7 w 7"/>
                <a:gd name="T3" fmla="*/ 10 h 10"/>
                <a:gd name="T4" fmla="*/ 4 w 7"/>
                <a:gd name="T5" fmla="*/ 9 h 10"/>
                <a:gd name="T6" fmla="*/ 4 w 7"/>
                <a:gd name="T7" fmla="*/ 8 h 10"/>
                <a:gd name="T8" fmla="*/ 0 w 7"/>
                <a:gd name="T9" fmla="*/ 4 h 10"/>
                <a:gd name="T10" fmla="*/ 0 w 7"/>
                <a:gd name="T11" fmla="*/ 2 h 10"/>
                <a:gd name="T12" fmla="*/ 0 w 7"/>
                <a:gd name="T13" fmla="*/ 0 h 10"/>
                <a:gd name="T14" fmla="*/ 6 w 7"/>
                <a:gd name="T15" fmla="*/ 3 h 10"/>
                <a:gd name="T16" fmla="*/ 7 w 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7" y="8"/>
                  </a:moveTo>
                  <a:cubicBezTo>
                    <a:pt x="7" y="9"/>
                    <a:pt x="7" y="9"/>
                    <a:pt x="7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5" y="1"/>
                    <a:pt x="6" y="3"/>
                  </a:cubicBezTo>
                  <a:cubicBezTo>
                    <a:pt x="7" y="4"/>
                    <a:pt x="7" y="6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39"/>
            <p:cNvSpPr/>
            <p:nvPr/>
          </p:nvSpPr>
          <p:spPr bwMode="auto">
            <a:xfrm>
              <a:off x="1896" y="2718"/>
              <a:ext cx="16" cy="20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4 h 5"/>
                <a:gd name="T6" fmla="*/ 1 w 4"/>
                <a:gd name="T7" fmla="*/ 0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40"/>
            <p:cNvSpPr/>
            <p:nvPr/>
          </p:nvSpPr>
          <p:spPr bwMode="auto">
            <a:xfrm>
              <a:off x="1827" y="2722"/>
              <a:ext cx="85" cy="52"/>
            </a:xfrm>
            <a:custGeom>
              <a:avLst/>
              <a:gdLst>
                <a:gd name="T0" fmla="*/ 21 w 21"/>
                <a:gd name="T1" fmla="*/ 4 h 13"/>
                <a:gd name="T2" fmla="*/ 18 w 21"/>
                <a:gd name="T3" fmla="*/ 8 h 13"/>
                <a:gd name="T4" fmla="*/ 9 w 21"/>
                <a:gd name="T5" fmla="*/ 13 h 13"/>
                <a:gd name="T6" fmla="*/ 2 w 21"/>
                <a:gd name="T7" fmla="*/ 10 h 13"/>
                <a:gd name="T8" fmla="*/ 0 w 21"/>
                <a:gd name="T9" fmla="*/ 3 h 13"/>
                <a:gd name="T10" fmla="*/ 0 w 21"/>
                <a:gd name="T11" fmla="*/ 0 h 13"/>
                <a:gd name="T12" fmla="*/ 4 w 21"/>
                <a:gd name="T13" fmla="*/ 1 h 13"/>
                <a:gd name="T14" fmla="*/ 3 w 21"/>
                <a:gd name="T15" fmla="*/ 3 h 13"/>
                <a:gd name="T16" fmla="*/ 9 w 21"/>
                <a:gd name="T17" fmla="*/ 9 h 13"/>
                <a:gd name="T18" fmla="*/ 15 w 21"/>
                <a:gd name="T19" fmla="*/ 6 h 13"/>
                <a:gd name="T20" fmla="*/ 17 w 21"/>
                <a:gd name="T21" fmla="*/ 3 h 13"/>
                <a:gd name="T22" fmla="*/ 21 w 21"/>
                <a:gd name="T2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21" y="4"/>
                  </a:moveTo>
                  <a:cubicBezTo>
                    <a:pt x="20" y="5"/>
                    <a:pt x="19" y="7"/>
                    <a:pt x="18" y="8"/>
                  </a:cubicBezTo>
                  <a:cubicBezTo>
                    <a:pt x="16" y="11"/>
                    <a:pt x="13" y="13"/>
                    <a:pt x="9" y="13"/>
                  </a:cubicBezTo>
                  <a:cubicBezTo>
                    <a:pt x="6" y="13"/>
                    <a:pt x="4" y="12"/>
                    <a:pt x="2" y="10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4" y="7"/>
                    <a:pt x="5" y="9"/>
                    <a:pt x="9" y="9"/>
                  </a:cubicBezTo>
                  <a:cubicBezTo>
                    <a:pt x="12" y="9"/>
                    <a:pt x="14" y="8"/>
                    <a:pt x="15" y="6"/>
                  </a:cubicBezTo>
                  <a:cubicBezTo>
                    <a:pt x="16" y="5"/>
                    <a:pt x="16" y="4"/>
                    <a:pt x="17" y="3"/>
                  </a:cubicBezTo>
                  <a:cubicBezTo>
                    <a:pt x="18" y="3"/>
                    <a:pt x="19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41"/>
            <p:cNvSpPr/>
            <p:nvPr/>
          </p:nvSpPr>
          <p:spPr bwMode="auto">
            <a:xfrm>
              <a:off x="1883" y="2287"/>
              <a:ext cx="17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1 w 4"/>
                <a:gd name="T13" fmla="*/ 1 h 4"/>
                <a:gd name="T14" fmla="*/ 1 w 4"/>
                <a:gd name="T15" fmla="*/ 0 h 4"/>
                <a:gd name="T16" fmla="*/ 2 w 4"/>
                <a:gd name="T17" fmla="*/ 0 h 4"/>
                <a:gd name="T18" fmla="*/ 4 w 4"/>
                <a:gd name="T19" fmla="*/ 1 h 4"/>
                <a:gd name="T20" fmla="*/ 4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42"/>
            <p:cNvSpPr/>
            <p:nvPr/>
          </p:nvSpPr>
          <p:spPr bwMode="auto">
            <a:xfrm>
              <a:off x="1843" y="2710"/>
              <a:ext cx="57" cy="24"/>
            </a:xfrm>
            <a:custGeom>
              <a:avLst/>
              <a:gdLst>
                <a:gd name="T0" fmla="*/ 14 w 14"/>
                <a:gd name="T1" fmla="*/ 2 h 6"/>
                <a:gd name="T2" fmla="*/ 13 w 14"/>
                <a:gd name="T3" fmla="*/ 6 h 6"/>
                <a:gd name="T4" fmla="*/ 0 w 14"/>
                <a:gd name="T5" fmla="*/ 4 h 6"/>
                <a:gd name="T6" fmla="*/ 1 w 14"/>
                <a:gd name="T7" fmla="*/ 0 h 6"/>
                <a:gd name="T8" fmla="*/ 14 w 1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3" y="4"/>
                    <a:pt x="13" y="5"/>
                    <a:pt x="13" y="6"/>
                  </a:cubicBezTo>
                  <a:cubicBezTo>
                    <a:pt x="8" y="6"/>
                    <a:pt x="4" y="5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5" y="1"/>
                    <a:pt x="9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43"/>
            <p:cNvSpPr/>
            <p:nvPr/>
          </p:nvSpPr>
          <p:spPr bwMode="auto">
            <a:xfrm>
              <a:off x="1758" y="2243"/>
              <a:ext cx="134" cy="72"/>
            </a:xfrm>
            <a:custGeom>
              <a:avLst/>
              <a:gdLst>
                <a:gd name="T0" fmla="*/ 32 w 33"/>
                <a:gd name="T1" fmla="*/ 14 h 18"/>
                <a:gd name="T2" fmla="*/ 33 w 33"/>
                <a:gd name="T3" fmla="*/ 15 h 18"/>
                <a:gd name="T4" fmla="*/ 30 w 33"/>
                <a:gd name="T5" fmla="*/ 16 h 18"/>
                <a:gd name="T6" fmla="*/ 20 w 33"/>
                <a:gd name="T7" fmla="*/ 18 h 18"/>
                <a:gd name="T8" fmla="*/ 19 w 33"/>
                <a:gd name="T9" fmla="*/ 18 h 18"/>
                <a:gd name="T10" fmla="*/ 8 w 33"/>
                <a:gd name="T11" fmla="*/ 15 h 18"/>
                <a:gd name="T12" fmla="*/ 0 w 33"/>
                <a:gd name="T13" fmla="*/ 3 h 18"/>
                <a:gd name="T14" fmla="*/ 1 w 33"/>
                <a:gd name="T15" fmla="*/ 1 h 18"/>
                <a:gd name="T16" fmla="*/ 2 w 33"/>
                <a:gd name="T17" fmla="*/ 0 h 18"/>
                <a:gd name="T18" fmla="*/ 4 w 33"/>
                <a:gd name="T19" fmla="*/ 2 h 18"/>
                <a:gd name="T20" fmla="*/ 11 w 33"/>
                <a:gd name="T21" fmla="*/ 12 h 18"/>
                <a:gd name="T22" fmla="*/ 20 w 33"/>
                <a:gd name="T23" fmla="*/ 14 h 18"/>
                <a:gd name="T24" fmla="*/ 20 w 33"/>
                <a:gd name="T25" fmla="*/ 14 h 18"/>
                <a:gd name="T26" fmla="*/ 32 w 33"/>
                <a:gd name="T27" fmla="*/ 12 h 18"/>
                <a:gd name="T28" fmla="*/ 31 w 33"/>
                <a:gd name="T29" fmla="*/ 13 h 18"/>
                <a:gd name="T30" fmla="*/ 32 w 33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8">
                  <a:moveTo>
                    <a:pt x="32" y="14"/>
                  </a:moveTo>
                  <a:cubicBezTo>
                    <a:pt x="32" y="14"/>
                    <a:pt x="32" y="15"/>
                    <a:pt x="33" y="15"/>
                  </a:cubicBezTo>
                  <a:cubicBezTo>
                    <a:pt x="32" y="16"/>
                    <a:pt x="31" y="16"/>
                    <a:pt x="30" y="16"/>
                  </a:cubicBezTo>
                  <a:cubicBezTo>
                    <a:pt x="27" y="17"/>
                    <a:pt x="24" y="18"/>
                    <a:pt x="20" y="18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16" y="18"/>
                    <a:pt x="12" y="17"/>
                    <a:pt x="8" y="15"/>
                  </a:cubicBezTo>
                  <a:cubicBezTo>
                    <a:pt x="5" y="12"/>
                    <a:pt x="2" y="9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ubicBezTo>
                    <a:pt x="5" y="7"/>
                    <a:pt x="8" y="10"/>
                    <a:pt x="11" y="12"/>
                  </a:cubicBezTo>
                  <a:cubicBezTo>
                    <a:pt x="13" y="13"/>
                    <a:pt x="17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5" y="14"/>
                    <a:pt x="30" y="12"/>
                    <a:pt x="32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4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44"/>
            <p:cNvSpPr/>
            <p:nvPr/>
          </p:nvSpPr>
          <p:spPr bwMode="auto">
            <a:xfrm>
              <a:off x="1835" y="2682"/>
              <a:ext cx="48" cy="28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4 h 7"/>
                <a:gd name="T4" fmla="*/ 3 w 12"/>
                <a:gd name="T5" fmla="*/ 7 h 7"/>
                <a:gd name="T6" fmla="*/ 0 w 12"/>
                <a:gd name="T7" fmla="*/ 6 h 7"/>
                <a:gd name="T8" fmla="*/ 1 w 12"/>
                <a:gd name="T9" fmla="*/ 4 h 7"/>
                <a:gd name="T10" fmla="*/ 12 w 12"/>
                <a:gd name="T11" fmla="*/ 0 h 7"/>
                <a:gd name="T12" fmla="*/ 12 w 12"/>
                <a:gd name="T13" fmla="*/ 0 h 7"/>
                <a:gd name="T14" fmla="*/ 12 w 12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5" y="5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4" y="1"/>
                    <a:pt x="7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Freeform 45"/>
            <p:cNvSpPr/>
            <p:nvPr/>
          </p:nvSpPr>
          <p:spPr bwMode="auto">
            <a:xfrm>
              <a:off x="1746" y="2054"/>
              <a:ext cx="129" cy="64"/>
            </a:xfrm>
            <a:custGeom>
              <a:avLst/>
              <a:gdLst>
                <a:gd name="T0" fmla="*/ 32 w 32"/>
                <a:gd name="T1" fmla="*/ 5 h 16"/>
                <a:gd name="T2" fmla="*/ 32 w 32"/>
                <a:gd name="T3" fmla="*/ 5 h 16"/>
                <a:gd name="T4" fmla="*/ 30 w 32"/>
                <a:gd name="T5" fmla="*/ 10 h 16"/>
                <a:gd name="T6" fmla="*/ 21 w 32"/>
                <a:gd name="T7" fmla="*/ 16 h 16"/>
                <a:gd name="T8" fmla="*/ 21 w 32"/>
                <a:gd name="T9" fmla="*/ 16 h 16"/>
                <a:gd name="T10" fmla="*/ 0 w 32"/>
                <a:gd name="T11" fmla="*/ 3 h 16"/>
                <a:gd name="T12" fmla="*/ 0 w 32"/>
                <a:gd name="T13" fmla="*/ 2 h 16"/>
                <a:gd name="T14" fmla="*/ 0 w 32"/>
                <a:gd name="T15" fmla="*/ 0 h 16"/>
                <a:gd name="T16" fmla="*/ 1 w 32"/>
                <a:gd name="T17" fmla="*/ 0 h 16"/>
                <a:gd name="T18" fmla="*/ 3 w 32"/>
                <a:gd name="T19" fmla="*/ 0 h 16"/>
                <a:gd name="T20" fmla="*/ 21 w 32"/>
                <a:gd name="T21" fmla="*/ 12 h 16"/>
                <a:gd name="T22" fmla="*/ 21 w 32"/>
                <a:gd name="T23" fmla="*/ 12 h 16"/>
                <a:gd name="T24" fmla="*/ 27 w 32"/>
                <a:gd name="T25" fmla="*/ 8 h 16"/>
                <a:gd name="T26" fmla="*/ 28 w 32"/>
                <a:gd name="T27" fmla="*/ 5 h 16"/>
                <a:gd name="T28" fmla="*/ 30 w 32"/>
                <a:gd name="T29" fmla="*/ 3 h 16"/>
                <a:gd name="T30" fmla="*/ 31 w 32"/>
                <a:gd name="T31" fmla="*/ 3 h 16"/>
                <a:gd name="T32" fmla="*/ 32 w 32"/>
                <a:gd name="T3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32" y="5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8"/>
                    <a:pt x="30" y="10"/>
                  </a:cubicBezTo>
                  <a:cubicBezTo>
                    <a:pt x="29" y="13"/>
                    <a:pt x="26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6" y="16"/>
                    <a:pt x="10" y="1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2" y="9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6" y="10"/>
                    <a:pt x="27" y="8"/>
                  </a:cubicBezTo>
                  <a:cubicBezTo>
                    <a:pt x="28" y="7"/>
                    <a:pt x="28" y="5"/>
                    <a:pt x="28" y="5"/>
                  </a:cubicBezTo>
                  <a:cubicBezTo>
                    <a:pt x="29" y="4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2" y="4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2" name="Freeform 46"/>
            <p:cNvSpPr/>
            <p:nvPr/>
          </p:nvSpPr>
          <p:spPr bwMode="auto">
            <a:xfrm>
              <a:off x="1827" y="2706"/>
              <a:ext cx="20" cy="20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0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2"/>
                    <a:pt x="4" y="3"/>
                    <a:pt x="4" y="5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3" name="Freeform 47"/>
            <p:cNvSpPr/>
            <p:nvPr/>
          </p:nvSpPr>
          <p:spPr bwMode="auto">
            <a:xfrm>
              <a:off x="1734" y="2629"/>
              <a:ext cx="101" cy="93"/>
            </a:xfrm>
            <a:custGeom>
              <a:avLst/>
              <a:gdLst>
                <a:gd name="T0" fmla="*/ 22 w 25"/>
                <a:gd name="T1" fmla="*/ 18 h 23"/>
                <a:gd name="T2" fmla="*/ 25 w 25"/>
                <a:gd name="T3" fmla="*/ 19 h 23"/>
                <a:gd name="T4" fmla="*/ 23 w 25"/>
                <a:gd name="T5" fmla="*/ 23 h 23"/>
                <a:gd name="T6" fmla="*/ 21 w 25"/>
                <a:gd name="T7" fmla="*/ 22 h 23"/>
                <a:gd name="T8" fmla="*/ 2 w 25"/>
                <a:gd name="T9" fmla="*/ 9 h 23"/>
                <a:gd name="T10" fmla="*/ 0 w 25"/>
                <a:gd name="T11" fmla="*/ 4 h 23"/>
                <a:gd name="T12" fmla="*/ 3 w 25"/>
                <a:gd name="T13" fmla="*/ 2 h 23"/>
                <a:gd name="T14" fmla="*/ 4 w 25"/>
                <a:gd name="T15" fmla="*/ 0 h 23"/>
                <a:gd name="T16" fmla="*/ 5 w 25"/>
                <a:gd name="T17" fmla="*/ 8 h 23"/>
                <a:gd name="T18" fmla="*/ 10 w 25"/>
                <a:gd name="T19" fmla="*/ 13 h 23"/>
                <a:gd name="T20" fmla="*/ 22 w 25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3">
                  <a:moveTo>
                    <a:pt x="22" y="18"/>
                  </a:moveTo>
                  <a:cubicBezTo>
                    <a:pt x="23" y="19"/>
                    <a:pt x="24" y="19"/>
                    <a:pt x="25" y="19"/>
                  </a:cubicBezTo>
                  <a:cubicBezTo>
                    <a:pt x="24" y="20"/>
                    <a:pt x="23" y="22"/>
                    <a:pt x="23" y="23"/>
                  </a:cubicBezTo>
                  <a:cubicBezTo>
                    <a:pt x="22" y="23"/>
                    <a:pt x="22" y="22"/>
                    <a:pt x="21" y="22"/>
                  </a:cubicBezTo>
                  <a:cubicBezTo>
                    <a:pt x="11" y="19"/>
                    <a:pt x="4" y="15"/>
                    <a:pt x="2" y="9"/>
                  </a:cubicBezTo>
                  <a:cubicBezTo>
                    <a:pt x="1" y="7"/>
                    <a:pt x="1" y="5"/>
                    <a:pt x="0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6" y="10"/>
                    <a:pt x="8" y="11"/>
                    <a:pt x="10" y="13"/>
                  </a:cubicBezTo>
                  <a:cubicBezTo>
                    <a:pt x="13" y="15"/>
                    <a:pt x="17" y="17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4" name="Freeform 48"/>
            <p:cNvSpPr/>
            <p:nvPr/>
          </p:nvSpPr>
          <p:spPr bwMode="auto">
            <a:xfrm>
              <a:off x="1771" y="2416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3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9"/>
            <p:cNvSpPr/>
            <p:nvPr/>
          </p:nvSpPr>
          <p:spPr bwMode="auto">
            <a:xfrm>
              <a:off x="1730" y="2428"/>
              <a:ext cx="53" cy="169"/>
            </a:xfrm>
            <a:custGeom>
              <a:avLst/>
              <a:gdLst>
                <a:gd name="T0" fmla="*/ 10 w 13"/>
                <a:gd name="T1" fmla="*/ 0 h 42"/>
                <a:gd name="T2" fmla="*/ 13 w 13"/>
                <a:gd name="T3" fmla="*/ 1 h 42"/>
                <a:gd name="T4" fmla="*/ 4 w 13"/>
                <a:gd name="T5" fmla="*/ 41 h 42"/>
                <a:gd name="T6" fmla="*/ 4 w 13"/>
                <a:gd name="T7" fmla="*/ 41 h 42"/>
                <a:gd name="T8" fmla="*/ 4 w 13"/>
                <a:gd name="T9" fmla="*/ 42 h 42"/>
                <a:gd name="T10" fmla="*/ 4 w 13"/>
                <a:gd name="T11" fmla="*/ 41 h 42"/>
                <a:gd name="T12" fmla="*/ 2 w 13"/>
                <a:gd name="T13" fmla="*/ 40 h 42"/>
                <a:gd name="T14" fmla="*/ 1 w 13"/>
                <a:gd name="T15" fmla="*/ 40 h 42"/>
                <a:gd name="T16" fmla="*/ 0 w 13"/>
                <a:gd name="T17" fmla="*/ 41 h 42"/>
                <a:gd name="T18" fmla="*/ 5 w 13"/>
                <a:gd name="T19" fmla="*/ 12 h 42"/>
                <a:gd name="T20" fmla="*/ 10 w 13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2">
                  <a:moveTo>
                    <a:pt x="10" y="0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11" y="6"/>
                    <a:pt x="4" y="24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3" y="40"/>
                    <a:pt x="3" y="40"/>
                    <a:pt x="2" y="40"/>
                  </a:cubicBezTo>
                  <a:cubicBezTo>
                    <a:pt x="2" y="40"/>
                    <a:pt x="1" y="40"/>
                    <a:pt x="1" y="40"/>
                  </a:cubicBezTo>
                  <a:cubicBezTo>
                    <a:pt x="1" y="40"/>
                    <a:pt x="1" y="40"/>
                    <a:pt x="0" y="41"/>
                  </a:cubicBezTo>
                  <a:cubicBezTo>
                    <a:pt x="0" y="30"/>
                    <a:pt x="3" y="19"/>
                    <a:pt x="5" y="12"/>
                  </a:cubicBezTo>
                  <a:cubicBezTo>
                    <a:pt x="7" y="7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50"/>
            <p:cNvSpPr/>
            <p:nvPr/>
          </p:nvSpPr>
          <p:spPr bwMode="auto">
            <a:xfrm>
              <a:off x="1533" y="1937"/>
              <a:ext cx="250" cy="491"/>
            </a:xfrm>
            <a:custGeom>
              <a:avLst/>
              <a:gdLst>
                <a:gd name="T0" fmla="*/ 62 w 62"/>
                <a:gd name="T1" fmla="*/ 119 h 122"/>
                <a:gd name="T2" fmla="*/ 62 w 62"/>
                <a:gd name="T3" fmla="*/ 120 h 122"/>
                <a:gd name="T4" fmla="*/ 61 w 62"/>
                <a:gd name="T5" fmla="*/ 119 h 122"/>
                <a:gd name="T6" fmla="*/ 59 w 62"/>
                <a:gd name="T7" fmla="*/ 120 h 122"/>
                <a:gd name="T8" fmla="*/ 59 w 62"/>
                <a:gd name="T9" fmla="*/ 122 h 122"/>
                <a:gd name="T10" fmla="*/ 58 w 62"/>
                <a:gd name="T11" fmla="*/ 122 h 122"/>
                <a:gd name="T12" fmla="*/ 26 w 62"/>
                <a:gd name="T13" fmla="*/ 104 h 122"/>
                <a:gd name="T14" fmla="*/ 0 w 62"/>
                <a:gd name="T15" fmla="*/ 49 h 122"/>
                <a:gd name="T16" fmla="*/ 6 w 62"/>
                <a:gd name="T17" fmla="*/ 22 h 122"/>
                <a:gd name="T18" fmla="*/ 22 w 62"/>
                <a:gd name="T19" fmla="*/ 0 h 122"/>
                <a:gd name="T20" fmla="*/ 23 w 62"/>
                <a:gd name="T21" fmla="*/ 1 h 122"/>
                <a:gd name="T22" fmla="*/ 24 w 62"/>
                <a:gd name="T23" fmla="*/ 2 h 122"/>
                <a:gd name="T24" fmla="*/ 25 w 62"/>
                <a:gd name="T25" fmla="*/ 2 h 122"/>
                <a:gd name="T26" fmla="*/ 26 w 62"/>
                <a:gd name="T27" fmla="*/ 2 h 122"/>
                <a:gd name="T28" fmla="*/ 4 w 62"/>
                <a:gd name="T29" fmla="*/ 49 h 122"/>
                <a:gd name="T30" fmla="*/ 28 w 62"/>
                <a:gd name="T31" fmla="*/ 101 h 122"/>
                <a:gd name="T32" fmla="*/ 62 w 62"/>
                <a:gd name="T33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22">
                  <a:moveTo>
                    <a:pt x="62" y="119"/>
                  </a:moveTo>
                  <a:cubicBezTo>
                    <a:pt x="62" y="120"/>
                    <a:pt x="62" y="120"/>
                    <a:pt x="62" y="120"/>
                  </a:cubicBezTo>
                  <a:cubicBezTo>
                    <a:pt x="62" y="119"/>
                    <a:pt x="61" y="119"/>
                    <a:pt x="61" y="119"/>
                  </a:cubicBezTo>
                  <a:cubicBezTo>
                    <a:pt x="60" y="119"/>
                    <a:pt x="60" y="120"/>
                    <a:pt x="59" y="120"/>
                  </a:cubicBezTo>
                  <a:cubicBezTo>
                    <a:pt x="59" y="120"/>
                    <a:pt x="59" y="121"/>
                    <a:pt x="59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45" y="118"/>
                    <a:pt x="34" y="111"/>
                    <a:pt x="26" y="104"/>
                  </a:cubicBezTo>
                  <a:cubicBezTo>
                    <a:pt x="9" y="89"/>
                    <a:pt x="0" y="69"/>
                    <a:pt x="0" y="49"/>
                  </a:cubicBezTo>
                  <a:cubicBezTo>
                    <a:pt x="0" y="40"/>
                    <a:pt x="2" y="31"/>
                    <a:pt x="6" y="22"/>
                  </a:cubicBezTo>
                  <a:cubicBezTo>
                    <a:pt x="10" y="14"/>
                    <a:pt x="15" y="6"/>
                    <a:pt x="22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11" y="15"/>
                    <a:pt x="4" y="32"/>
                    <a:pt x="4" y="49"/>
                  </a:cubicBezTo>
                  <a:cubicBezTo>
                    <a:pt x="4" y="68"/>
                    <a:pt x="12" y="87"/>
                    <a:pt x="28" y="101"/>
                  </a:cubicBezTo>
                  <a:cubicBezTo>
                    <a:pt x="37" y="109"/>
                    <a:pt x="48" y="115"/>
                    <a:pt x="6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51"/>
            <p:cNvSpPr/>
            <p:nvPr/>
          </p:nvSpPr>
          <p:spPr bwMode="auto">
            <a:xfrm>
              <a:off x="1762" y="1857"/>
              <a:ext cx="17" cy="1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3 w 4"/>
                <a:gd name="T7" fmla="*/ 4 h 4"/>
                <a:gd name="T8" fmla="*/ 3 w 4"/>
                <a:gd name="T9" fmla="*/ 4 h 4"/>
                <a:gd name="T10" fmla="*/ 1 w 4"/>
                <a:gd name="T11" fmla="*/ 3 h 4"/>
                <a:gd name="T12" fmla="*/ 0 w 4"/>
                <a:gd name="T13" fmla="*/ 1 h 4"/>
                <a:gd name="T14" fmla="*/ 4 w 4"/>
                <a:gd name="T15" fmla="*/ 0 h 4"/>
                <a:gd name="T16" fmla="*/ 4 w 4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52"/>
            <p:cNvSpPr/>
            <p:nvPr/>
          </p:nvSpPr>
          <p:spPr bwMode="auto">
            <a:xfrm>
              <a:off x="1585" y="2118"/>
              <a:ext cx="194" cy="65"/>
            </a:xfrm>
            <a:custGeom>
              <a:avLst/>
              <a:gdLst>
                <a:gd name="T0" fmla="*/ 48 w 48"/>
                <a:gd name="T1" fmla="*/ 14 h 16"/>
                <a:gd name="T2" fmla="*/ 47 w 48"/>
                <a:gd name="T3" fmla="*/ 15 h 16"/>
                <a:gd name="T4" fmla="*/ 46 w 48"/>
                <a:gd name="T5" fmla="*/ 16 h 16"/>
                <a:gd name="T6" fmla="*/ 45 w 48"/>
                <a:gd name="T7" fmla="*/ 15 h 16"/>
                <a:gd name="T8" fmla="*/ 34 w 48"/>
                <a:gd name="T9" fmla="*/ 9 h 16"/>
                <a:gd name="T10" fmla="*/ 10 w 48"/>
                <a:gd name="T11" fmla="*/ 3 h 16"/>
                <a:gd name="T12" fmla="*/ 2 w 48"/>
                <a:gd name="T13" fmla="*/ 4 h 16"/>
                <a:gd name="T14" fmla="*/ 2 w 48"/>
                <a:gd name="T15" fmla="*/ 4 h 16"/>
                <a:gd name="T16" fmla="*/ 0 w 48"/>
                <a:gd name="T17" fmla="*/ 3 h 16"/>
                <a:gd name="T18" fmla="*/ 0 w 48"/>
                <a:gd name="T19" fmla="*/ 2 h 16"/>
                <a:gd name="T20" fmla="*/ 2 w 48"/>
                <a:gd name="T21" fmla="*/ 0 h 16"/>
                <a:gd name="T22" fmla="*/ 10 w 48"/>
                <a:gd name="T23" fmla="*/ 0 h 16"/>
                <a:gd name="T24" fmla="*/ 36 w 48"/>
                <a:gd name="T25" fmla="*/ 6 h 16"/>
                <a:gd name="T26" fmla="*/ 47 w 48"/>
                <a:gd name="T27" fmla="*/ 12 h 16"/>
                <a:gd name="T28" fmla="*/ 48 w 48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6">
                  <a:moveTo>
                    <a:pt x="48" y="14"/>
                  </a:moveTo>
                  <a:cubicBezTo>
                    <a:pt x="48" y="14"/>
                    <a:pt x="47" y="14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6"/>
                    <a:pt x="45" y="15"/>
                    <a:pt x="45" y="15"/>
                  </a:cubicBezTo>
                  <a:cubicBezTo>
                    <a:pt x="44" y="15"/>
                    <a:pt x="41" y="12"/>
                    <a:pt x="34" y="9"/>
                  </a:cubicBezTo>
                  <a:cubicBezTo>
                    <a:pt x="28" y="6"/>
                    <a:pt x="20" y="3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0" y="0"/>
                    <a:pt x="29" y="3"/>
                    <a:pt x="36" y="6"/>
                  </a:cubicBezTo>
                  <a:cubicBezTo>
                    <a:pt x="43" y="9"/>
                    <a:pt x="47" y="12"/>
                    <a:pt x="47" y="12"/>
                  </a:cubicBezTo>
                  <a:cubicBezTo>
                    <a:pt x="47" y="12"/>
                    <a:pt x="48" y="13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53"/>
            <p:cNvSpPr/>
            <p:nvPr/>
          </p:nvSpPr>
          <p:spPr bwMode="auto">
            <a:xfrm>
              <a:off x="1637" y="1861"/>
              <a:ext cx="138" cy="84"/>
            </a:xfrm>
            <a:custGeom>
              <a:avLst/>
              <a:gdLst>
                <a:gd name="T0" fmla="*/ 34 w 34"/>
                <a:gd name="T1" fmla="*/ 3 h 21"/>
                <a:gd name="T2" fmla="*/ 34 w 34"/>
                <a:gd name="T3" fmla="*/ 3 h 21"/>
                <a:gd name="T4" fmla="*/ 0 w 34"/>
                <a:gd name="T5" fmla="*/ 21 h 21"/>
                <a:gd name="T6" fmla="*/ 0 w 34"/>
                <a:gd name="T7" fmla="*/ 19 h 21"/>
                <a:gd name="T8" fmla="*/ 0 w 34"/>
                <a:gd name="T9" fmla="*/ 19 h 21"/>
                <a:gd name="T10" fmla="*/ 0 w 34"/>
                <a:gd name="T11" fmla="*/ 16 h 21"/>
                <a:gd name="T12" fmla="*/ 28 w 34"/>
                <a:gd name="T13" fmla="*/ 1 h 21"/>
                <a:gd name="T14" fmla="*/ 31 w 34"/>
                <a:gd name="T15" fmla="*/ 0 h 21"/>
                <a:gd name="T16" fmla="*/ 32 w 34"/>
                <a:gd name="T17" fmla="*/ 2 h 21"/>
                <a:gd name="T18" fmla="*/ 34 w 34"/>
                <a:gd name="T1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34" y="3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20" y="7"/>
                    <a:pt x="9" y="13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7" y="10"/>
                    <a:pt x="17" y="5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54"/>
            <p:cNvSpPr/>
            <p:nvPr/>
          </p:nvSpPr>
          <p:spPr bwMode="auto">
            <a:xfrm>
              <a:off x="1617" y="1728"/>
              <a:ext cx="162" cy="209"/>
            </a:xfrm>
            <a:custGeom>
              <a:avLst/>
              <a:gdLst>
                <a:gd name="T0" fmla="*/ 38 w 40"/>
                <a:gd name="T1" fmla="*/ 28 h 52"/>
                <a:gd name="T2" fmla="*/ 40 w 40"/>
                <a:gd name="T3" fmla="*/ 32 h 52"/>
                <a:gd name="T4" fmla="*/ 36 w 40"/>
                <a:gd name="T5" fmla="*/ 33 h 52"/>
                <a:gd name="T6" fmla="*/ 35 w 40"/>
                <a:gd name="T7" fmla="*/ 30 h 52"/>
                <a:gd name="T8" fmla="*/ 28 w 40"/>
                <a:gd name="T9" fmla="*/ 19 h 52"/>
                <a:gd name="T10" fmla="*/ 11 w 40"/>
                <a:gd name="T11" fmla="*/ 4 h 52"/>
                <a:gd name="T12" fmla="*/ 11 w 40"/>
                <a:gd name="T13" fmla="*/ 4 h 52"/>
                <a:gd name="T14" fmla="*/ 11 w 40"/>
                <a:gd name="T15" fmla="*/ 4 h 52"/>
                <a:gd name="T16" fmla="*/ 5 w 40"/>
                <a:gd name="T17" fmla="*/ 11 h 52"/>
                <a:gd name="T18" fmla="*/ 4 w 40"/>
                <a:gd name="T19" fmla="*/ 28 h 52"/>
                <a:gd name="T20" fmla="*/ 4 w 40"/>
                <a:gd name="T21" fmla="*/ 44 h 52"/>
                <a:gd name="T22" fmla="*/ 5 w 40"/>
                <a:gd name="T23" fmla="*/ 49 h 52"/>
                <a:gd name="T24" fmla="*/ 3 w 40"/>
                <a:gd name="T25" fmla="*/ 50 h 52"/>
                <a:gd name="T26" fmla="*/ 1 w 40"/>
                <a:gd name="T27" fmla="*/ 52 h 52"/>
                <a:gd name="T28" fmla="*/ 0 w 40"/>
                <a:gd name="T29" fmla="*/ 28 h 52"/>
                <a:gd name="T30" fmla="*/ 2 w 40"/>
                <a:gd name="T31" fmla="*/ 10 h 52"/>
                <a:gd name="T32" fmla="*/ 5 w 40"/>
                <a:gd name="T33" fmla="*/ 3 h 52"/>
                <a:gd name="T34" fmla="*/ 11 w 40"/>
                <a:gd name="T35" fmla="*/ 0 h 52"/>
                <a:gd name="T36" fmla="*/ 22 w 40"/>
                <a:gd name="T37" fmla="*/ 6 h 52"/>
                <a:gd name="T38" fmla="*/ 32 w 40"/>
                <a:gd name="T39" fmla="*/ 17 h 52"/>
                <a:gd name="T40" fmla="*/ 38 w 40"/>
                <a:gd name="T41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38" y="28"/>
                  </a:moveTo>
                  <a:cubicBezTo>
                    <a:pt x="39" y="30"/>
                    <a:pt x="39" y="31"/>
                    <a:pt x="40" y="32"/>
                  </a:cubicBezTo>
                  <a:cubicBezTo>
                    <a:pt x="38" y="32"/>
                    <a:pt x="37" y="33"/>
                    <a:pt x="36" y="33"/>
                  </a:cubicBezTo>
                  <a:cubicBezTo>
                    <a:pt x="36" y="32"/>
                    <a:pt x="35" y="31"/>
                    <a:pt x="35" y="30"/>
                  </a:cubicBezTo>
                  <a:cubicBezTo>
                    <a:pt x="33" y="27"/>
                    <a:pt x="31" y="23"/>
                    <a:pt x="28" y="19"/>
                  </a:cubicBezTo>
                  <a:cubicBezTo>
                    <a:pt x="24" y="11"/>
                    <a:pt x="17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7" y="6"/>
                    <a:pt x="5" y="11"/>
                  </a:cubicBezTo>
                  <a:cubicBezTo>
                    <a:pt x="4" y="15"/>
                    <a:pt x="4" y="21"/>
                    <a:pt x="4" y="28"/>
                  </a:cubicBezTo>
                  <a:cubicBezTo>
                    <a:pt x="4" y="34"/>
                    <a:pt x="4" y="40"/>
                    <a:pt x="4" y="44"/>
                  </a:cubicBezTo>
                  <a:cubicBezTo>
                    <a:pt x="5" y="46"/>
                    <a:pt x="5" y="47"/>
                    <a:pt x="5" y="49"/>
                  </a:cubicBezTo>
                  <a:cubicBezTo>
                    <a:pt x="4" y="49"/>
                    <a:pt x="3" y="50"/>
                    <a:pt x="3" y="50"/>
                  </a:cubicBezTo>
                  <a:cubicBezTo>
                    <a:pt x="2" y="51"/>
                    <a:pt x="2" y="51"/>
                    <a:pt x="1" y="52"/>
                  </a:cubicBezTo>
                  <a:cubicBezTo>
                    <a:pt x="1" y="48"/>
                    <a:pt x="0" y="38"/>
                    <a:pt x="0" y="28"/>
                  </a:cubicBezTo>
                  <a:cubicBezTo>
                    <a:pt x="0" y="21"/>
                    <a:pt x="0" y="15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5" y="0"/>
                    <a:pt x="19" y="2"/>
                    <a:pt x="22" y="6"/>
                  </a:cubicBezTo>
                  <a:cubicBezTo>
                    <a:pt x="26" y="9"/>
                    <a:pt x="29" y="13"/>
                    <a:pt x="32" y="17"/>
                  </a:cubicBezTo>
                  <a:cubicBezTo>
                    <a:pt x="34" y="21"/>
                    <a:pt x="36" y="25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Freeform 55"/>
            <p:cNvSpPr/>
            <p:nvPr/>
          </p:nvSpPr>
          <p:spPr bwMode="auto">
            <a:xfrm>
              <a:off x="1581" y="2163"/>
              <a:ext cx="177" cy="40"/>
            </a:xfrm>
            <a:custGeom>
              <a:avLst/>
              <a:gdLst>
                <a:gd name="T0" fmla="*/ 44 w 44"/>
                <a:gd name="T1" fmla="*/ 8 h 10"/>
                <a:gd name="T2" fmla="*/ 44 w 44"/>
                <a:gd name="T3" fmla="*/ 9 h 10"/>
                <a:gd name="T4" fmla="*/ 42 w 44"/>
                <a:gd name="T5" fmla="*/ 10 h 10"/>
                <a:gd name="T6" fmla="*/ 42 w 44"/>
                <a:gd name="T7" fmla="*/ 10 h 10"/>
                <a:gd name="T8" fmla="*/ 34 w 44"/>
                <a:gd name="T9" fmla="*/ 7 h 10"/>
                <a:gd name="T10" fmla="*/ 16 w 44"/>
                <a:gd name="T11" fmla="*/ 4 h 10"/>
                <a:gd name="T12" fmla="*/ 3 w 44"/>
                <a:gd name="T13" fmla="*/ 5 h 10"/>
                <a:gd name="T14" fmla="*/ 2 w 44"/>
                <a:gd name="T15" fmla="*/ 5 h 10"/>
                <a:gd name="T16" fmla="*/ 1 w 44"/>
                <a:gd name="T17" fmla="*/ 4 h 10"/>
                <a:gd name="T18" fmla="*/ 0 w 44"/>
                <a:gd name="T19" fmla="*/ 3 h 10"/>
                <a:gd name="T20" fmla="*/ 2 w 44"/>
                <a:gd name="T21" fmla="*/ 2 h 10"/>
                <a:gd name="T22" fmla="*/ 16 w 44"/>
                <a:gd name="T23" fmla="*/ 0 h 10"/>
                <a:gd name="T24" fmla="*/ 35 w 44"/>
                <a:gd name="T25" fmla="*/ 3 h 10"/>
                <a:gd name="T26" fmla="*/ 43 w 44"/>
                <a:gd name="T27" fmla="*/ 6 h 10"/>
                <a:gd name="T28" fmla="*/ 44 w 44"/>
                <a:gd name="T2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0">
                  <a:moveTo>
                    <a:pt x="44" y="8"/>
                  </a:moveTo>
                  <a:cubicBezTo>
                    <a:pt x="44" y="8"/>
                    <a:pt x="44" y="9"/>
                    <a:pt x="44" y="9"/>
                  </a:cubicBezTo>
                  <a:cubicBezTo>
                    <a:pt x="44" y="9"/>
                    <a:pt x="43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39" y="8"/>
                    <a:pt x="34" y="7"/>
                  </a:cubicBezTo>
                  <a:cubicBezTo>
                    <a:pt x="30" y="5"/>
                    <a:pt x="23" y="4"/>
                    <a:pt x="16" y="4"/>
                  </a:cubicBezTo>
                  <a:cubicBezTo>
                    <a:pt x="12" y="4"/>
                    <a:pt x="7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7" y="0"/>
                    <a:pt x="11" y="0"/>
                    <a:pt x="16" y="0"/>
                  </a:cubicBezTo>
                  <a:cubicBezTo>
                    <a:pt x="24" y="0"/>
                    <a:pt x="31" y="2"/>
                    <a:pt x="35" y="3"/>
                  </a:cubicBezTo>
                  <a:cubicBezTo>
                    <a:pt x="40" y="5"/>
                    <a:pt x="43" y="6"/>
                    <a:pt x="43" y="6"/>
                  </a:cubicBezTo>
                  <a:cubicBezTo>
                    <a:pt x="44" y="7"/>
                    <a:pt x="44" y="7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Freeform 56"/>
            <p:cNvSpPr/>
            <p:nvPr/>
          </p:nvSpPr>
          <p:spPr bwMode="auto">
            <a:xfrm>
              <a:off x="1597" y="2207"/>
              <a:ext cx="153" cy="28"/>
            </a:xfrm>
            <a:custGeom>
              <a:avLst/>
              <a:gdLst>
                <a:gd name="T0" fmla="*/ 38 w 38"/>
                <a:gd name="T1" fmla="*/ 4 h 7"/>
                <a:gd name="T2" fmla="*/ 38 w 38"/>
                <a:gd name="T3" fmla="*/ 4 h 7"/>
                <a:gd name="T4" fmla="*/ 36 w 38"/>
                <a:gd name="T5" fmla="*/ 6 h 7"/>
                <a:gd name="T6" fmla="*/ 35 w 38"/>
                <a:gd name="T7" fmla="*/ 6 h 7"/>
                <a:gd name="T8" fmla="*/ 29 w 38"/>
                <a:gd name="T9" fmla="*/ 5 h 7"/>
                <a:gd name="T10" fmla="*/ 16 w 38"/>
                <a:gd name="T11" fmla="*/ 3 h 7"/>
                <a:gd name="T12" fmla="*/ 16 w 38"/>
                <a:gd name="T13" fmla="*/ 3 h 7"/>
                <a:gd name="T14" fmla="*/ 4 w 38"/>
                <a:gd name="T15" fmla="*/ 6 h 7"/>
                <a:gd name="T16" fmla="*/ 3 w 38"/>
                <a:gd name="T17" fmla="*/ 7 h 7"/>
                <a:gd name="T18" fmla="*/ 1 w 38"/>
                <a:gd name="T19" fmla="*/ 6 h 7"/>
                <a:gd name="T20" fmla="*/ 1 w 38"/>
                <a:gd name="T21" fmla="*/ 4 h 7"/>
                <a:gd name="T22" fmla="*/ 16 w 38"/>
                <a:gd name="T23" fmla="*/ 0 h 7"/>
                <a:gd name="T24" fmla="*/ 30 w 38"/>
                <a:gd name="T25" fmla="*/ 1 h 7"/>
                <a:gd name="T26" fmla="*/ 36 w 38"/>
                <a:gd name="T27" fmla="*/ 2 h 7"/>
                <a:gd name="T28" fmla="*/ 38 w 38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"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3" y="5"/>
                    <a:pt x="29" y="5"/>
                  </a:cubicBezTo>
                  <a:cubicBezTo>
                    <a:pt x="26" y="4"/>
                    <a:pt x="21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0" y="3"/>
                    <a:pt x="6" y="4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5" y="0"/>
                    <a:pt x="10" y="0"/>
                    <a:pt x="16" y="0"/>
                  </a:cubicBezTo>
                  <a:cubicBezTo>
                    <a:pt x="21" y="0"/>
                    <a:pt x="26" y="0"/>
                    <a:pt x="30" y="1"/>
                  </a:cubicBezTo>
                  <a:cubicBezTo>
                    <a:pt x="34" y="1"/>
                    <a:pt x="36" y="2"/>
                    <a:pt x="36" y="2"/>
                  </a:cubicBezTo>
                  <a:cubicBezTo>
                    <a:pt x="37" y="2"/>
                    <a:pt x="38" y="3"/>
                    <a:pt x="3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Freeform 57"/>
            <p:cNvSpPr/>
            <p:nvPr/>
          </p:nvSpPr>
          <p:spPr bwMode="auto">
            <a:xfrm>
              <a:off x="1734" y="2625"/>
              <a:ext cx="16" cy="20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1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2 w 4"/>
                <a:gd name="T13" fmla="*/ 0 h 5"/>
                <a:gd name="T14" fmla="*/ 3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Freeform 58"/>
            <p:cNvSpPr/>
            <p:nvPr/>
          </p:nvSpPr>
          <p:spPr bwMode="auto">
            <a:xfrm>
              <a:off x="1730" y="2597"/>
              <a:ext cx="16" cy="32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7 h 8"/>
                <a:gd name="T4" fmla="*/ 3 w 4"/>
                <a:gd name="T5" fmla="*/ 7 h 8"/>
                <a:gd name="T6" fmla="*/ 2 w 4"/>
                <a:gd name="T7" fmla="*/ 7 h 8"/>
                <a:gd name="T8" fmla="*/ 1 w 4"/>
                <a:gd name="T9" fmla="*/ 8 h 8"/>
                <a:gd name="T10" fmla="*/ 0 w 4"/>
                <a:gd name="T11" fmla="*/ 3 h 8"/>
                <a:gd name="T12" fmla="*/ 3 w 4"/>
                <a:gd name="T13" fmla="*/ 2 h 8"/>
                <a:gd name="T14" fmla="*/ 4 w 4"/>
                <a:gd name="T15" fmla="*/ 0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3"/>
                    <a:pt x="4" y="5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Freeform 59"/>
            <p:cNvSpPr/>
            <p:nvPr/>
          </p:nvSpPr>
          <p:spPr bwMode="auto">
            <a:xfrm>
              <a:off x="1730" y="2589"/>
              <a:ext cx="16" cy="20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0 w 4"/>
                <a:gd name="T11" fmla="*/ 1 h 5"/>
                <a:gd name="T12" fmla="*/ 1 w 4"/>
                <a:gd name="T13" fmla="*/ 0 h 5"/>
                <a:gd name="T14" fmla="*/ 2 w 4"/>
                <a:gd name="T15" fmla="*/ 0 h 5"/>
                <a:gd name="T16" fmla="*/ 4 w 4"/>
                <a:gd name="T17" fmla="*/ 1 h 5"/>
                <a:gd name="T18" fmla="*/ 4 w 4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Freeform 60"/>
            <p:cNvSpPr/>
            <p:nvPr/>
          </p:nvSpPr>
          <p:spPr bwMode="auto">
            <a:xfrm>
              <a:off x="1468" y="2460"/>
              <a:ext cx="266" cy="198"/>
            </a:xfrm>
            <a:custGeom>
              <a:avLst/>
              <a:gdLst>
                <a:gd name="T0" fmla="*/ 66 w 66"/>
                <a:gd name="T1" fmla="*/ 42 h 49"/>
                <a:gd name="T2" fmla="*/ 66 w 66"/>
                <a:gd name="T3" fmla="*/ 46 h 49"/>
                <a:gd name="T4" fmla="*/ 54 w 66"/>
                <a:gd name="T5" fmla="*/ 49 h 49"/>
                <a:gd name="T6" fmla="*/ 54 w 66"/>
                <a:gd name="T7" fmla="*/ 49 h 49"/>
                <a:gd name="T8" fmla="*/ 29 w 66"/>
                <a:gd name="T9" fmla="*/ 22 h 49"/>
                <a:gd name="T10" fmla="*/ 25 w 66"/>
                <a:gd name="T11" fmla="*/ 18 h 49"/>
                <a:gd name="T12" fmla="*/ 25 w 66"/>
                <a:gd name="T13" fmla="*/ 18 h 49"/>
                <a:gd name="T14" fmla="*/ 12 w 66"/>
                <a:gd name="T15" fmla="*/ 28 h 49"/>
                <a:gd name="T16" fmla="*/ 7 w 66"/>
                <a:gd name="T17" fmla="*/ 30 h 49"/>
                <a:gd name="T18" fmla="*/ 2 w 66"/>
                <a:gd name="T19" fmla="*/ 27 h 49"/>
                <a:gd name="T20" fmla="*/ 0 w 66"/>
                <a:gd name="T21" fmla="*/ 20 h 49"/>
                <a:gd name="T22" fmla="*/ 4 w 66"/>
                <a:gd name="T23" fmla="*/ 9 h 49"/>
                <a:gd name="T24" fmla="*/ 19 w 66"/>
                <a:gd name="T25" fmla="*/ 0 h 49"/>
                <a:gd name="T26" fmla="*/ 19 w 66"/>
                <a:gd name="T27" fmla="*/ 0 h 49"/>
                <a:gd name="T28" fmla="*/ 39 w 66"/>
                <a:gd name="T29" fmla="*/ 22 h 49"/>
                <a:gd name="T30" fmla="*/ 44 w 66"/>
                <a:gd name="T31" fmla="*/ 34 h 49"/>
                <a:gd name="T32" fmla="*/ 51 w 66"/>
                <a:gd name="T33" fmla="*/ 36 h 49"/>
                <a:gd name="T34" fmla="*/ 52 w 66"/>
                <a:gd name="T35" fmla="*/ 36 h 49"/>
                <a:gd name="T36" fmla="*/ 65 w 66"/>
                <a:gd name="T37" fmla="*/ 33 h 49"/>
                <a:gd name="T38" fmla="*/ 65 w 66"/>
                <a:gd name="T39" fmla="*/ 33 h 49"/>
                <a:gd name="T40" fmla="*/ 65 w 66"/>
                <a:gd name="T41" fmla="*/ 37 h 49"/>
                <a:gd name="T42" fmla="*/ 51 w 66"/>
                <a:gd name="T43" fmla="*/ 40 h 49"/>
                <a:gd name="T44" fmla="*/ 51 w 66"/>
                <a:gd name="T45" fmla="*/ 40 h 49"/>
                <a:gd name="T46" fmla="*/ 36 w 66"/>
                <a:gd name="T47" fmla="*/ 23 h 49"/>
                <a:gd name="T48" fmla="*/ 30 w 66"/>
                <a:gd name="T49" fmla="*/ 8 h 49"/>
                <a:gd name="T50" fmla="*/ 19 w 66"/>
                <a:gd name="T51" fmla="*/ 4 h 49"/>
                <a:gd name="T52" fmla="*/ 7 w 66"/>
                <a:gd name="T53" fmla="*/ 11 h 49"/>
                <a:gd name="T54" fmla="*/ 4 w 66"/>
                <a:gd name="T55" fmla="*/ 20 h 49"/>
                <a:gd name="T56" fmla="*/ 7 w 66"/>
                <a:gd name="T57" fmla="*/ 26 h 49"/>
                <a:gd name="T58" fmla="*/ 9 w 66"/>
                <a:gd name="T59" fmla="*/ 25 h 49"/>
                <a:gd name="T60" fmla="*/ 16 w 66"/>
                <a:gd name="T61" fmla="*/ 18 h 49"/>
                <a:gd name="T62" fmla="*/ 25 w 66"/>
                <a:gd name="T63" fmla="*/ 14 h 49"/>
                <a:gd name="T64" fmla="*/ 25 w 66"/>
                <a:gd name="T65" fmla="*/ 14 h 49"/>
                <a:gd name="T66" fmla="*/ 32 w 66"/>
                <a:gd name="T67" fmla="*/ 21 h 49"/>
                <a:gd name="T68" fmla="*/ 54 w 66"/>
                <a:gd name="T69" fmla="*/ 46 h 49"/>
                <a:gd name="T70" fmla="*/ 54 w 66"/>
                <a:gd name="T71" fmla="*/ 46 h 49"/>
                <a:gd name="T72" fmla="*/ 66 w 66"/>
                <a:gd name="T7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49">
                  <a:moveTo>
                    <a:pt x="66" y="42"/>
                  </a:moveTo>
                  <a:cubicBezTo>
                    <a:pt x="66" y="43"/>
                    <a:pt x="66" y="44"/>
                    <a:pt x="66" y="46"/>
                  </a:cubicBezTo>
                  <a:cubicBezTo>
                    <a:pt x="62" y="48"/>
                    <a:pt x="58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38" y="49"/>
                    <a:pt x="31" y="31"/>
                    <a:pt x="29" y="22"/>
                  </a:cubicBezTo>
                  <a:cubicBezTo>
                    <a:pt x="27" y="18"/>
                    <a:pt x="27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2" y="18"/>
                    <a:pt x="15" y="24"/>
                    <a:pt x="12" y="28"/>
                  </a:cubicBezTo>
                  <a:cubicBezTo>
                    <a:pt x="10" y="29"/>
                    <a:pt x="9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3"/>
                    <a:pt x="4" y="9"/>
                  </a:cubicBezTo>
                  <a:cubicBezTo>
                    <a:pt x="8" y="3"/>
                    <a:pt x="14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9" y="0"/>
                    <a:pt x="38" y="8"/>
                    <a:pt x="39" y="22"/>
                  </a:cubicBezTo>
                  <a:cubicBezTo>
                    <a:pt x="40" y="28"/>
                    <a:pt x="42" y="31"/>
                    <a:pt x="44" y="34"/>
                  </a:cubicBezTo>
                  <a:cubicBezTo>
                    <a:pt x="46" y="36"/>
                    <a:pt x="49" y="36"/>
                    <a:pt x="51" y="36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6" y="36"/>
                    <a:pt x="62" y="34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1" y="38"/>
                    <a:pt x="56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40"/>
                    <a:pt x="37" y="35"/>
                    <a:pt x="36" y="23"/>
                  </a:cubicBezTo>
                  <a:cubicBezTo>
                    <a:pt x="35" y="16"/>
                    <a:pt x="33" y="11"/>
                    <a:pt x="30" y="8"/>
                  </a:cubicBezTo>
                  <a:cubicBezTo>
                    <a:pt x="27" y="5"/>
                    <a:pt x="23" y="4"/>
                    <a:pt x="19" y="4"/>
                  </a:cubicBezTo>
                  <a:cubicBezTo>
                    <a:pt x="15" y="4"/>
                    <a:pt x="10" y="6"/>
                    <a:pt x="7" y="11"/>
                  </a:cubicBezTo>
                  <a:cubicBezTo>
                    <a:pt x="5" y="15"/>
                    <a:pt x="4" y="18"/>
                    <a:pt x="4" y="20"/>
                  </a:cubicBezTo>
                  <a:cubicBezTo>
                    <a:pt x="4" y="24"/>
                    <a:pt x="6" y="26"/>
                    <a:pt x="7" y="26"/>
                  </a:cubicBezTo>
                  <a:cubicBezTo>
                    <a:pt x="8" y="26"/>
                    <a:pt x="8" y="26"/>
                    <a:pt x="9" y="25"/>
                  </a:cubicBezTo>
                  <a:cubicBezTo>
                    <a:pt x="11" y="23"/>
                    <a:pt x="13" y="21"/>
                    <a:pt x="16" y="18"/>
                  </a:cubicBezTo>
                  <a:cubicBezTo>
                    <a:pt x="19" y="16"/>
                    <a:pt x="22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4"/>
                    <a:pt x="31" y="17"/>
                    <a:pt x="32" y="21"/>
                  </a:cubicBezTo>
                  <a:cubicBezTo>
                    <a:pt x="35" y="29"/>
                    <a:pt x="42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7" y="46"/>
                    <a:pt x="61" y="45"/>
                    <a:pt x="6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Freeform 61"/>
            <p:cNvSpPr/>
            <p:nvPr/>
          </p:nvSpPr>
          <p:spPr bwMode="auto">
            <a:xfrm>
              <a:off x="1621" y="1925"/>
              <a:ext cx="16" cy="20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3 h 5"/>
                <a:gd name="T4" fmla="*/ 4 w 4"/>
                <a:gd name="T5" fmla="*/ 5 h 5"/>
                <a:gd name="T6" fmla="*/ 3 w 4"/>
                <a:gd name="T7" fmla="*/ 5 h 5"/>
                <a:gd name="T8" fmla="*/ 2 w 4"/>
                <a:gd name="T9" fmla="*/ 5 h 5"/>
                <a:gd name="T10" fmla="*/ 1 w 4"/>
                <a:gd name="T11" fmla="*/ 4 h 5"/>
                <a:gd name="T12" fmla="*/ 0 w 4"/>
                <a:gd name="T13" fmla="*/ 3 h 5"/>
                <a:gd name="T14" fmla="*/ 2 w 4"/>
                <a:gd name="T15" fmla="*/ 1 h 5"/>
                <a:gd name="T16" fmla="*/ 4 w 4"/>
                <a:gd name="T17" fmla="*/ 0 h 5"/>
                <a:gd name="T18" fmla="*/ 4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6" name="椭圆 31"/>
          <p:cNvSpPr/>
          <p:nvPr/>
        </p:nvSpPr>
        <p:spPr>
          <a:xfrm rot="16200000">
            <a:off x="5625925" y="265230"/>
            <a:ext cx="3861712" cy="692609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1068342" y="4131488"/>
            <a:ext cx="693653" cy="101233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94A65F0E-C93C-45A1-BA96-233AA63A07A7}"/>
              </a:ext>
            </a:extLst>
          </p:cNvPr>
          <p:cNvSpPr/>
          <p:nvPr/>
        </p:nvSpPr>
        <p:spPr>
          <a:xfrm>
            <a:off x="3214001" y="2384787"/>
            <a:ext cx="838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alt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alt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Minus 6">
            <a:extLst>
              <a:ext uri="{FF2B5EF4-FFF2-40B4-BE49-F238E27FC236}">
                <a16:creationId xmlns:a16="http://schemas.microsoft.com/office/drawing/2014/main" id="{FA440323-6555-477E-AC46-50FFFFC6628A}"/>
              </a:ext>
            </a:extLst>
          </p:cNvPr>
          <p:cNvSpPr/>
          <p:nvPr/>
        </p:nvSpPr>
        <p:spPr>
          <a:xfrm>
            <a:off x="4275077" y="3666371"/>
            <a:ext cx="995698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Minus 7">
            <a:extLst>
              <a:ext uri="{FF2B5EF4-FFF2-40B4-BE49-F238E27FC236}">
                <a16:creationId xmlns:a16="http://schemas.microsoft.com/office/drawing/2014/main" id="{5793C010-ED07-48D4-AF83-8BBD9FF63F90}"/>
              </a:ext>
            </a:extLst>
          </p:cNvPr>
          <p:cNvSpPr/>
          <p:nvPr/>
        </p:nvSpPr>
        <p:spPr>
          <a:xfrm>
            <a:off x="8543895" y="3627994"/>
            <a:ext cx="995698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Minus 8">
            <a:extLst>
              <a:ext uri="{FF2B5EF4-FFF2-40B4-BE49-F238E27FC236}">
                <a16:creationId xmlns:a16="http://schemas.microsoft.com/office/drawing/2014/main" id="{9D06E9A0-297F-4395-8D85-0E6AB2282E29}"/>
              </a:ext>
            </a:extLst>
          </p:cNvPr>
          <p:cNvSpPr/>
          <p:nvPr/>
        </p:nvSpPr>
        <p:spPr>
          <a:xfrm>
            <a:off x="6331890" y="5181235"/>
            <a:ext cx="1254296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83" y="1381193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28800" y="321592"/>
            <a:ext cx="501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3B3B1C3-D24F-46A6-B0C8-7AE4FB204750}"/>
              </a:ext>
            </a:extLst>
          </p:cNvPr>
          <p:cNvSpPr/>
          <p:nvPr/>
        </p:nvSpPr>
        <p:spPr>
          <a:xfrm>
            <a:off x="2139164" y="2022954"/>
            <a:ext cx="18630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AC99D4-D735-4636-A314-46D703FE51BB}"/>
              </a:ext>
            </a:extLst>
          </p:cNvPr>
          <p:cNvSpPr/>
          <p:nvPr/>
        </p:nvSpPr>
        <p:spPr>
          <a:xfrm>
            <a:off x="5404945" y="2022952"/>
            <a:ext cx="16225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64AE13-95E1-43C6-AD60-CD34CEB2D584}"/>
              </a:ext>
            </a:extLst>
          </p:cNvPr>
          <p:cNvSpPr/>
          <p:nvPr/>
        </p:nvSpPr>
        <p:spPr>
          <a:xfrm>
            <a:off x="8153401" y="2022953"/>
            <a:ext cx="15552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ED71EAB-7992-406C-BD5E-655626A8BC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81400" y="3962400"/>
          <a:ext cx="4389162" cy="247673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8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7200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96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72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72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31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700</Words>
  <Application>Microsoft Office PowerPoint</Application>
  <PresentationFormat>Widescreen</PresentationFormat>
  <Paragraphs>119</Paragraphs>
  <Slides>29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맑은 고딕</vt:lpstr>
      <vt:lpstr>微软雅黑</vt:lpstr>
      <vt:lpstr>宋体</vt:lpstr>
      <vt:lpstr>.VnArial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Trebuchet MS</vt:lpstr>
      <vt:lpstr>方正卡通简体</vt:lpstr>
      <vt:lpstr>方正静蕾简体</vt:lpstr>
      <vt:lpstr>www.jpppt.com</vt:lpstr>
      <vt:lpstr>1_Default Design</vt:lpstr>
      <vt:lpstr>https://www.freeppt7.com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NHATMINH</dc:creator>
  <cp:lastModifiedBy>NHATMINH</cp:lastModifiedBy>
  <cp:revision>12</cp:revision>
  <dcterms:created xsi:type="dcterms:W3CDTF">2024-12-10T02:58:02Z</dcterms:created>
  <dcterms:modified xsi:type="dcterms:W3CDTF">2024-12-10T16:05:51Z</dcterms:modified>
</cp:coreProperties>
</file>