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ppt/notesSlides/notesSlide1.xml" ContentType="application/vnd.openxmlformats-officedocument.presentationml.notesSlide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60" r:id="rId6"/>
    <p:sldId id="259" r:id="rId7"/>
    <p:sldId id="261" r:id="rId8"/>
    <p:sldId id="262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P001 5 hàng" panose="020B060305030202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9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1C4BA-6DAC-4C15-8CB4-43B8375B0173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A8DD3-B58C-45E4-A6BF-8C56D5754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6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A8DD3-B58C-45E4-A6BF-8C56D5754C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7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79818FD-E500-4E0E-AC50-9FDCDB2C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ình nền Powerpoint 3D, background PP đơn giản, đẹp, cute - META.vn">
            <a:extLst>
              <a:ext uri="{FF2B5EF4-FFF2-40B4-BE49-F238E27FC236}">
                <a16:creationId xmlns:a16="http://schemas.microsoft.com/office/drawing/2014/main" id="{AFC0FAE8-79E0-407C-A9C0-B0170697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85725"/>
            <a:ext cx="6858000" cy="50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634CDBB-8AF5-4A2E-A69C-E4405928FF5C}"/>
              </a:ext>
            </a:extLst>
          </p:cNvPr>
          <p:cNvSpPr txBox="1"/>
          <p:nvPr/>
        </p:nvSpPr>
        <p:spPr>
          <a:xfrm>
            <a:off x="1680567" y="772537"/>
            <a:ext cx="5782866" cy="279219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CHÀO MỪNG CÁC EM ĐẾN VỚI TIẾT HỌC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BAE393F1-C90D-4365-A3A1-95013A25B22D}"/>
              </a:ext>
            </a:extLst>
          </p:cNvPr>
          <p:cNvSpPr/>
          <p:nvPr/>
        </p:nvSpPr>
        <p:spPr>
          <a:xfrm>
            <a:off x="3228975" y="1860947"/>
            <a:ext cx="2686050" cy="685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TOÁN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7521849-621C-439C-9B18-7CC58DB73256}"/>
              </a:ext>
            </a:extLst>
          </p:cNvPr>
          <p:cNvSpPr txBox="1"/>
          <p:nvPr/>
        </p:nvSpPr>
        <p:spPr>
          <a:xfrm>
            <a:off x="2279332" y="3454056"/>
            <a:ext cx="49622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CC00CC"/>
                </a:solidFill>
                <a:latin typeface="HP001 5 hàng" panose="020B0603050302020204" pitchFamily="34" charset="0"/>
              </a:rPr>
              <a:t>Giáo</a:t>
            </a:r>
            <a:r>
              <a:rPr lang="en-US" sz="3000" b="1" dirty="0">
                <a:solidFill>
                  <a:srgbClr val="CC00CC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CC00CC"/>
                </a:solidFill>
                <a:latin typeface="HP001 5 hàng" panose="020B0603050302020204" pitchFamily="34" charset="0"/>
              </a:rPr>
              <a:t>viên</a:t>
            </a:r>
            <a:r>
              <a:rPr lang="en-US" sz="3000" b="1">
                <a:solidFill>
                  <a:srgbClr val="CC00CC"/>
                </a:solidFill>
                <a:latin typeface="HP001 5 hàng" panose="020B0603050302020204" pitchFamily="34" charset="0"/>
              </a:rPr>
              <a:t>: </a:t>
            </a:r>
            <a:r>
              <a:rPr lang="en-US" sz="3000" b="1">
                <a:solidFill>
                  <a:srgbClr val="CC00CC"/>
                </a:solidFill>
                <a:latin typeface="HP001 5 hàng" panose="020B0603050302020204" pitchFamily="34" charset="0"/>
              </a:rPr>
              <a:t>Mai Thu Hương</a:t>
            </a:r>
            <a:endParaRPr lang="en-US" sz="3000" b="1" dirty="0">
              <a:solidFill>
                <a:srgbClr val="CC00CC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368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771650"/>
            <a:ext cx="7086600" cy="132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362200" cy="59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5" y="569768"/>
            <a:ext cx="21220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43050"/>
            <a:ext cx="4572000" cy="183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92461"/>
            <a:ext cx="4572000" cy="175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43050"/>
            <a:ext cx="4343400" cy="173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314700"/>
            <a:ext cx="441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75632"/>
              </p:ext>
            </p:extLst>
          </p:nvPr>
        </p:nvGraphicFramePr>
        <p:xfrm>
          <a:off x="3688773" y="2735580"/>
          <a:ext cx="60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91011"/>
              </p:ext>
            </p:extLst>
          </p:nvPr>
        </p:nvGraphicFramePr>
        <p:xfrm>
          <a:off x="8447809" y="2802616"/>
          <a:ext cx="60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892214"/>
              </p:ext>
            </p:extLst>
          </p:nvPr>
        </p:nvGraphicFramePr>
        <p:xfrm>
          <a:off x="3733800" y="4541866"/>
          <a:ext cx="60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64215"/>
              </p:ext>
            </p:extLst>
          </p:nvPr>
        </p:nvGraphicFramePr>
        <p:xfrm>
          <a:off x="8472054" y="4526175"/>
          <a:ext cx="67194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97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" y="857250"/>
            <a:ext cx="865632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50"/>
            <a:ext cx="2110796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485900"/>
            <a:ext cx="1933366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543050"/>
            <a:ext cx="2057400" cy="13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7548" y="1428750"/>
            <a:ext cx="208316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2109E-6 L -0.68732 0.405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036E-7 L -0.22917 0.383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8529E-7 L 0.53455 0.382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0481E-7 L 0.5026 0.3663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628650"/>
            <a:ext cx="247578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97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1600200"/>
            <a:ext cx="2590800" cy="628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+ 5 =   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2343150"/>
            <a:ext cx="2590800" cy="628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 – 4 =   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0400" y="1600200"/>
            <a:ext cx="2590800" cy="628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+ 4 =   ?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00400" y="2343150"/>
            <a:ext cx="2590800" cy="628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10 - 5 =   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4600" y="1600200"/>
            <a:ext cx="2590800" cy="628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+ 0 =  ?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24600" y="2343150"/>
            <a:ext cx="2590800" cy="628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– 0  =  ?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76400" y="1600200"/>
            <a:ext cx="762000" cy="6286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76400" y="2343150"/>
            <a:ext cx="7620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76800" y="1600200"/>
            <a:ext cx="838200" cy="6286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29200" y="2343150"/>
            <a:ext cx="762000" cy="6286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77200" y="1600200"/>
            <a:ext cx="762000" cy="6286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77200" y="2400300"/>
            <a:ext cx="838200" cy="6286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97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628650"/>
            <a:ext cx="23513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257300"/>
            <a:ext cx="7239000" cy="304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1371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86200" y="445770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0" y="445770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62600" y="445770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24400" y="445770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00800" y="445770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48000" y="445770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24400" y="445770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00800" y="445770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400800" y="417195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0" y="417195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14450"/>
            <a:ext cx="884474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97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628650"/>
            <a:ext cx="23513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886200" y="417195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417195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62600" y="417195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24400" y="417195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0" y="4171950"/>
            <a:ext cx="762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44" y="971550"/>
            <a:ext cx="845975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97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43100"/>
            <a:ext cx="9144000" cy="64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32004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32004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32004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32004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3028950"/>
            <a:ext cx="762000" cy="52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1" y="3028950"/>
            <a:ext cx="733425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3105150"/>
            <a:ext cx="685800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3023442"/>
            <a:ext cx="914400" cy="46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01512 L 0.21858 -0.203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0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81</Words>
  <Application>Microsoft Office PowerPoint</Application>
  <PresentationFormat>On-screen Show (16:9)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AvantGarde</vt:lpstr>
      <vt:lpstr>Arial</vt:lpstr>
      <vt:lpstr>Times New Roman</vt:lpstr>
      <vt:lpstr>Calibri</vt:lpstr>
      <vt:lpstr>HP001 5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 Kết nối</dc:title>
  <dc:creator>Bích Duy</dc:creator>
  <cp:lastModifiedBy>STD_HUONG</cp:lastModifiedBy>
  <cp:revision>6</cp:revision>
  <dcterms:created xsi:type="dcterms:W3CDTF">2020-08-23T01:47:27Z</dcterms:created>
  <dcterms:modified xsi:type="dcterms:W3CDTF">2024-12-15T09:54:25Z</dcterms:modified>
</cp:coreProperties>
</file>