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2" r:id="rId2"/>
    <p:sldId id="261" r:id="rId3"/>
    <p:sldId id="256" r:id="rId4"/>
    <p:sldId id="257" r:id="rId5"/>
    <p:sldId id="258" r:id="rId6"/>
    <p:sldId id="259" r:id="rId7"/>
    <p:sldId id="260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VNI-Avo" panose="020B0604020202020204"/>
      <p:regular r:id="rId14"/>
      <p:bold r:id="rId15"/>
      <p:italic r:id="rId16"/>
      <p:boldItalic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SimSun" panose="02010600030101010101" pitchFamily="2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5DE"/>
    <a:srgbClr val="C9E5E6"/>
    <a:srgbClr val="AEDFE6"/>
    <a:srgbClr val="FFFAD8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1D2F5-C642-42B6-BA0F-771099D9B8B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9097A-4580-463C-9D6E-9CEEDB3D3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2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87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1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6"/>
            <a:ext cx="6509759" cy="148729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1" rIns="121701" bIns="60851" anchor="ctr"/>
          <a:lstStyle/>
          <a:p>
            <a:pPr algn="ctr" defTabSz="121663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 TIẾNG VIỆT-LỚP 1A</a:t>
            </a:r>
          </a:p>
          <a:p>
            <a:pPr algn="ctr" defTabSz="121663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GV: Mai Thu Hương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1" rIns="121701" bIns="60851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30">
              <a:defRPr/>
            </a:pPr>
            <a:endParaRPr lang="en-US" sz="6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5" tIns="45719" rIns="91315" bIns="4571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684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350645"/>
            <a:ext cx="9006840" cy="1325563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BÀI 62:</a:t>
            </a:r>
            <a:br>
              <a:rPr lang="en-US" sz="13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13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en-US" sz="13800" b="1" dirty="0" err="1" smtClean="0">
                <a:solidFill>
                  <a:srgbClr val="C00000"/>
                </a:solidFill>
                <a:latin typeface="+mn-lt"/>
              </a:rPr>
              <a:t>iêc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3800" b="1" dirty="0" err="1" smtClean="0">
                <a:solidFill>
                  <a:srgbClr val="C00000"/>
                </a:solidFill>
                <a:latin typeface="+mn-lt"/>
              </a:rPr>
              <a:t>iên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3800" b="1" dirty="0" err="1" smtClean="0">
                <a:solidFill>
                  <a:srgbClr val="C00000"/>
                </a:solidFill>
                <a:latin typeface="+mn-lt"/>
              </a:rPr>
              <a:t>iêp</a:t>
            </a:r>
            <a:endParaRPr lang="en-US" sz="13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1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8811" y="5243547"/>
            <a:ext cx="10788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NI-Avo" pitchFamily="2" charset="0"/>
              </a:rPr>
              <a:t>   </a:t>
            </a:r>
            <a:r>
              <a:rPr lang="en-US" sz="4400" b="1" dirty="0" err="1" smtClean="0">
                <a:latin typeface="VNI-Avo" pitchFamily="2" charset="0"/>
              </a:rPr>
              <a:t>Bieån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xanh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bieác</a:t>
            </a:r>
            <a:r>
              <a:rPr lang="en-US" sz="4400" b="1" dirty="0" smtClean="0">
                <a:latin typeface="VNI-Avo" pitchFamily="2" charset="0"/>
              </a:rPr>
              <a:t>. </a:t>
            </a:r>
            <a:r>
              <a:rPr lang="en-US" sz="4400" b="1" dirty="0" err="1" smtClean="0">
                <a:latin typeface="VNI-Avo" pitchFamily="2" charset="0"/>
              </a:rPr>
              <a:t>Nhöõng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hoøn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ñaûo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lôùn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nhoû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truøøng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ñieäp</a:t>
            </a:r>
            <a:r>
              <a:rPr lang="en-US" sz="4400" b="1" dirty="0" smtClean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8608" y="5260135"/>
            <a:ext cx="10502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2043" y="5928162"/>
            <a:ext cx="1754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8980" y="5251053"/>
            <a:ext cx="1075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4897110"/>
            <a:chOff x="626375" y="243062"/>
            <a:chExt cx="10794048" cy="48971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375" y="243062"/>
              <a:ext cx="10794048" cy="4897110"/>
            </a:xfrm>
            <a:prstGeom prst="rect">
              <a:avLst/>
            </a:prstGeom>
          </p:spPr>
        </p:pic>
        <p:sp>
          <p:nvSpPr>
            <p:cNvPr id="4" name="Rectangle 3">
              <a:hlinkClick r:id="rId2"/>
            </p:cNvPr>
            <p:cNvSpPr/>
            <p:nvPr/>
          </p:nvSpPr>
          <p:spPr>
            <a:xfrm>
              <a:off x="2629289" y="4225159"/>
              <a:ext cx="5285001" cy="9038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accent1">
                    <a:lumMod val="45000"/>
                    <a:lumOff val="55000"/>
                  </a:schemeClr>
                </a:gs>
                <a:gs pos="100000">
                  <a:srgbClr val="92D5DE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9211"/>
            <a:ext cx="1875933" cy="939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8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ieâc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6375" y="-9177"/>
            <a:ext cx="1818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2232" y="-9177"/>
            <a:ext cx="176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VNI-Avo" pitchFamily="2" charset="0"/>
              </a:rPr>
              <a:t>ieâp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799471"/>
              </p:ext>
            </p:extLst>
          </p:nvPr>
        </p:nvGraphicFramePr>
        <p:xfrm>
          <a:off x="4266135" y="909922"/>
          <a:ext cx="2844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8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b</a:t>
                      </a:r>
                      <a:endParaRPr lang="en-US" sz="48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ieâc</a:t>
                      </a:r>
                      <a:endParaRPr lang="en-US" sz="48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bieác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2637" y="2333774"/>
            <a:ext cx="210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thieác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34032" y="2339935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tieäc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5427" y="23375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xieác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8940" y="6030997"/>
            <a:ext cx="343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xanh bieác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2914" y="6027003"/>
            <a:ext cx="351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bôø bieån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49924" y="6016169"/>
            <a:ext cx="312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VNI-Avo" pitchFamily="2" charset="0"/>
              </a:rPr>
              <a:t>soø ñieäp</a:t>
            </a:r>
            <a:endParaRPr lang="en-US" sz="4800" b="1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2636" y="2991605"/>
            <a:ext cx="2166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ñieän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4032" y="2997766"/>
            <a:ext cx="206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kieán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5427" y="299539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thieän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2637" y="357666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dieäp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4032" y="35828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thieáp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55427" y="358044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tieäp</a:t>
            </a:r>
            <a:endParaRPr lang="en-US" sz="4400" b="1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32" y="4467809"/>
            <a:ext cx="2480263" cy="1550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8299"/>
          <a:stretch/>
        </p:blipFill>
        <p:spPr>
          <a:xfrm>
            <a:off x="937967" y="4442639"/>
            <a:ext cx="2631929" cy="1573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46" y="4438079"/>
            <a:ext cx="2728389" cy="16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47" y="1858256"/>
            <a:ext cx="11707434" cy="2658660"/>
          </a:xfrm>
          <a:prstGeom prst="rect">
            <a:avLst/>
          </a:prstGeom>
        </p:spPr>
      </p:pic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34" y="271583"/>
            <a:ext cx="11707434" cy="26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"/>
            <a:ext cx="12192000" cy="3769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951" y="4063203"/>
            <a:ext cx="120040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Vònh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Haï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Long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moät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kì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ñaây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hoøn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ñaûo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truøng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ieäp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soi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boùng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maët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ieån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ieác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. Du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khaùch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ñaây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ngaém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caûnh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taém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maùt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3600" b="1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sz="3600" b="1" smtClean="0">
                <a:solidFill>
                  <a:srgbClr val="002060"/>
                </a:solidFill>
                <a:latin typeface="VNI-Avo" pitchFamily="2" charset="0"/>
              </a:rPr>
              <a:t>đi d</a:t>
            </a:r>
            <a:r>
              <a:rPr lang="vi-VN" sz="4000" b="1" smtClean="0">
                <a:solidFill>
                  <a:srgbClr val="002060"/>
                </a:solidFill>
                <a:latin typeface="VNI-Avo" pitchFamily="2" charset="0"/>
              </a:rPr>
              <a:t>ạ</a:t>
            </a:r>
            <a:r>
              <a:rPr lang="vi-VN" sz="3600" b="1" smtClean="0">
                <a:solidFill>
                  <a:srgbClr val="002060"/>
                </a:solidFill>
                <a:latin typeface="VNI-Avo" pitchFamily="2" charset="0"/>
              </a:rPr>
              <a:t>o</a:t>
            </a:r>
            <a:r>
              <a:rPr lang="en-US" sz="3600" b="1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3600" b="1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ieån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6" y="98557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6886" y="184138"/>
            <a:ext cx="7761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VNI-Avo" pitchFamily="2" charset="0"/>
              </a:rPr>
              <a:t>Theá giôùi trong </a:t>
            </a:r>
            <a:r>
              <a:rPr 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4000" b="1" smtClean="0">
                <a:latin typeface="VNI-Avo" pitchFamily="2" charset="0"/>
              </a:rPr>
              <a:t> </a:t>
            </a:r>
            <a:r>
              <a:rPr lang="en-US" sz="4000" b="1" smtClean="0">
                <a:latin typeface="VNI-Avo" pitchFamily="2" charset="0"/>
              </a:rPr>
              <a:t>bieån</a:t>
            </a:r>
            <a:endParaRPr lang="en-US" sz="4000" b="1">
              <a:latin typeface="VNI-Avo" pitchFamily="2" charset="0"/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6" y="830469"/>
            <a:ext cx="11644520" cy="59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649</TotalTime>
  <Words>130</Words>
  <Application>Microsoft Office PowerPoint</Application>
  <PresentationFormat>Widescreen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VNI-Avo</vt:lpstr>
      <vt:lpstr>等线</vt:lpstr>
      <vt:lpstr>Times New Roman</vt:lpstr>
      <vt:lpstr>Arial</vt:lpstr>
      <vt:lpstr>SimSun</vt:lpstr>
      <vt:lpstr>Calibri Light</vt:lpstr>
      <vt:lpstr>Office Theme</vt:lpstr>
      <vt:lpstr>PowerPoint Presentation</vt:lpstr>
      <vt:lpstr>BÀI 62:    iêc iên iêp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STD_HUONG</cp:lastModifiedBy>
  <cp:revision>285</cp:revision>
  <dcterms:created xsi:type="dcterms:W3CDTF">2020-10-19T12:51:54Z</dcterms:created>
  <dcterms:modified xsi:type="dcterms:W3CDTF">2024-12-08T09:32:25Z</dcterms:modified>
  <cp:category>Kết nối tri thức với cuộc sống</cp:category>
</cp:coreProperties>
</file>