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506" r:id="rId2"/>
    <p:sldId id="485" r:id="rId3"/>
    <p:sldId id="299" r:id="rId4"/>
    <p:sldId id="480" r:id="rId5"/>
    <p:sldId id="419" r:id="rId6"/>
    <p:sldId id="498" r:id="rId7"/>
    <p:sldId id="500" r:id="rId8"/>
    <p:sldId id="501" r:id="rId9"/>
    <p:sldId id="502" r:id="rId10"/>
    <p:sldId id="499" r:id="rId11"/>
    <p:sldId id="487" r:id="rId12"/>
    <p:sldId id="471" r:id="rId13"/>
    <p:sldId id="503" r:id="rId14"/>
    <p:sldId id="489" r:id="rId15"/>
    <p:sldId id="482" r:id="rId16"/>
    <p:sldId id="497" r:id="rId17"/>
    <p:sldId id="488" r:id="rId18"/>
    <p:sldId id="491" r:id="rId19"/>
    <p:sldId id="479" r:id="rId20"/>
    <p:sldId id="504" r:id="rId21"/>
    <p:sldId id="492" r:id="rId2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69" d="100"/>
          <a:sy n="69" d="100"/>
        </p:scale>
        <p:origin x="84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25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3.gif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3.gif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3.gif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>
            <a:extLst>
              <a:ext uri="{FF2B5EF4-FFF2-40B4-BE49-F238E27FC236}">
                <a16:creationId xmlns:a16="http://schemas.microsoft.com/office/drawing/2014/main" id="{FC9CFFE0-6808-38FB-9BB7-960DF254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74" y="663380"/>
            <a:ext cx="11316986" cy="596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FECC35C4-3AC0-40EA-5B66-6E8A40A17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4913" y="2146984"/>
            <a:ext cx="3470576" cy="54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39379">
              <a:spcBef>
                <a:spcPct val="50000"/>
              </a:spcBef>
              <a:buNone/>
              <a:defRPr/>
            </a:pPr>
            <a:r>
              <a:rPr lang="en-US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vi-VN" altLang="vi-VN" sz="2916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vi-VN" sz="2916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vi-VN" sz="2916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F9338-D924-9DF3-B24A-0641939B5832}"/>
              </a:ext>
            </a:extLst>
          </p:cNvPr>
          <p:cNvSpPr/>
          <p:nvPr/>
        </p:nvSpPr>
        <p:spPr>
          <a:xfrm>
            <a:off x="1711724" y="1727791"/>
            <a:ext cx="8043129" cy="50560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defTabSz="740645">
              <a:defRPr/>
            </a:pPr>
            <a:r>
              <a:rPr lang="en-US" sz="324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itchFamily="18" charset="0"/>
              </a:rPr>
              <a:t>CHÀO MỪNG QUÝ THẦY CÔ VỀ DỰ GIỜ THĂM LỚP</a:t>
            </a:r>
            <a:endParaRPr lang="en-US" sz="324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77CD91-AEEB-82A6-D860-A29B882A3C85}"/>
              </a:ext>
            </a:extLst>
          </p:cNvPr>
          <p:cNvSpPr/>
          <p:nvPr/>
        </p:nvSpPr>
        <p:spPr>
          <a:xfrm>
            <a:off x="2205208" y="819966"/>
            <a:ext cx="6790642" cy="5909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740645">
              <a:defRPr/>
            </a:pPr>
            <a:r>
              <a:rPr lang="en-US" sz="3240" b="1" dirty="0">
                <a:ln/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QUỐC TUẤN</a:t>
            </a:r>
            <a:endParaRPr lang="en-US" sz="3240" b="1" dirty="0">
              <a:ln/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62E49BC-7C9F-2F6F-420A-3CD04BBC77AA}"/>
              </a:ext>
            </a:extLst>
          </p:cNvPr>
          <p:cNvSpPr/>
          <p:nvPr/>
        </p:nvSpPr>
        <p:spPr>
          <a:xfrm>
            <a:off x="3282835" y="3866062"/>
            <a:ext cx="4366195" cy="53492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defTabSz="740645">
              <a:defRPr/>
            </a:pPr>
            <a:endParaRPr lang="en-US" sz="1458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C87BB-2CE5-4E12-E847-EB91AAE40464}"/>
              </a:ext>
            </a:extLst>
          </p:cNvPr>
          <p:cNvSpPr/>
          <p:nvPr/>
        </p:nvSpPr>
        <p:spPr>
          <a:xfrm>
            <a:off x="3229871" y="3886501"/>
            <a:ext cx="4472123" cy="491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40645">
              <a:defRPr/>
            </a:pPr>
            <a:r>
              <a:rPr lang="en-US" sz="2592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GIÁO VIÊN: NGUYỄN CHÍ CÔNG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2E2D9F-4DA8-9A64-EAD9-7D7D323A3105}"/>
              </a:ext>
            </a:extLst>
          </p:cNvPr>
          <p:cNvSpPr/>
          <p:nvPr/>
        </p:nvSpPr>
        <p:spPr>
          <a:xfrm>
            <a:off x="2318048" y="3036980"/>
            <a:ext cx="7005444" cy="4801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52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ÔN: CHÀO NGƯỜI BẠN MỚI ĐẾN- NHẠC CỤ</a:t>
            </a:r>
            <a:endParaRPr lang="en-US" sz="25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 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THEO NHẠC ĐỆM</a:t>
            </a:r>
          </a:p>
          <a:p>
            <a:pPr eaLnBrk="1" hangingPunct="1"/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55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</a:t>
            </a:r>
          </a:p>
          <a:p>
            <a:pPr eaLnBrk="1" hangingPunct="1"/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</a:t>
            </a:r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7181</TotalTime>
  <Words>134</Words>
  <Application>Microsoft Office PowerPoint</Application>
  <PresentationFormat>Custom</PresentationFormat>
  <Paragraphs>33</Paragraphs>
  <Slides>21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Time nes New Roman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599</cp:revision>
  <dcterms:created xsi:type="dcterms:W3CDTF">2010-04-30T18:19:48Z</dcterms:created>
  <dcterms:modified xsi:type="dcterms:W3CDTF">2024-12-08T14:35:25Z</dcterms:modified>
</cp:coreProperties>
</file>