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6"/>
  </p:notesMasterIdLst>
  <p:sldIdLst>
    <p:sldId id="582" r:id="rId2"/>
    <p:sldId id="513" r:id="rId3"/>
    <p:sldId id="547" r:id="rId4"/>
    <p:sldId id="542" r:id="rId5"/>
    <p:sldId id="551" r:id="rId6"/>
    <p:sldId id="552" r:id="rId7"/>
    <p:sldId id="561" r:id="rId8"/>
    <p:sldId id="562" r:id="rId9"/>
    <p:sldId id="563" r:id="rId10"/>
    <p:sldId id="564" r:id="rId11"/>
    <p:sldId id="565" r:id="rId12"/>
    <p:sldId id="566" r:id="rId13"/>
    <p:sldId id="568" r:id="rId14"/>
    <p:sldId id="569" r:id="rId15"/>
    <p:sldId id="570" r:id="rId16"/>
    <p:sldId id="571" r:id="rId17"/>
    <p:sldId id="572" r:id="rId18"/>
    <p:sldId id="576" r:id="rId19"/>
    <p:sldId id="577" r:id="rId20"/>
    <p:sldId id="574" r:id="rId21"/>
    <p:sldId id="578" r:id="rId22"/>
    <p:sldId id="579" r:id="rId23"/>
    <p:sldId id="580" r:id="rId24"/>
    <p:sldId id="567" r:id="rId25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>
      <p:cViewPr varScale="1">
        <p:scale>
          <a:sx n="73" d="100"/>
          <a:sy n="73" d="100"/>
        </p:scale>
        <p:origin x="774" y="7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5C516B0-7F6F-4A48-A48B-2AEF5401E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67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D23D5-FBD1-4917-9903-7343FB12C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EAA0A-E84A-4D37-B321-0B66EFC15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5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44853-7329-422F-AAF6-BF58A61F6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4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62C10-1633-479A-928F-DF9E28DF8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90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F304-BB99-4BDB-AABB-B60EC15CE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7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3921E-4134-48FD-A5C4-71C715058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2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6A989-1BB0-4D5E-9F37-4EB89730C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5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9179F-46F4-40BD-8BA1-775E50ABC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2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413D8-6A1D-49C6-A17B-20758399F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0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AF6A9-8306-42E1-B4B1-E7F9142E5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9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087D5-F47E-440F-889A-D5D0A58DB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7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7B793-E247-4DFD-A1DD-5A137B627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5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DA1AE-0725-4DB3-ABD3-88761E050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44F7589B-915A-4032-98A3-1AFEF38C6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>
            <a:extLst>
              <a:ext uri="{FF2B5EF4-FFF2-40B4-BE49-F238E27FC236}">
                <a16:creationId xmlns:a16="http://schemas.microsoft.com/office/drawing/2014/main" id="{FC9CFFE0-6808-38FB-9BB7-960DF254E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4" y="663380"/>
            <a:ext cx="11316986" cy="596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FECC35C4-3AC0-40EA-5B66-6E8A40A17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913" y="2146984"/>
            <a:ext cx="3470576" cy="54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39379">
              <a:spcBef>
                <a:spcPct val="50000"/>
              </a:spcBef>
              <a:buNone/>
              <a:defRPr/>
            </a:pPr>
            <a:r>
              <a:rPr lang="en-US" altLang="vi-VN" sz="2916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 </a:t>
            </a:r>
            <a:r>
              <a:rPr lang="vi-VN" altLang="vi-VN" sz="2916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vi-VN" sz="2916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sz="2916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2F9338-D924-9DF3-B24A-0641939B5832}"/>
              </a:ext>
            </a:extLst>
          </p:cNvPr>
          <p:cNvSpPr/>
          <p:nvPr/>
        </p:nvSpPr>
        <p:spPr>
          <a:xfrm>
            <a:off x="1711724" y="1727791"/>
            <a:ext cx="8043129" cy="505606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defTabSz="740645">
              <a:defRPr/>
            </a:pPr>
            <a:r>
              <a:rPr lang="en-US" sz="324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itchFamily="18" charset="0"/>
              </a:rPr>
              <a:t>CHÀO MỪNG QUÝ THẦY CÔ VỀ DỰ GIỜ THĂM LỚP</a:t>
            </a:r>
            <a:endParaRPr lang="en-US" sz="324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77CD91-AEEB-82A6-D860-A29B882A3C85}"/>
              </a:ext>
            </a:extLst>
          </p:cNvPr>
          <p:cNvSpPr/>
          <p:nvPr/>
        </p:nvSpPr>
        <p:spPr>
          <a:xfrm>
            <a:off x="2205208" y="819966"/>
            <a:ext cx="6790642" cy="5909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740645">
              <a:defRPr/>
            </a:pPr>
            <a:r>
              <a:rPr lang="en-US" sz="3240" b="1" dirty="0">
                <a:ln/>
                <a:solidFill>
                  <a:srgbClr val="FF0000"/>
                </a:solidFill>
                <a:latin typeface="Time nes New Roman"/>
                <a:cs typeface="Arial" panose="020B0604020202020204" pitchFamily="34" charset="0"/>
              </a:rPr>
              <a:t>TRƯỜNG TIỂU HỌC QUỐC TUẤN</a:t>
            </a:r>
            <a:endParaRPr lang="en-US" sz="3240" b="1" dirty="0">
              <a:ln/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62E49BC-7C9F-2F6F-420A-3CD04BBC77AA}"/>
              </a:ext>
            </a:extLst>
          </p:cNvPr>
          <p:cNvSpPr/>
          <p:nvPr/>
        </p:nvSpPr>
        <p:spPr>
          <a:xfrm>
            <a:off x="3282835" y="3866062"/>
            <a:ext cx="4366195" cy="53492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defTabSz="740645">
              <a:defRPr/>
            </a:pPr>
            <a:endParaRPr lang="en-US" sz="1458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3C87BB-2CE5-4E12-E847-EB91AAE40464}"/>
              </a:ext>
            </a:extLst>
          </p:cNvPr>
          <p:cNvSpPr/>
          <p:nvPr/>
        </p:nvSpPr>
        <p:spPr>
          <a:xfrm>
            <a:off x="3229871" y="3886501"/>
            <a:ext cx="4472123" cy="491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40645">
              <a:defRPr/>
            </a:pPr>
            <a:r>
              <a:rPr lang="en-US" sz="2592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GIÁO VIÊN: NGUYỄN CHÍ CÔNG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2E2D9F-4DA8-9A64-EAD9-7D7D323A3105}"/>
              </a:ext>
            </a:extLst>
          </p:cNvPr>
          <p:cNvSpPr/>
          <p:nvPr/>
        </p:nvSpPr>
        <p:spPr>
          <a:xfrm>
            <a:off x="1972995" y="3207574"/>
            <a:ext cx="7627986" cy="4801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252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NHẠC- </a:t>
            </a:r>
            <a:r>
              <a:rPr lang="en-US" sz="252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ÔN: </a:t>
            </a:r>
            <a:r>
              <a:rPr lang="en-US" sz="252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 CHIM NHỎ DỄ THƯƠNG</a:t>
            </a:r>
            <a:endParaRPr lang="en-US" sz="252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26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"/>
          <a:stretch>
            <a:fillRect/>
          </a:stretch>
        </p:blipFill>
        <p:spPr bwMode="auto">
          <a:xfrm>
            <a:off x="1525588" y="44450"/>
            <a:ext cx="8056562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0" y="260350"/>
            <a:ext cx="21367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188913"/>
            <a:ext cx="2717800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349500"/>
            <a:ext cx="417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23495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23495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2349500"/>
            <a:ext cx="4175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2349500"/>
            <a:ext cx="4175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3495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2349500"/>
            <a:ext cx="417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23495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23495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23495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3709988"/>
            <a:ext cx="4191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3709988"/>
            <a:ext cx="4191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3709988"/>
            <a:ext cx="4175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3709988"/>
            <a:ext cx="4191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3697288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3697288"/>
            <a:ext cx="4175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697288"/>
            <a:ext cx="417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697288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3709988"/>
            <a:ext cx="4175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8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5006975"/>
            <a:ext cx="417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3" y="5006975"/>
            <a:ext cx="4175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13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6453188"/>
            <a:ext cx="4191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64643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64643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6464300"/>
            <a:ext cx="4175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64643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6453188"/>
            <a:ext cx="4191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6453188"/>
            <a:ext cx="4191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6453188"/>
            <a:ext cx="4175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6453188"/>
            <a:ext cx="4175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6446838"/>
            <a:ext cx="417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6419850"/>
            <a:ext cx="4175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6419850"/>
            <a:ext cx="417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64008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2411413" y="2732088"/>
            <a:ext cx="6161087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CHÚ CHIM NHỎ DỄ THƯƠNG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"/>
          <a:stretch>
            <a:fillRect/>
          </a:stretch>
        </p:blipFill>
        <p:spPr bwMode="auto">
          <a:xfrm>
            <a:off x="1525588" y="98425"/>
            <a:ext cx="8056562" cy="626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2339975"/>
            <a:ext cx="482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382838"/>
            <a:ext cx="50323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2382838"/>
            <a:ext cx="5048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3692525"/>
            <a:ext cx="5048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3679825"/>
            <a:ext cx="5048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4941888"/>
            <a:ext cx="5032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4941888"/>
            <a:ext cx="5032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273800"/>
            <a:ext cx="5032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6297613"/>
            <a:ext cx="5048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2382838"/>
            <a:ext cx="4826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2359025"/>
            <a:ext cx="482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3643313"/>
            <a:ext cx="4841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3630613"/>
            <a:ext cx="4841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3644900"/>
            <a:ext cx="4841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4932363"/>
            <a:ext cx="4826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4932363"/>
            <a:ext cx="4826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932363"/>
            <a:ext cx="4841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6297613"/>
            <a:ext cx="4826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6288088"/>
            <a:ext cx="4841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6273800"/>
            <a:ext cx="482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6302375"/>
            <a:ext cx="482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115888"/>
            <a:ext cx="27178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-1588" y="1019175"/>
            <a:ext cx="2136776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“GIAI ĐIỆU QUEN THUỘC”</a:t>
            </a:r>
          </a:p>
        </p:txBody>
      </p:sp>
      <p:sp>
        <p:nvSpPr>
          <p:cNvPr id="13317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32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846263" y="1387475"/>
            <a:ext cx="18557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utre 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2605088"/>
            <a:ext cx="665956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2465388" y="3503613"/>
            <a:ext cx="5699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3325813" y="3503613"/>
            <a:ext cx="5699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3895725" y="3521075"/>
            <a:ext cx="568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4881563" y="3521075"/>
            <a:ext cx="568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5449888" y="3521075"/>
            <a:ext cx="5683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5999163" y="3500438"/>
            <a:ext cx="568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6770688" y="3489325"/>
            <a:ext cx="5683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7359650" y="3489325"/>
            <a:ext cx="5683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8229600" y="3452813"/>
            <a:ext cx="5683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710363" y="4110038"/>
            <a:ext cx="3962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Phạm Tuyên</a:t>
            </a:r>
          </a:p>
        </p:txBody>
      </p:sp>
      <p:pic>
        <p:nvPicPr>
          <p:cNvPr id="1434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036638"/>
            <a:ext cx="72707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254250"/>
            <a:ext cx="196215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0" y="3178175"/>
            <a:ext cx="1419225" cy="241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732213"/>
            <a:ext cx="2374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25588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MÚA SƯ TỬ THẬT LÀ VUI</a:t>
            </a:r>
          </a:p>
        </p:txBody>
      </p:sp>
      <p:pic>
        <p:nvPicPr>
          <p:cNvPr id="14345" name="Picture 7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4000500"/>
            <a:ext cx="1195387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773238"/>
            <a:ext cx="5327650" cy="3808412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6538" algn="just">
              <a:defRPr/>
            </a:pPr>
            <a:endParaRPr lang="en-US" sz="1400" i="1" dirty="0">
              <a:solidFill>
                <a:schemeClr val="tx1"/>
              </a:solidFill>
              <a:latin typeface="Cambria" pitchFamily="18" charset="0"/>
            </a:endParaRP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Phạm Tuyên sinh ngày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12/1/ 1930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, quê ở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Hải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Dương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bài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hát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thiếu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nhi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: </a:t>
            </a:r>
            <a:r>
              <a:rPr lang="vi-VN" sz="2400" i="1" dirty="0">
                <a:solidFill>
                  <a:srgbClr val="1713CB"/>
                </a:solidFill>
                <a:latin typeface="Cambria" pitchFamily="18" charset="0"/>
              </a:rPr>
              <a:t>Tiến lên đoàn viên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, </a:t>
            </a:r>
            <a:r>
              <a:rPr lang="vi-VN" sz="2400" i="1" dirty="0">
                <a:solidFill>
                  <a:srgbClr val="1713CB"/>
                </a:solidFill>
                <a:latin typeface="Cambria" pitchFamily="18" charset="0"/>
              </a:rPr>
              <a:t>Chiếc đèn ông sao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, </a:t>
            </a:r>
            <a:r>
              <a:rPr lang="vi-VN" sz="2400" i="1" dirty="0">
                <a:solidFill>
                  <a:srgbClr val="1713CB"/>
                </a:solidFill>
                <a:latin typeface="Cambria" pitchFamily="18" charset="0"/>
              </a:rPr>
              <a:t>Hành khúc Đội 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TNTP HCM, ..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Ô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ng được Nhà nước trao tặng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giải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thưởng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Hồ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Chí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Minh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về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Văn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học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nghệ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thuật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.</a:t>
            </a:r>
            <a:endParaRPr lang="en-US" sz="2400" i="1" dirty="0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15364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52513"/>
            <a:ext cx="16224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333750" y="1052513"/>
            <a:ext cx="4348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itchFamily="18" charset="0"/>
              </a:rPr>
              <a:t>NHẠC SĨ PHẠM TUYÊN</a:t>
            </a:r>
            <a:endParaRPr lang="en-US" sz="3200"/>
          </a:p>
        </p:txBody>
      </p:sp>
      <p:pic>
        <p:nvPicPr>
          <p:cNvPr id="41986" name="Picture 2" descr="NS Phạm Tuyên buồn cười khi bài hát của mình giờ mới được &amp;#39;cởi trói&amp;#39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1930400"/>
            <a:ext cx="47625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88900"/>
            <a:ext cx="167005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utre 16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9" b="2995"/>
          <a:stretch>
            <a:fillRect/>
          </a:stretch>
        </p:blipFill>
        <p:spPr bwMode="auto">
          <a:xfrm>
            <a:off x="1957388" y="830263"/>
            <a:ext cx="6985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utre 16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" b="87794"/>
          <a:stretch>
            <a:fillRect/>
          </a:stretch>
        </p:blipFill>
        <p:spPr bwMode="auto">
          <a:xfrm>
            <a:off x="2606675" y="44450"/>
            <a:ext cx="596106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91" name="Picture 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46588"/>
            <a:ext cx="1417638" cy="24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7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025525"/>
            <a:ext cx="2376487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7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63" y="2484438"/>
            <a:ext cx="1781175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1512888" y="2636838"/>
            <a:ext cx="7858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MÚA SƯ TỬ THẬT LÀ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741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741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774700"/>
            <a:ext cx="7342187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88900"/>
            <a:ext cx="167005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utre 165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" b="87794"/>
          <a:stretch>
            <a:fillRect/>
          </a:stretch>
        </p:blipFill>
        <p:spPr bwMode="auto">
          <a:xfrm>
            <a:off x="2606675" y="44450"/>
            <a:ext cx="596106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9" name="Picture 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46588"/>
            <a:ext cx="1417638" cy="24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7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981075"/>
            <a:ext cx="21558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7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63" y="2484438"/>
            <a:ext cx="1781175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0" y="3178175"/>
            <a:ext cx="1419225" cy="241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7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339850"/>
            <a:ext cx="2374900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4006850"/>
            <a:ext cx="1195387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26"/>
          <p:cNvSpPr txBox="1">
            <a:spLocks noChangeArrowheads="1"/>
          </p:cNvSpPr>
          <p:nvPr/>
        </p:nvSpPr>
        <p:spPr bwMode="gray">
          <a:xfrm>
            <a:off x="1179513" y="1587500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TẬP GÕ THEO HÌNH TIẾT TẤU</a:t>
            </a:r>
          </a:p>
        </p:txBody>
      </p:sp>
      <p:pic>
        <p:nvPicPr>
          <p:cNvPr id="19463" name="Picutre 1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2979738"/>
            <a:ext cx="6659563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2465388" y="3879850"/>
            <a:ext cx="569912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3325813" y="3879850"/>
            <a:ext cx="569912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3895725" y="3895725"/>
            <a:ext cx="568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4881563" y="3895725"/>
            <a:ext cx="568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5449888" y="3895725"/>
            <a:ext cx="5683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5999163" y="3876675"/>
            <a:ext cx="5683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6770688" y="3863975"/>
            <a:ext cx="568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7359650" y="3863975"/>
            <a:ext cx="568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8229600" y="3827463"/>
            <a:ext cx="568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4 - TIẾT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1111250" y="2636838"/>
            <a:ext cx="86614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HÌNH TIẾT TẤU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MÚA SƯ TỬ THẬT LÀ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048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048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utre 165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9" b="2995"/>
          <a:stretch>
            <a:fillRect/>
          </a:stretch>
        </p:blipFill>
        <p:spPr bwMode="auto">
          <a:xfrm>
            <a:off x="1814513" y="830263"/>
            <a:ext cx="7272337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88900"/>
            <a:ext cx="167005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utre 165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" b="87794"/>
          <a:stretch>
            <a:fillRect/>
          </a:stretch>
        </p:blipFill>
        <p:spPr bwMode="auto">
          <a:xfrm>
            <a:off x="2606675" y="44450"/>
            <a:ext cx="596106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11" name="Picture 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46588"/>
            <a:ext cx="1417638" cy="24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981075"/>
            <a:ext cx="21558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3" name="Picture 7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63" y="2484438"/>
            <a:ext cx="1781175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8"/>
          <p:cNvSpPr>
            <a:spLocks noChangeArrowheads="1"/>
          </p:cNvSpPr>
          <p:nvPr/>
        </p:nvSpPr>
        <p:spPr bwMode="auto">
          <a:xfrm>
            <a:off x="1541463" y="2636838"/>
            <a:ext cx="78025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 MÚA LÂN SƯ TỬ</a:t>
            </a:r>
          </a:p>
        </p:txBody>
      </p:sp>
      <p:sp>
        <p:nvSpPr>
          <p:cNvPr id="2253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MÚA SƯ TỬ THẬT LÀ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253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253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2205038"/>
            <a:ext cx="213995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6"/>
          <a:stretch>
            <a:fillRect/>
          </a:stretch>
        </p:blipFill>
        <p:spPr bwMode="auto">
          <a:xfrm>
            <a:off x="487363" y="1412875"/>
            <a:ext cx="537527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1754188"/>
            <a:ext cx="21875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Text Box 26"/>
          <p:cNvSpPr txBox="1">
            <a:spLocks noChangeArrowheads="1"/>
          </p:cNvSpPr>
          <p:nvPr/>
        </p:nvSpPr>
        <p:spPr bwMode="gray">
          <a:xfrm>
            <a:off x="949325" y="1012825"/>
            <a:ext cx="91090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 “MÚA LÂN”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98613" y="3408363"/>
            <a:ext cx="80232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CHÚ CHIM NHỎ DỄ THƯƠNG</a:t>
            </a:r>
          </a:p>
        </p:txBody>
      </p:sp>
      <p:pic>
        <p:nvPicPr>
          <p:cNvPr id="2458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6"/>
          <a:stretch>
            <a:fillRect/>
          </a:stretch>
        </p:blipFill>
        <p:spPr bwMode="auto">
          <a:xfrm>
            <a:off x="8445500" y="4227513"/>
            <a:ext cx="2138363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030288"/>
            <a:ext cx="6276975" cy="1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2</a:t>
            </a:r>
          </a:p>
        </p:txBody>
      </p:sp>
      <p:pic>
        <p:nvPicPr>
          <p:cNvPr id="2458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582025" y="2127250"/>
            <a:ext cx="1951038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4" name="Rectangle 3"/>
          <p:cNvSpPr>
            <a:spLocks noChangeArrowheads="1"/>
          </p:cNvSpPr>
          <p:nvPr/>
        </p:nvSpPr>
        <p:spPr bwMode="auto">
          <a:xfrm>
            <a:off x="468313" y="2811463"/>
            <a:ext cx="43703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574800" y="4487863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MÚA SƯ TỬ THẬT LÀ VUI</a:t>
            </a:r>
          </a:p>
        </p:txBody>
      </p:sp>
      <p:sp>
        <p:nvSpPr>
          <p:cNvPr id="24586" name="Rectangle 3"/>
          <p:cNvSpPr>
            <a:spLocks noChangeArrowheads="1"/>
          </p:cNvSpPr>
          <p:nvPr/>
        </p:nvSpPr>
        <p:spPr bwMode="auto">
          <a:xfrm>
            <a:off x="446088" y="4035425"/>
            <a:ext cx="4368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NGHE NHẠC: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981200" y="2344738"/>
            <a:ext cx="7058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“GIAI ĐIỆU QUEN THUỘC”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11"/>
          <a:stretch>
            <a:fillRect/>
          </a:stretch>
        </p:blipFill>
        <p:spPr bwMode="auto">
          <a:xfrm>
            <a:off x="2082800" y="2708275"/>
            <a:ext cx="6767513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846263" y="1387475"/>
            <a:ext cx="18557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r="6039"/>
          <a:stretch>
            <a:fillRect/>
          </a:stretch>
        </p:blipFill>
        <p:spPr bwMode="auto">
          <a:xfrm>
            <a:off x="6494463" y="3689350"/>
            <a:ext cx="1728787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205538" y="4230688"/>
            <a:ext cx="396081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Nhạc Pháp</a:t>
            </a:r>
          </a:p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Lời Việt: Hoàng Anh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711325" y="34893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CHÚ CHIM NHỎ DỄ THƯƠNG</a:t>
            </a:r>
          </a:p>
        </p:txBody>
      </p:sp>
      <p:pic>
        <p:nvPicPr>
          <p:cNvPr id="512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036638"/>
            <a:ext cx="72707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439738" y="4095750"/>
            <a:ext cx="246856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9"/>
          <a:stretch>
            <a:fillRect/>
          </a:stretch>
        </p:blipFill>
        <p:spPr bwMode="auto">
          <a:xfrm>
            <a:off x="477838" y="1916113"/>
            <a:ext cx="2201862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681288"/>
            <a:ext cx="1849438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461963" y="29813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8056562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7163" y="476250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pic>
        <p:nvPicPr>
          <p:cNvPr id="614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9050" y="1133475"/>
            <a:ext cx="21367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444500"/>
            <a:ext cx="27178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CHÚ CHIM NHỎ DỄ THƯƠNG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717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717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8056562" cy="681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9050" y="1133475"/>
            <a:ext cx="21367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444500"/>
            <a:ext cx="27178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357313" y="2619375"/>
            <a:ext cx="82708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 GÕ ĐỆM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TIẾT TẤU LỜI CA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CHÚ CHIM NHỎ DỄ THƯƠNG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922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922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12640</TotalTime>
  <Words>224</Words>
  <Application>Microsoft Office PowerPoint</Application>
  <PresentationFormat>Custom</PresentationFormat>
  <Paragraphs>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</vt:lpstr>
      <vt:lpstr>Time nes New Roman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Administrator</cp:lastModifiedBy>
  <cp:revision>629</cp:revision>
  <dcterms:created xsi:type="dcterms:W3CDTF">2010-04-30T18:19:48Z</dcterms:created>
  <dcterms:modified xsi:type="dcterms:W3CDTF">2024-12-08T14:33:10Z</dcterms:modified>
</cp:coreProperties>
</file>