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9" r:id="rId4"/>
  </p:sldMasterIdLst>
  <p:notesMasterIdLst>
    <p:notesMasterId r:id="rId27"/>
  </p:notesMasterIdLst>
  <p:sldIdLst>
    <p:sldId id="7702" r:id="rId5"/>
    <p:sldId id="258" r:id="rId6"/>
    <p:sldId id="303" r:id="rId7"/>
    <p:sldId id="304" r:id="rId8"/>
    <p:sldId id="305" r:id="rId9"/>
    <p:sldId id="257" r:id="rId10"/>
    <p:sldId id="259" r:id="rId11"/>
    <p:sldId id="288" r:id="rId12"/>
    <p:sldId id="306" r:id="rId13"/>
    <p:sldId id="307" r:id="rId14"/>
    <p:sldId id="308" r:id="rId15"/>
    <p:sldId id="299" r:id="rId16"/>
    <p:sldId id="309" r:id="rId17"/>
    <p:sldId id="310" r:id="rId18"/>
    <p:sldId id="311" r:id="rId19"/>
    <p:sldId id="272" r:id="rId20"/>
    <p:sldId id="312" r:id="rId21"/>
    <p:sldId id="325" r:id="rId22"/>
    <p:sldId id="256" r:id="rId23"/>
    <p:sldId id="326" r:id="rId24"/>
    <p:sldId id="32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048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848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025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31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42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30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884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38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116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89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A0E4B5E-917B-A230-7EE0-C9CE903E73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B270B39-9173-F8BA-F722-BE182AA931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10866D1-999B-6E49-0117-B6D252235F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microsoft.com/office/2007/relationships/hdphoto" Target="../media/hdphoto4.wdp"/><Relationship Id="rId5" Type="http://schemas.openxmlformats.org/officeDocument/2006/relationships/image" Target="../media/image40.gif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50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6.png"/><Relationship Id="rId5" Type="http://schemas.microsoft.com/office/2007/relationships/media" Target="../media/media4.wma"/><Relationship Id="rId15" Type="http://schemas.openxmlformats.org/officeDocument/2006/relationships/image" Target="../media/image48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45.png"/><Relationship Id="rId1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40.gif"/><Relationship Id="rId4" Type="http://schemas.microsoft.com/office/2007/relationships/media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0.gif"/><Relationship Id="rId10" Type="http://schemas.openxmlformats.org/officeDocument/2006/relationships/image" Target="../media/image45.png"/><Relationship Id="rId19" Type="http://schemas.openxmlformats.org/officeDocument/2006/relationships/image" Target="../media/image50.png"/><Relationship Id="rId4" Type="http://schemas.microsoft.com/office/2007/relationships/media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8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7.gif"/><Relationship Id="rId17" Type="http://schemas.openxmlformats.org/officeDocument/2006/relationships/image" Target="../media/image45.png"/><Relationship Id="rId2" Type="http://schemas.openxmlformats.org/officeDocument/2006/relationships/audio" Target="../media/media2.wav"/><Relationship Id="rId16" Type="http://schemas.openxmlformats.org/officeDocument/2006/relationships/image" Target="../media/image50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41.png"/><Relationship Id="rId10" Type="http://schemas.openxmlformats.org/officeDocument/2006/relationships/image" Target="../media/image46.png"/><Relationship Id="rId19" Type="http://schemas.openxmlformats.org/officeDocument/2006/relationships/image" Target="../media/image40.gif"/><Relationship Id="rId4" Type="http://schemas.microsoft.com/office/2007/relationships/media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1975469" y="2827408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980" y="28628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6E736-F0E5-49FB-81B8-4E44AEB1E536}:35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</TotalTime>
  <Words>644</Words>
  <Application>Microsoft Office PowerPoint</Application>
  <PresentationFormat>Widescreen</PresentationFormat>
  <Paragraphs>89</Paragraphs>
  <Slides>22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2001hongha2001@gmail.com</cp:lastModifiedBy>
  <cp:revision>41</cp:revision>
  <dcterms:created xsi:type="dcterms:W3CDTF">2023-09-11T08:43:27Z</dcterms:created>
  <dcterms:modified xsi:type="dcterms:W3CDTF">2024-11-29T01:42:33Z</dcterms:modified>
  <cp:category>9Slide.vn</cp:category>
</cp:coreProperties>
</file>