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0" r:id="rId3"/>
  </p:sldMasterIdLst>
  <p:notesMasterIdLst>
    <p:notesMasterId r:id="rId26"/>
  </p:notesMasterIdLst>
  <p:sldIdLst>
    <p:sldId id="7702" r:id="rId4"/>
    <p:sldId id="258" r:id="rId5"/>
    <p:sldId id="259" r:id="rId6"/>
    <p:sldId id="260" r:id="rId7"/>
    <p:sldId id="299" r:id="rId8"/>
    <p:sldId id="262" r:id="rId9"/>
    <p:sldId id="257" r:id="rId10"/>
    <p:sldId id="303" r:id="rId11"/>
    <p:sldId id="301" r:id="rId12"/>
    <p:sldId id="300" r:id="rId13"/>
    <p:sldId id="302" r:id="rId14"/>
    <p:sldId id="304" r:id="rId15"/>
    <p:sldId id="263" r:id="rId16"/>
    <p:sldId id="264" r:id="rId17"/>
    <p:sldId id="291" r:id="rId18"/>
    <p:sldId id="305" r:id="rId19"/>
    <p:sldId id="269" r:id="rId20"/>
    <p:sldId id="266" r:id="rId21"/>
    <p:sldId id="267" r:id="rId22"/>
    <p:sldId id="270" r:id="rId23"/>
    <p:sldId id="306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5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37584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25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018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173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16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5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096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9355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731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76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1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A9D8703-8FA1-4BBC-4E81-EBBDECD5E4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20D2167-28DF-DCB3-BE39-3B54A11A20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2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1975469" y="2827408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TIỂU HỌC QUỐC TUẤN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D3F2C-9C2C-0512-99A3-BE94787C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01" y="1191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F5BDBFF-8D25-68FE-58D8-DEBB28FA554E}"/>
              </a:ext>
            </a:extLst>
          </p:cNvPr>
          <p:cNvSpPr/>
          <p:nvPr/>
        </p:nvSpPr>
        <p:spPr>
          <a:xfrm>
            <a:off x="7246374" y="1976283"/>
            <a:ext cx="3274142" cy="2250141"/>
          </a:xfrm>
          <a:prstGeom prst="wedgeEllipseCallout">
            <a:avLst>
              <a:gd name="adj1" fmla="val 31059"/>
              <a:gd name="adj2" fmla="val 52956"/>
            </a:avLst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viết đáp án vào bảng 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442451" y="1976283"/>
            <a:ext cx="6499122" cy="1840079"/>
          </a:xfrm>
          <a:custGeom>
            <a:avLst/>
            <a:gdLst>
              <a:gd name="connsiteX0" fmla="*/ 0 w 6499122"/>
              <a:gd name="connsiteY0" fmla="*/ 306686 h 1840079"/>
              <a:gd name="connsiteX1" fmla="*/ 306686 w 6499122"/>
              <a:gd name="connsiteY1" fmla="*/ 0 h 1840079"/>
              <a:gd name="connsiteX2" fmla="*/ 6192436 w 6499122"/>
              <a:gd name="connsiteY2" fmla="*/ 0 h 1840079"/>
              <a:gd name="connsiteX3" fmla="*/ 6499122 w 6499122"/>
              <a:gd name="connsiteY3" fmla="*/ 306686 h 1840079"/>
              <a:gd name="connsiteX4" fmla="*/ 6499122 w 6499122"/>
              <a:gd name="connsiteY4" fmla="*/ 1533393 h 1840079"/>
              <a:gd name="connsiteX5" fmla="*/ 6192436 w 6499122"/>
              <a:gd name="connsiteY5" fmla="*/ 1840079 h 1840079"/>
              <a:gd name="connsiteX6" fmla="*/ 306686 w 6499122"/>
              <a:gd name="connsiteY6" fmla="*/ 1840079 h 1840079"/>
              <a:gd name="connsiteX7" fmla="*/ 0 w 6499122"/>
              <a:gd name="connsiteY7" fmla="*/ 1533393 h 1840079"/>
              <a:gd name="connsiteX8" fmla="*/ 0 w 6499122"/>
              <a:gd name="connsiteY8" fmla="*/ 306686 h 18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122" h="1840079" fill="none" extrusionOk="0">
                <a:moveTo>
                  <a:pt x="0" y="306686"/>
                </a:moveTo>
                <a:cubicBezTo>
                  <a:pt x="659" y="155135"/>
                  <a:pt x="141715" y="7396"/>
                  <a:pt x="306686" y="0"/>
                </a:cubicBezTo>
                <a:cubicBezTo>
                  <a:pt x="2447928" y="72427"/>
                  <a:pt x="3867689" y="61419"/>
                  <a:pt x="6192436" y="0"/>
                </a:cubicBezTo>
                <a:cubicBezTo>
                  <a:pt x="6360846" y="-6661"/>
                  <a:pt x="6469879" y="128463"/>
                  <a:pt x="6499122" y="306686"/>
                </a:cubicBezTo>
                <a:cubicBezTo>
                  <a:pt x="6459310" y="770823"/>
                  <a:pt x="6427061" y="1101811"/>
                  <a:pt x="6499122" y="1533393"/>
                </a:cubicBezTo>
                <a:cubicBezTo>
                  <a:pt x="6500317" y="1696707"/>
                  <a:pt x="6348987" y="1825700"/>
                  <a:pt x="6192436" y="1840079"/>
                </a:cubicBezTo>
                <a:cubicBezTo>
                  <a:pt x="5044647" y="1869906"/>
                  <a:pt x="1862615" y="1760773"/>
                  <a:pt x="306686" y="1840079"/>
                </a:cubicBezTo>
                <a:cubicBezTo>
                  <a:pt x="153469" y="1838252"/>
                  <a:pt x="-12467" y="1705236"/>
                  <a:pt x="0" y="1533393"/>
                </a:cubicBezTo>
                <a:cubicBezTo>
                  <a:pt x="42555" y="1304951"/>
                  <a:pt x="31993" y="591513"/>
                  <a:pt x="0" y="306686"/>
                </a:cubicBezTo>
                <a:close/>
              </a:path>
              <a:path w="6499122" h="1840079" stroke="0" extrusionOk="0">
                <a:moveTo>
                  <a:pt x="0" y="306686"/>
                </a:moveTo>
                <a:cubicBezTo>
                  <a:pt x="29122" y="145246"/>
                  <a:pt x="145737" y="17562"/>
                  <a:pt x="306686" y="0"/>
                </a:cubicBezTo>
                <a:cubicBezTo>
                  <a:pt x="1312461" y="123000"/>
                  <a:pt x="4708079" y="-96860"/>
                  <a:pt x="6192436" y="0"/>
                </a:cubicBezTo>
                <a:cubicBezTo>
                  <a:pt x="6346524" y="-11653"/>
                  <a:pt x="6500883" y="133758"/>
                  <a:pt x="6499122" y="306686"/>
                </a:cubicBezTo>
                <a:cubicBezTo>
                  <a:pt x="6498552" y="434999"/>
                  <a:pt x="6466267" y="1042034"/>
                  <a:pt x="6499122" y="1533393"/>
                </a:cubicBezTo>
                <a:cubicBezTo>
                  <a:pt x="6491639" y="1705482"/>
                  <a:pt x="6344645" y="1837269"/>
                  <a:pt x="6192436" y="1840079"/>
                </a:cubicBezTo>
                <a:cubicBezTo>
                  <a:pt x="5552114" y="1679372"/>
                  <a:pt x="2207771" y="1879746"/>
                  <a:pt x="306686" y="1840079"/>
                </a:cubicBezTo>
                <a:cubicBezTo>
                  <a:pt x="105847" y="1833725"/>
                  <a:pt x="-11647" y="1697495"/>
                  <a:pt x="0" y="1533393"/>
                </a:cubicBezTo>
                <a:cubicBezTo>
                  <a:pt x="65540" y="1138053"/>
                  <a:pt x="102880" y="707588"/>
                  <a:pt x="0" y="3066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4472C4"/>
                </a:solidFill>
              </a:rPr>
              <a:t>Nêu tính chất giao hoán của phép cộng?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1" y="3933825"/>
            <a:ext cx="6257924" cy="279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2038350" y="4469233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</a:rPr>
              <a:t>Khi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chỗ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các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số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hạng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trong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một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thì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thay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AFA4A-DE84-0185-0F77-C4E1A615E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576" y="10013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</a:rPr>
              <a:t>Điền</a:t>
            </a:r>
            <a:r>
              <a:rPr lang="en-US" sz="5400" b="1" dirty="0">
                <a:solidFill>
                  <a:srgbClr val="4472C4"/>
                </a:solidFill>
              </a:rPr>
              <a:t> </a:t>
            </a:r>
            <a:r>
              <a:rPr lang="en-US" sz="5400" b="1" dirty="0" err="1">
                <a:solidFill>
                  <a:srgbClr val="4472C4"/>
                </a:solidFill>
              </a:rPr>
              <a:t>số</a:t>
            </a:r>
            <a:r>
              <a:rPr lang="en-US" sz="5400" b="1" dirty="0">
                <a:solidFill>
                  <a:srgbClr val="4472C4"/>
                </a:solidFill>
              </a:rPr>
              <a:t>:  567 + 987 =…..+ 567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5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</a:rPr>
              <a:t>Tính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bằng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cách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thuận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tiện</a:t>
            </a:r>
            <a:r>
              <a:rPr lang="en-US" sz="4400" b="1" dirty="0">
                <a:solidFill>
                  <a:srgbClr val="4472C4"/>
                </a:solidFill>
              </a:rPr>
              <a:t>: </a:t>
            </a:r>
          </a:p>
          <a:p>
            <a:pPr lvl="0" algn="ctr"/>
            <a:r>
              <a:rPr lang="en-US" sz="4400" b="1" dirty="0">
                <a:solidFill>
                  <a:srgbClr val="4472C4"/>
                </a:solidFill>
              </a:rPr>
              <a:t>235 + 789 + 165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235 + 789 + 165 = ( 235 + 165)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400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  1 189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355981" y="2663711"/>
            <a:ext cx="5587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tớ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3F9B4-5CAE-ACA4-AE29-0B853CE4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6" y="152400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197" y="156424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047" y="1116977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705741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B6E736-F0E5-49FB-81B8-4E44AEB1E536}:35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</TotalTime>
  <Words>690</Words>
  <Application>Microsoft Office PowerPoint</Application>
  <PresentationFormat>Widescreen</PresentationFormat>
  <Paragraphs>97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Times New Roman</vt:lpstr>
      <vt:lpstr>Wingdings</vt:lpstr>
      <vt:lpstr>1_Office Theme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2001hongha2001@gmail.com</cp:lastModifiedBy>
  <cp:revision>34</cp:revision>
  <dcterms:created xsi:type="dcterms:W3CDTF">2023-09-11T10:53:35Z</dcterms:created>
  <dcterms:modified xsi:type="dcterms:W3CDTF">2024-11-29T01:44:17Z</dcterms:modified>
  <cp:category>9Slide.vn</cp:category>
</cp:coreProperties>
</file>