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00" r:id="rId3"/>
  </p:sldMasterIdLst>
  <p:notesMasterIdLst>
    <p:notesMasterId r:id="rId15"/>
  </p:notesMasterIdLst>
  <p:handoutMasterIdLst>
    <p:handoutMasterId r:id="rId16"/>
  </p:handoutMasterIdLst>
  <p:sldIdLst>
    <p:sldId id="7702" r:id="rId4"/>
    <p:sldId id="303" r:id="rId5"/>
    <p:sldId id="259" r:id="rId6"/>
    <p:sldId id="287" r:id="rId7"/>
    <p:sldId id="266" r:id="rId8"/>
    <p:sldId id="263" r:id="rId9"/>
    <p:sldId id="304" r:id="rId10"/>
    <p:sldId id="320" r:id="rId11"/>
    <p:sldId id="321" r:id="rId12"/>
    <p:sldId id="283"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A1118F-3653-124F-F081-7226056FEE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575C7F-CAB3-CC38-A2C9-791AEA1838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625AED-5E20-4A88-8F55-C7EC00EFB0D6}" type="datetimeFigureOut">
              <a:rPr lang="en-US" smtClean="0"/>
              <a:t>11/29/2024</a:t>
            </a:fld>
            <a:endParaRPr lang="en-US"/>
          </a:p>
        </p:txBody>
      </p:sp>
      <p:sp>
        <p:nvSpPr>
          <p:cNvPr id="4" name="Footer Placeholder 3">
            <a:extLst>
              <a:ext uri="{FF2B5EF4-FFF2-40B4-BE49-F238E27FC236}">
                <a16:creationId xmlns:a16="http://schemas.microsoft.com/office/drawing/2014/main" id="{74F97085-D255-E41E-5B1C-08A4130B78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73EFC2F-86A4-9AF2-2FCD-0F2564210E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61D8C9-1C0D-43AB-AD08-7C8B98FB9478}" type="slidenum">
              <a:rPr lang="en-US" smtClean="0"/>
              <a:t>‹#›</a:t>
            </a:fld>
            <a:endParaRPr lang="en-US"/>
          </a:p>
        </p:txBody>
      </p:sp>
    </p:spTree>
    <p:extLst>
      <p:ext uri="{BB962C8B-B14F-4D97-AF65-F5344CB8AC3E}">
        <p14:creationId xmlns:p14="http://schemas.microsoft.com/office/powerpoint/2010/main" val="3084584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5CFA-8B88-48DC-A9EA-39BA80306B20}"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582B-238E-4ABB-9F16-89C734EE4339}" type="slidenum">
              <a:rPr lang="en-US" smtClean="0"/>
              <a:t>‹#›</a:t>
            </a:fld>
            <a:endParaRPr lang="en-US"/>
          </a:p>
        </p:txBody>
      </p:sp>
    </p:spTree>
    <p:extLst>
      <p:ext uri="{BB962C8B-B14F-4D97-AF65-F5344CB8AC3E}">
        <p14:creationId xmlns:p14="http://schemas.microsoft.com/office/powerpoint/2010/main" val="64907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272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59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9131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072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194207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52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1112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80146-85CA-4CAA-843C-9A6B5EC47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a:extLst>
              <a:ext uri="{FF2B5EF4-FFF2-40B4-BE49-F238E27FC236}">
                <a16:creationId xmlns:a16="http://schemas.microsoft.com/office/drawing/2014/main" id="{065F59DF-90D7-421E-8A37-97B96D31E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a:extLst>
              <a:ext uri="{FF2B5EF4-FFF2-40B4-BE49-F238E27FC236}">
                <a16:creationId xmlns:a16="http://schemas.microsoft.com/office/drawing/2014/main" id="{156152C2-5143-418C-BFF9-004FC360C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a:extLst>
              <a:ext uri="{FF2B5EF4-FFF2-40B4-BE49-F238E27FC236}">
                <a16:creationId xmlns:a16="http://schemas.microsoft.com/office/drawing/2014/main" id="{8C69C471-B822-4052-86D0-EC0814D18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extLst>
      <p:ext uri="{BB962C8B-B14F-4D97-AF65-F5344CB8AC3E}">
        <p14:creationId xmlns:p14="http://schemas.microsoft.com/office/powerpoint/2010/main" val="3240081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031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ss&#10;&#10;Description automatically generated">
            <a:extLst>
              <a:ext uri="{FF2B5EF4-FFF2-40B4-BE49-F238E27FC236}">
                <a16:creationId xmlns:a16="http://schemas.microsoft.com/office/drawing/2014/main" id="{72E3566E-B0FE-D5A8-BEF2-DFD5C2E1C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B31098F-830D-468B-9408-71129C617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43A403D9-D2F1-42A0-919D-86E6366BA4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371852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B8BFE1-2E96-0CFA-D17B-24C000E5FD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58"/>
          <a:stretch/>
        </p:blipFill>
        <p:spPr>
          <a:xfrm>
            <a:off x="0" y="0"/>
            <a:ext cx="12280490" cy="6857999"/>
          </a:xfrm>
          <a:prstGeom prst="rect">
            <a:avLst/>
          </a:prstGeom>
        </p:spPr>
      </p:pic>
      <p:pic>
        <p:nvPicPr>
          <p:cNvPr id="2" name="Picture 1">
            <a:extLst>
              <a:ext uri="{FF2B5EF4-FFF2-40B4-BE49-F238E27FC236}">
                <a16:creationId xmlns:a16="http://schemas.microsoft.com/office/drawing/2014/main" id="{955597D7-A266-45ED-BDD2-50DDCD87C2A4}"/>
              </a:ext>
            </a:extLst>
          </p:cNvPr>
          <p:cNvPicPr>
            <a:picLocks noChangeAspect="1"/>
          </p:cNvPicPr>
          <p:nvPr userDrawn="1"/>
        </p:nvPicPr>
        <p:blipFill>
          <a:blip r:embed="rId3"/>
          <a:stretch>
            <a:fillRect/>
          </a:stretch>
        </p:blipFill>
        <p:spPr>
          <a:xfrm>
            <a:off x="-2135766" y="6784257"/>
            <a:ext cx="12192000" cy="5582212"/>
          </a:xfrm>
          <a:prstGeom prst="rect">
            <a:avLst/>
          </a:prstGeom>
        </p:spPr>
      </p:pic>
    </p:spTree>
    <p:extLst>
      <p:ext uri="{BB962C8B-B14F-4D97-AF65-F5344CB8AC3E}">
        <p14:creationId xmlns:p14="http://schemas.microsoft.com/office/powerpoint/2010/main" val="318026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sky, grass&#10;&#10;Description automatically generated">
            <a:extLst>
              <a:ext uri="{FF2B5EF4-FFF2-40B4-BE49-F238E27FC236}">
                <a16:creationId xmlns:a16="http://schemas.microsoft.com/office/drawing/2014/main" id="{7C097D84-AC31-70C2-CF2A-DE1B8CE576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8F5A7BAE-EC77-487C-9103-E6717E1C1C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8F0ECAD5-AFDF-42E1-BBB0-1969C428F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2956440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3149-6EB6-4B7A-218B-5A4378EB4D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B52AEE-7299-E29C-DF80-CD12B3B7CD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4D52D3-3B12-C7E4-7E4F-6582EC6DF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CED620-6488-9410-138F-729A37B6F7C5}"/>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11/29/2024</a:t>
            </a:fld>
            <a:endParaRPr lang="en-US"/>
          </a:p>
        </p:txBody>
      </p:sp>
      <p:sp>
        <p:nvSpPr>
          <p:cNvPr id="6" name="Footer Placeholder 5">
            <a:extLst>
              <a:ext uri="{FF2B5EF4-FFF2-40B4-BE49-F238E27FC236}">
                <a16:creationId xmlns:a16="http://schemas.microsoft.com/office/drawing/2014/main" id="{B79D9E6F-5291-0625-9782-1C6CF407F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F850DD-76F8-4B1D-8913-7F677FCF829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97601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8DA-8613-0333-3C5C-3C2C5A4E0E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F50B31-53BE-A7E7-938F-7E240C90EE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00D8-D884-6F53-502A-94C93CC996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C6ADE-B6F2-40FA-E797-3A8DEA17A7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9190E-DD83-C5B3-92A3-FA1E69721D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12BCBB-6A47-5746-ECE9-2BBF57BCE9D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11/29/2024</a:t>
            </a:fld>
            <a:endParaRPr lang="en-US"/>
          </a:p>
        </p:txBody>
      </p:sp>
      <p:sp>
        <p:nvSpPr>
          <p:cNvPr id="8" name="Footer Placeholder 7">
            <a:extLst>
              <a:ext uri="{FF2B5EF4-FFF2-40B4-BE49-F238E27FC236}">
                <a16:creationId xmlns:a16="http://schemas.microsoft.com/office/drawing/2014/main" id="{7A003F76-60C5-6157-BC2A-1E0BE3018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32D47F-6510-8180-B729-485214D4A951}"/>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0660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49028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3D13-4F9B-B673-8D49-C8CD004335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51648E-ECFE-72EC-FBEA-E747D21C86C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11/29/2024</a:t>
            </a:fld>
            <a:endParaRPr lang="en-US"/>
          </a:p>
        </p:txBody>
      </p:sp>
      <p:sp>
        <p:nvSpPr>
          <p:cNvPr id="4" name="Footer Placeholder 3">
            <a:extLst>
              <a:ext uri="{FF2B5EF4-FFF2-40B4-BE49-F238E27FC236}">
                <a16:creationId xmlns:a16="http://schemas.microsoft.com/office/drawing/2014/main" id="{FCF46763-9F92-BB36-7442-751196754F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92FB0FE-50C8-4E19-E8F2-DC54B2444959}"/>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26773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E5B7C-7195-60A8-09EA-38FBDD5C753E}"/>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11/29/2024</a:t>
            </a:fld>
            <a:endParaRPr lang="en-US"/>
          </a:p>
        </p:txBody>
      </p:sp>
      <p:sp>
        <p:nvSpPr>
          <p:cNvPr id="3" name="Footer Placeholder 2">
            <a:extLst>
              <a:ext uri="{FF2B5EF4-FFF2-40B4-BE49-F238E27FC236}">
                <a16:creationId xmlns:a16="http://schemas.microsoft.com/office/drawing/2014/main" id="{04C27E5C-D74E-57BB-F502-B8017E47D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C9C0D7-81A1-1AC8-1E33-A191678720B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27599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B785-C0A5-F70C-EFCF-FC3AE19BDD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49E49F-E2E1-8E05-4A3D-0A15DE23F8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1BF6D-E0AD-0836-AF19-074B8F4D38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4C3D9-0FAF-CEDD-92C8-375C602C1F67}"/>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11/29/2024</a:t>
            </a:fld>
            <a:endParaRPr lang="en-US"/>
          </a:p>
        </p:txBody>
      </p:sp>
      <p:sp>
        <p:nvSpPr>
          <p:cNvPr id="6" name="Footer Placeholder 5">
            <a:extLst>
              <a:ext uri="{FF2B5EF4-FFF2-40B4-BE49-F238E27FC236}">
                <a16:creationId xmlns:a16="http://schemas.microsoft.com/office/drawing/2014/main" id="{39B74507-7EE9-A6CA-5CD9-25AC85E0C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8B6B-DC60-D817-E30B-3B4013F2C70B}"/>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421925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BCFA-E52C-3BFF-2885-F4236C94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72F59-4C46-EABB-B984-899EE03B2B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AFCBC-0564-DF73-F95F-B8E9CB314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0770-DD9C-3F31-CF92-3CBED0DB5162}"/>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11/29/2024</a:t>
            </a:fld>
            <a:endParaRPr lang="en-US"/>
          </a:p>
        </p:txBody>
      </p:sp>
      <p:sp>
        <p:nvSpPr>
          <p:cNvPr id="6" name="Footer Placeholder 5">
            <a:extLst>
              <a:ext uri="{FF2B5EF4-FFF2-40B4-BE49-F238E27FC236}">
                <a16:creationId xmlns:a16="http://schemas.microsoft.com/office/drawing/2014/main" id="{03F34022-78F9-3331-51CC-6DA9629A92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A32EAF-19C8-4547-ED2D-74A6E7494DA4}"/>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68866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71FB-BCCD-F3B0-24BB-C387BAD09F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EB1B7-02CB-1844-56F8-245894DA29F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2661D-CDBF-4E4D-B205-BB831BA66918}"/>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11/29/2024</a:t>
            </a:fld>
            <a:endParaRPr lang="en-US"/>
          </a:p>
        </p:txBody>
      </p:sp>
      <p:sp>
        <p:nvSpPr>
          <p:cNvPr id="5" name="Footer Placeholder 4">
            <a:extLst>
              <a:ext uri="{FF2B5EF4-FFF2-40B4-BE49-F238E27FC236}">
                <a16:creationId xmlns:a16="http://schemas.microsoft.com/office/drawing/2014/main" id="{1AA3204B-5042-66E5-E069-C5C10497DB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EF78F-631E-5C34-8A8F-136D61485F0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936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67D6C-BEE8-31E9-E3DC-0DD8893C0F2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94161-5741-17A8-24A4-D9A1C8A4C3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B0CE7-F824-DD7B-8250-8AEA6AB6F31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11/29/2024</a:t>
            </a:fld>
            <a:endParaRPr lang="en-US"/>
          </a:p>
        </p:txBody>
      </p:sp>
      <p:sp>
        <p:nvSpPr>
          <p:cNvPr id="5" name="Footer Placeholder 4">
            <a:extLst>
              <a:ext uri="{FF2B5EF4-FFF2-40B4-BE49-F238E27FC236}">
                <a16:creationId xmlns:a16="http://schemas.microsoft.com/office/drawing/2014/main" id="{04655448-259C-097C-E0CC-19683504D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B44364-BCA4-53A9-A337-56E64D8A5275}"/>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325120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181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13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783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9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372270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356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362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91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049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786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3728515923"/>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35239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521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8025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44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4990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10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414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AF3CF18-3B07-F074-7DEA-4372A02530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692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27D6AC-71B4-7B0F-F9D5-89F27C94D2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74350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8963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7.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975469" y="282740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TOÁN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879914" y="1848034"/>
            <a:ext cx="7017104" cy="3078747"/>
          </a:xfrm>
          <a:prstGeom prst="rect">
            <a:avLst/>
          </a:prstGeom>
        </p:spPr>
      </p:pic>
    </p:spTree>
    <p:extLst>
      <p:ext uri="{BB962C8B-B14F-4D97-AF65-F5344CB8AC3E}">
        <p14:creationId xmlns:p14="http://schemas.microsoft.com/office/powerpoint/2010/main" val="83096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CE67ADF7-8FAD-F82D-EDC6-7016EB7DEF91}"/>
              </a:ext>
            </a:extLst>
          </p:cNvPr>
          <p:cNvSpPr txBox="1"/>
          <p:nvPr/>
        </p:nvSpPr>
        <p:spPr>
          <a:xfrm>
            <a:off x="1316482" y="2081427"/>
            <a:ext cx="10078988" cy="1323439"/>
          </a:xfrm>
          <a:prstGeom prst="rect">
            <a:avLst/>
          </a:prstGeom>
          <a:noFill/>
          <a:effectLst>
            <a:glow>
              <a:schemeClr val="bg1">
                <a:alpha val="0"/>
              </a:schemeClr>
            </a:glow>
          </a:effectLst>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Chào</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tạm</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biệt</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a:t>
            </a:r>
            <a:endParaRPr kumimoji="0" lang="zh-CN" altLang="zh-CN" sz="8000" b="0" i="0" u="none" strike="noStrike" kern="1200" cap="none" spc="-1000" normalizeH="0" baseline="0" noProof="0" dirty="0">
              <a:ln w="22225">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3917576" y="3484045"/>
            <a:ext cx="4876800" cy="2127861"/>
          </a:xfrm>
          <a:prstGeom prst="rect">
            <a:avLst/>
          </a:prstGeom>
        </p:spPr>
      </p:pic>
    </p:spTree>
    <p:extLst>
      <p:ext uri="{BB962C8B-B14F-4D97-AF65-F5344CB8AC3E}">
        <p14:creationId xmlns:p14="http://schemas.microsoft.com/office/powerpoint/2010/main" val="151152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7">
            <a:extLst>
              <a:ext uri="{FF2B5EF4-FFF2-40B4-BE49-F238E27FC236}">
                <a16:creationId xmlns:a16="http://schemas.microsoft.com/office/drawing/2014/main" id="{854F030D-2DC4-4521-BAA9-5723EDC46718}"/>
              </a:ext>
            </a:extLst>
          </p:cNvPr>
          <p:cNvGrpSpPr/>
          <p:nvPr/>
        </p:nvGrpSpPr>
        <p:grpSpPr>
          <a:xfrm>
            <a:off x="620198" y="547122"/>
            <a:ext cx="11161154" cy="5910828"/>
            <a:chOff x="620198" y="509022"/>
            <a:chExt cx="11161154" cy="5910828"/>
          </a:xfrm>
        </p:grpSpPr>
        <p:pic>
          <p:nvPicPr>
            <p:cNvPr id="17" name="图片 8">
              <a:extLst>
                <a:ext uri="{FF2B5EF4-FFF2-40B4-BE49-F238E27FC236}">
                  <a16:creationId xmlns:a16="http://schemas.microsoft.com/office/drawing/2014/main" id="{2834EBD0-71BD-4275-8F91-B976DF289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8" name="图片 9">
              <a:extLst>
                <a:ext uri="{FF2B5EF4-FFF2-40B4-BE49-F238E27FC236}">
                  <a16:creationId xmlns:a16="http://schemas.microsoft.com/office/drawing/2014/main" id="{75B2075F-153C-4BA9-8FBC-AB229096C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9" name="图片 8" descr="图片包含 掌握, 球状&#10;&#10;自动生成的说明">
            <a:extLst>
              <a:ext uri="{FF2B5EF4-FFF2-40B4-BE49-F238E27FC236}">
                <a16:creationId xmlns:a16="http://schemas.microsoft.com/office/drawing/2014/main" id="{9CC1DDEC-FB2B-46DA-8899-D3CB0B1E3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218" y="2609168"/>
            <a:ext cx="4404167" cy="4404167"/>
          </a:xfrm>
          <a:prstGeom prst="rect">
            <a:avLst/>
          </a:prstGeom>
        </p:spPr>
      </p:pic>
      <p:pic>
        <p:nvPicPr>
          <p:cNvPr id="19" name="图片 23">
            <a:extLst>
              <a:ext uri="{FF2B5EF4-FFF2-40B4-BE49-F238E27FC236}">
                <a16:creationId xmlns:a16="http://schemas.microsoft.com/office/drawing/2014/main" id="{20F750B8-F6EA-47D7-A1F8-7CBF5FDCC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462" b="10755"/>
          <a:stretch/>
        </p:blipFill>
        <p:spPr>
          <a:xfrm>
            <a:off x="161527" y="4730139"/>
            <a:ext cx="4876800" cy="2127861"/>
          </a:xfrm>
          <a:prstGeom prst="rect">
            <a:avLst/>
          </a:prstGeom>
        </p:spPr>
      </p:pic>
      <p:pic>
        <p:nvPicPr>
          <p:cNvPr id="2" name="Picture 1">
            <a:extLst>
              <a:ext uri="{FF2B5EF4-FFF2-40B4-BE49-F238E27FC236}">
                <a16:creationId xmlns:a16="http://schemas.microsoft.com/office/drawing/2014/main" id="{F6F7E37A-7175-7ED2-AE37-11166C743381}"/>
              </a:ext>
            </a:extLst>
          </p:cNvPr>
          <p:cNvPicPr>
            <a:picLocks noChangeAspect="1"/>
          </p:cNvPicPr>
          <p:nvPr/>
        </p:nvPicPr>
        <p:blipFill>
          <a:blip r:embed="rId6"/>
          <a:stretch>
            <a:fillRect/>
          </a:stretch>
        </p:blipFill>
        <p:spPr>
          <a:xfrm>
            <a:off x="2117740" y="1323735"/>
            <a:ext cx="7901101" cy="2584928"/>
          </a:xfrm>
          <a:prstGeom prst="rect">
            <a:avLst/>
          </a:prstGeom>
        </p:spPr>
      </p:pic>
      <p:pic>
        <p:nvPicPr>
          <p:cNvPr id="3" name="Picture 2">
            <a:extLst>
              <a:ext uri="{FF2B5EF4-FFF2-40B4-BE49-F238E27FC236}">
                <a16:creationId xmlns:a16="http://schemas.microsoft.com/office/drawing/2014/main" id="{54AB5956-3B16-A33B-8B84-A76608760A5B}"/>
              </a:ext>
            </a:extLst>
          </p:cNvPr>
          <p:cNvPicPr>
            <a:picLocks noChangeAspect="1"/>
          </p:cNvPicPr>
          <p:nvPr/>
        </p:nvPicPr>
        <p:blipFill>
          <a:blip r:embed="rId7"/>
          <a:stretch>
            <a:fillRect/>
          </a:stretch>
        </p:blipFill>
        <p:spPr>
          <a:xfrm>
            <a:off x="4611285" y="3570906"/>
            <a:ext cx="3542083" cy="1286367"/>
          </a:xfrm>
          <a:prstGeom prst="rect">
            <a:avLst/>
          </a:prstGeom>
        </p:spPr>
      </p:pic>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4" name="Picture 3"/>
          <p:cNvPicPr>
            <a:picLocks noChangeAspect="1"/>
          </p:cNvPicPr>
          <p:nvPr/>
        </p:nvPicPr>
        <p:blipFill>
          <a:blip r:embed="rId5"/>
          <a:stretch>
            <a:fillRect/>
          </a:stretch>
        </p:blipFill>
        <p:spPr>
          <a:xfrm>
            <a:off x="4209356" y="2276475"/>
            <a:ext cx="7720078" cy="2917238"/>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47F08867-2213-4394-8179-CDAF6C562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5065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439334" y="1835111"/>
            <a:ext cx="7846232" cy="3103133"/>
          </a:xfrm>
          <a:prstGeom prst="rect">
            <a:avLst/>
          </a:prstGeom>
        </p:spPr>
      </p:pic>
    </p:spTree>
    <p:extLst>
      <p:ext uri="{BB962C8B-B14F-4D97-AF65-F5344CB8AC3E}">
        <p14:creationId xmlns:p14="http://schemas.microsoft.com/office/powerpoint/2010/main" val="1118900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17237" y="550161"/>
            <a:ext cx="895928"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nvGrpSpPr>
          <p:cNvPr id="5" name="Group 4">
            <a:extLst>
              <a:ext uri="{FF2B5EF4-FFF2-40B4-BE49-F238E27FC236}">
                <a16:creationId xmlns:a16="http://schemas.microsoft.com/office/drawing/2014/main" id="{F9337BF6-209A-ED91-E6B4-DC1483AFF399}"/>
              </a:ext>
            </a:extLst>
          </p:cNvPr>
          <p:cNvGrpSpPr/>
          <p:nvPr/>
        </p:nvGrpSpPr>
        <p:grpSpPr>
          <a:xfrm>
            <a:off x="1422400" y="581890"/>
            <a:ext cx="5865090" cy="523220"/>
            <a:chOff x="1588655" y="544945"/>
            <a:chExt cx="5865090" cy="523220"/>
          </a:xfrm>
        </p:grpSpPr>
        <p:sp>
          <p:nvSpPr>
            <p:cNvPr id="2" name="TextBox 1">
              <a:extLst>
                <a:ext uri="{FF2B5EF4-FFF2-40B4-BE49-F238E27FC236}">
                  <a16:creationId xmlns:a16="http://schemas.microsoft.com/office/drawing/2014/main" id="{AF376326-251C-3E43-6AB9-8A03829CDC73}"/>
                </a:ext>
              </a:extLst>
            </p:cNvPr>
            <p:cNvSpPr txBox="1"/>
            <p:nvPr/>
          </p:nvSpPr>
          <p:spPr>
            <a:xfrm>
              <a:off x="1588655" y="544945"/>
              <a:ext cx="5865090" cy="523220"/>
            </a:xfrm>
            <a:prstGeom prst="rect">
              <a:avLst/>
            </a:prstGeom>
            <a:noFill/>
          </p:spPr>
          <p:txBody>
            <a:bodyPr wrap="square" rtlCol="0">
              <a:spAutoFit/>
            </a:bodyPr>
            <a:lstStyle/>
            <a:p>
              <a:r>
                <a:rPr lang="en-US" sz="2800" b="1" i="0" dirty="0">
                  <a:solidFill>
                    <a:srgbClr val="008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Tím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hoặc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chữ</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hợp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với</a:t>
              </a:r>
              <a:r>
                <a:rPr lang="en-US" sz="2800" b="1" i="0" dirty="0">
                  <a:solidFill>
                    <a:srgbClr val="000000"/>
                  </a:solidFill>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8BE380F3-C2CE-09E6-6DE9-EE4FB71DC8D8}"/>
                </a:ext>
              </a:extLst>
            </p:cNvPr>
            <p:cNvSpPr/>
            <p:nvPr/>
          </p:nvSpPr>
          <p:spPr>
            <a:xfrm>
              <a:off x="6345382" y="563418"/>
              <a:ext cx="54494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8" name="Group 7">
            <a:extLst>
              <a:ext uri="{FF2B5EF4-FFF2-40B4-BE49-F238E27FC236}">
                <a16:creationId xmlns:a16="http://schemas.microsoft.com/office/drawing/2014/main" id="{8175D4D9-0447-C89C-5629-574074C5AFAA}"/>
              </a:ext>
            </a:extLst>
          </p:cNvPr>
          <p:cNvGrpSpPr/>
          <p:nvPr/>
        </p:nvGrpSpPr>
        <p:grpSpPr>
          <a:xfrm>
            <a:off x="591127" y="1459345"/>
            <a:ext cx="5347855" cy="646331"/>
            <a:chOff x="591127" y="1459345"/>
            <a:chExt cx="5347855" cy="646331"/>
          </a:xfrm>
        </p:grpSpPr>
        <p:sp>
          <p:nvSpPr>
            <p:cNvPr id="6" name="TextBox 5">
              <a:extLst>
                <a:ext uri="{FF2B5EF4-FFF2-40B4-BE49-F238E27FC236}">
                  <a16:creationId xmlns:a16="http://schemas.microsoft.com/office/drawing/2014/main" id="{5108B609-42E2-62C4-4CE8-FF6810521523}"/>
                </a:ext>
              </a:extLst>
            </p:cNvPr>
            <p:cNvSpPr txBox="1"/>
            <p:nvPr/>
          </p:nvSpPr>
          <p:spPr>
            <a:xfrm>
              <a:off x="591127" y="1459345"/>
              <a:ext cx="5347855" cy="646331"/>
            </a:xfrm>
            <a:prstGeom prst="rect">
              <a:avLst/>
            </a:prstGeom>
            <a:noFill/>
          </p:spPr>
          <p:txBody>
            <a:bodyPr wrap="square" rtlCol="0">
              <a:spAutoFit/>
            </a:bodyPr>
            <a:lstStyle/>
            <a:p>
              <a:r>
                <a:rPr lang="en-US" sz="3600" b="0" i="0" dirty="0">
                  <a:solidFill>
                    <a:srgbClr val="000000"/>
                  </a:solidFill>
                  <a:effectLst/>
                  <a:latin typeface="Calibri" panose="020F0502020204030204" pitchFamily="34" charset="0"/>
                  <a:cs typeface="Calibri" panose="020F0502020204030204" pitchFamily="34" charset="0"/>
                </a:rPr>
                <a:t>a) 746 +          = 487 + 746</a:t>
              </a:r>
              <a:endParaRPr lang="en-US" sz="3600"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DC3D48BD-2B26-425F-4A8D-1DAB9BDA0978}"/>
                </a:ext>
              </a:extLst>
            </p:cNvPr>
            <p:cNvSpPr/>
            <p:nvPr/>
          </p:nvSpPr>
          <p:spPr>
            <a:xfrm>
              <a:off x="2267527" y="1556326"/>
              <a:ext cx="8174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91F1FE3F-D61E-6EE0-EDE2-0B0820A00496}"/>
              </a:ext>
            </a:extLst>
          </p:cNvPr>
          <p:cNvGrpSpPr/>
          <p:nvPr/>
        </p:nvGrpSpPr>
        <p:grpSpPr>
          <a:xfrm>
            <a:off x="6419273" y="1487055"/>
            <a:ext cx="5449453" cy="646331"/>
            <a:chOff x="489529" y="1459345"/>
            <a:chExt cx="5449453" cy="646331"/>
          </a:xfrm>
        </p:grpSpPr>
        <p:sp>
          <p:nvSpPr>
            <p:cNvPr id="10" name="TextBox 9">
              <a:extLst>
                <a:ext uri="{FF2B5EF4-FFF2-40B4-BE49-F238E27FC236}">
                  <a16:creationId xmlns:a16="http://schemas.microsoft.com/office/drawing/2014/main" id="{21A1F6B4-AB07-835D-E7B3-4135C0C15033}"/>
                </a:ext>
              </a:extLst>
            </p:cNvPr>
            <p:cNvSpPr txBox="1"/>
            <p:nvPr/>
          </p:nvSpPr>
          <p:spPr>
            <a:xfrm>
              <a:off x="489529" y="1459345"/>
              <a:ext cx="5449453" cy="646331"/>
            </a:xfrm>
            <a:prstGeom prst="rect">
              <a:avLst/>
            </a:prstGeom>
            <a:noFill/>
          </p:spPr>
          <p:txBody>
            <a:bodyPr wrap="square" rtlCol="0">
              <a:spAutoFit/>
            </a:bodyPr>
            <a:lstStyle/>
            <a:p>
              <a:r>
                <a:rPr lang="pl-PL" sz="3600" b="0" i="0" dirty="0">
                  <a:solidFill>
                    <a:srgbClr val="000000"/>
                  </a:solidFill>
                  <a:effectLst/>
                  <a:latin typeface="Calibri" panose="020F0502020204030204" pitchFamily="34" charset="0"/>
                  <a:cs typeface="Calibri" panose="020F0502020204030204" pitchFamily="34" charset="0"/>
                </a:rPr>
                <a:t>b) </a:t>
              </a:r>
              <a:r>
                <a:rPr lang="en-US" sz="3600" b="0" i="0" dirty="0">
                  <a:solidFill>
                    <a:srgbClr val="000000"/>
                  </a:solidFill>
                  <a:effectLst/>
                  <a:latin typeface="Calibri" panose="020F0502020204030204" pitchFamily="34" charset="0"/>
                  <a:cs typeface="Calibri" panose="020F0502020204030204" pitchFamily="34" charset="0"/>
                </a:rPr>
                <a:t>        </a:t>
              </a:r>
              <a:r>
                <a:rPr lang="pl-PL" sz="3600" b="0" i="0" dirty="0">
                  <a:solidFill>
                    <a:srgbClr val="000000"/>
                  </a:solidFill>
                  <a:effectLst/>
                  <a:latin typeface="Calibri" panose="020F0502020204030204" pitchFamily="34" charset="0"/>
                  <a:cs typeface="Calibri" panose="020F0502020204030204" pitchFamily="34" charset="0"/>
                </a:rPr>
                <a:t>+ 304 = 304 + 1 975</a:t>
              </a:r>
              <a:endParaRPr lang="en-US" sz="36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286C72EE-7859-7D84-7BCD-FEC08687EF28}"/>
                </a:ext>
              </a:extLst>
            </p:cNvPr>
            <p:cNvSpPr/>
            <p:nvPr/>
          </p:nvSpPr>
          <p:spPr>
            <a:xfrm>
              <a:off x="1011381" y="1556326"/>
              <a:ext cx="85436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2" name="Group 11">
            <a:extLst>
              <a:ext uri="{FF2B5EF4-FFF2-40B4-BE49-F238E27FC236}">
                <a16:creationId xmlns:a16="http://schemas.microsoft.com/office/drawing/2014/main" id="{74BB6F35-034B-3DCD-91FC-C90C6F450630}"/>
              </a:ext>
            </a:extLst>
          </p:cNvPr>
          <p:cNvGrpSpPr/>
          <p:nvPr/>
        </p:nvGrpSpPr>
        <p:grpSpPr>
          <a:xfrm>
            <a:off x="544946" y="2503054"/>
            <a:ext cx="5347855" cy="646331"/>
            <a:chOff x="591127" y="1459345"/>
            <a:chExt cx="5347855" cy="646331"/>
          </a:xfrm>
        </p:grpSpPr>
        <p:sp>
          <p:nvSpPr>
            <p:cNvPr id="13" name="TextBox 12">
              <a:extLst>
                <a:ext uri="{FF2B5EF4-FFF2-40B4-BE49-F238E27FC236}">
                  <a16:creationId xmlns:a16="http://schemas.microsoft.com/office/drawing/2014/main" id="{B4F14CA7-EE23-EC79-A5E1-30BA45365328}"/>
                </a:ext>
              </a:extLst>
            </p:cNvPr>
            <p:cNvSpPr txBox="1"/>
            <p:nvPr/>
          </p:nvSpPr>
          <p:spPr>
            <a:xfrm>
              <a:off x="591127" y="1459345"/>
              <a:ext cx="5347855"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c) a + b + 23 = a + (       + 23)</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9EE17C3-D630-FE56-FDEF-3BADAE7984E5}"/>
                </a:ext>
              </a:extLst>
            </p:cNvPr>
            <p:cNvSpPr/>
            <p:nvPr/>
          </p:nvSpPr>
          <p:spPr>
            <a:xfrm>
              <a:off x="4151745" y="1547090"/>
              <a:ext cx="6142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83EE06D0-C638-ADDE-58D8-26B8A0575A4F}"/>
              </a:ext>
            </a:extLst>
          </p:cNvPr>
          <p:cNvGrpSpPr/>
          <p:nvPr/>
        </p:nvGrpSpPr>
        <p:grpSpPr>
          <a:xfrm>
            <a:off x="6437746" y="2429163"/>
            <a:ext cx="5560292" cy="646331"/>
            <a:chOff x="378691" y="1459345"/>
            <a:chExt cx="5560292" cy="646331"/>
          </a:xfrm>
        </p:grpSpPr>
        <p:sp>
          <p:nvSpPr>
            <p:cNvPr id="17" name="TextBox 16">
              <a:extLst>
                <a:ext uri="{FF2B5EF4-FFF2-40B4-BE49-F238E27FC236}">
                  <a16:creationId xmlns:a16="http://schemas.microsoft.com/office/drawing/2014/main" id="{6B323528-77FA-7486-58DA-0981AD868581}"/>
                </a:ext>
              </a:extLst>
            </p:cNvPr>
            <p:cNvSpPr txBox="1"/>
            <p:nvPr/>
          </p:nvSpPr>
          <p:spPr>
            <a:xfrm>
              <a:off x="378691" y="1459345"/>
              <a:ext cx="5560292"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d) 26 + c + 74 = (26 +      ) + c</a:t>
              </a:r>
              <a:endParaRPr lang="en-US" sz="3600"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21EFD22F-9B8F-FF9E-0BA9-FE7AEFADC061}"/>
                </a:ext>
              </a:extLst>
            </p:cNvPr>
            <p:cNvSpPr/>
            <p:nvPr/>
          </p:nvSpPr>
          <p:spPr>
            <a:xfrm>
              <a:off x="4396509" y="1574799"/>
              <a:ext cx="51723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19" name="Rectangle: Rounded Corners 18">
            <a:extLst>
              <a:ext uri="{FF2B5EF4-FFF2-40B4-BE49-F238E27FC236}">
                <a16:creationId xmlns:a16="http://schemas.microsoft.com/office/drawing/2014/main" id="{F15C2CF4-F5FC-CE7C-B229-CEEB0F257818}"/>
              </a:ext>
            </a:extLst>
          </p:cNvPr>
          <p:cNvSpPr/>
          <p:nvPr/>
        </p:nvSpPr>
        <p:spPr>
          <a:xfrm>
            <a:off x="2244436" y="1523999"/>
            <a:ext cx="8497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487</a:t>
            </a:r>
          </a:p>
        </p:txBody>
      </p:sp>
      <p:sp>
        <p:nvSpPr>
          <p:cNvPr id="20" name="Rectangle: Rounded Corners 19">
            <a:extLst>
              <a:ext uri="{FF2B5EF4-FFF2-40B4-BE49-F238E27FC236}">
                <a16:creationId xmlns:a16="http://schemas.microsoft.com/office/drawing/2014/main" id="{69E49586-DDAC-E6D0-9AE5-801BE21AE518}"/>
              </a:ext>
            </a:extLst>
          </p:cNvPr>
          <p:cNvSpPr/>
          <p:nvPr/>
        </p:nvSpPr>
        <p:spPr>
          <a:xfrm>
            <a:off x="6927272" y="1570180"/>
            <a:ext cx="905163"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1 975</a:t>
            </a:r>
          </a:p>
        </p:txBody>
      </p:sp>
      <p:sp>
        <p:nvSpPr>
          <p:cNvPr id="21" name="Rectangle: Rounded Corners 20">
            <a:extLst>
              <a:ext uri="{FF2B5EF4-FFF2-40B4-BE49-F238E27FC236}">
                <a16:creationId xmlns:a16="http://schemas.microsoft.com/office/drawing/2014/main" id="{0AFA73BF-FEF8-38FE-DB4B-AC532F17581D}"/>
              </a:ext>
            </a:extLst>
          </p:cNvPr>
          <p:cNvSpPr/>
          <p:nvPr/>
        </p:nvSpPr>
        <p:spPr>
          <a:xfrm>
            <a:off x="4091709" y="2567708"/>
            <a:ext cx="6465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b</a:t>
            </a:r>
          </a:p>
        </p:txBody>
      </p:sp>
      <p:sp>
        <p:nvSpPr>
          <p:cNvPr id="22" name="Rectangle: Rounded Corners 21">
            <a:extLst>
              <a:ext uri="{FF2B5EF4-FFF2-40B4-BE49-F238E27FC236}">
                <a16:creationId xmlns:a16="http://schemas.microsoft.com/office/drawing/2014/main" id="{086B1CF0-B97F-6E37-019E-F2632959CCDE}"/>
              </a:ext>
            </a:extLst>
          </p:cNvPr>
          <p:cNvSpPr/>
          <p:nvPr/>
        </p:nvSpPr>
        <p:spPr>
          <a:xfrm>
            <a:off x="10372436" y="2512291"/>
            <a:ext cx="618838"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74</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5" y="527658"/>
            <a:ext cx="6578930" cy="584775"/>
          </a:xfrm>
          <a:prstGeom prst="rect">
            <a:avLst/>
          </a:prstGeom>
        </p:spPr>
        <p:txBody>
          <a:bodyPr wrap="square">
            <a:spAutoFit/>
          </a:bodyPr>
          <a:lstStyle/>
          <a:p>
            <a:pPr lvl="0" algn="just">
              <a:defRPr/>
            </a:pP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bằng</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cách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thuận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tiện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5" name="TextBox 14">
            <a:extLst>
              <a:ext uri="{FF2B5EF4-FFF2-40B4-BE49-F238E27FC236}">
                <a16:creationId xmlns:a16="http://schemas.microsoft.com/office/drawing/2014/main" id="{9627A0A0-E7DB-40B6-FF00-287E478B5248}"/>
              </a:ext>
            </a:extLst>
          </p:cNvPr>
          <p:cNvSpPr txBox="1"/>
          <p:nvPr/>
        </p:nvSpPr>
        <p:spPr>
          <a:xfrm>
            <a:off x="979055" y="1570182"/>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a) 92 + 74 + 26                                b) 12 + 14 + 16 + 18</a:t>
            </a:r>
          </a:p>
        </p:txBody>
      </p:sp>
      <p:sp>
        <p:nvSpPr>
          <p:cNvPr id="17" name="TextBox 16">
            <a:extLst>
              <a:ext uri="{FF2B5EF4-FFF2-40B4-BE49-F238E27FC236}">
                <a16:creationId xmlns:a16="http://schemas.microsoft.com/office/drawing/2014/main" id="{B2BE973A-C036-05F1-FF86-06304D0AB819}"/>
              </a:ext>
            </a:extLst>
          </p:cNvPr>
          <p:cNvSpPr txBox="1"/>
          <p:nvPr/>
        </p:nvSpPr>
        <p:spPr>
          <a:xfrm>
            <a:off x="1043709" y="3713018"/>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c) 592 + 99 + 208                            d) 60 + 187 + 40 + 13</a:t>
            </a:r>
          </a:p>
        </p:txBody>
      </p:sp>
      <p:sp>
        <p:nvSpPr>
          <p:cNvPr id="18" name="TextBox 17">
            <a:extLst>
              <a:ext uri="{FF2B5EF4-FFF2-40B4-BE49-F238E27FC236}">
                <a16:creationId xmlns:a16="http://schemas.microsoft.com/office/drawing/2014/main" id="{1838649D-E6E8-6A79-307A-66D82BC34722}"/>
              </a:ext>
            </a:extLst>
          </p:cNvPr>
          <p:cNvSpPr txBox="1"/>
          <p:nvPr/>
        </p:nvSpPr>
        <p:spPr>
          <a:xfrm>
            <a:off x="1283854" y="2225964"/>
            <a:ext cx="3833091" cy="1200329"/>
          </a:xfrm>
          <a:prstGeom prst="rect">
            <a:avLst/>
          </a:prstGeom>
          <a:noFill/>
        </p:spPr>
        <p:txBody>
          <a:bodyPr wrap="square" rtlCol="0">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 92 + (74 + 26)</a:t>
            </a:r>
          </a:p>
          <a:p>
            <a:pPr algn="just"/>
            <a:r>
              <a:rPr lang="en-US" sz="3600" b="1" i="0" dirty="0">
                <a:solidFill>
                  <a:srgbClr val="FF0000"/>
                </a:solidFill>
                <a:effectLst/>
                <a:latin typeface="Calibri" panose="020F0502020204030204" pitchFamily="34" charset="0"/>
                <a:cs typeface="Calibri" panose="020F0502020204030204" pitchFamily="34" charset="0"/>
              </a:rPr>
              <a:t>= 92 + 100 = 192</a:t>
            </a:r>
          </a:p>
        </p:txBody>
      </p:sp>
      <p:sp>
        <p:nvSpPr>
          <p:cNvPr id="23" name="TextBox 22">
            <a:extLst>
              <a:ext uri="{FF2B5EF4-FFF2-40B4-BE49-F238E27FC236}">
                <a16:creationId xmlns:a16="http://schemas.microsoft.com/office/drawing/2014/main" id="{13AA7BCF-923B-CAA6-8B5C-3036FEC1DF61}"/>
              </a:ext>
            </a:extLst>
          </p:cNvPr>
          <p:cNvSpPr txBox="1"/>
          <p:nvPr/>
        </p:nvSpPr>
        <p:spPr>
          <a:xfrm>
            <a:off x="7287491" y="2170546"/>
            <a:ext cx="45442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(12 + 18) + (14 + 16)</a:t>
            </a:r>
          </a:p>
          <a:p>
            <a:pPr algn="just"/>
            <a:r>
              <a:rPr lang="en-US" sz="3600" b="1" dirty="0">
                <a:solidFill>
                  <a:srgbClr val="FF0000"/>
                </a:solidFill>
                <a:latin typeface="Calibri" panose="020F0502020204030204" pitchFamily="34" charset="0"/>
                <a:cs typeface="Calibri" panose="020F0502020204030204" pitchFamily="34" charset="0"/>
              </a:rPr>
              <a:t>= 30 + 30 = 60</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0501C14-CFBB-A14D-B8B4-27B727D74F4A}"/>
              </a:ext>
            </a:extLst>
          </p:cNvPr>
          <p:cNvSpPr txBox="1"/>
          <p:nvPr/>
        </p:nvSpPr>
        <p:spPr>
          <a:xfrm>
            <a:off x="1209963" y="4294910"/>
            <a:ext cx="38330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(592 + 208) + 99</a:t>
            </a:r>
          </a:p>
          <a:p>
            <a:pPr algn="just"/>
            <a:r>
              <a:rPr lang="en-US" sz="3600" b="1" dirty="0">
                <a:solidFill>
                  <a:srgbClr val="FF0000"/>
                </a:solidFill>
                <a:latin typeface="Calibri" panose="020F0502020204030204" pitchFamily="34" charset="0"/>
                <a:cs typeface="Calibri" panose="020F0502020204030204" pitchFamily="34" charset="0"/>
              </a:rPr>
              <a:t>= 800 + 99 = 899</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76F402D8-C183-5FF7-8E30-6F465D281726}"/>
              </a:ext>
            </a:extLst>
          </p:cNvPr>
          <p:cNvSpPr txBox="1"/>
          <p:nvPr/>
        </p:nvSpPr>
        <p:spPr>
          <a:xfrm>
            <a:off x="7305963" y="4331856"/>
            <a:ext cx="4581237"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(60 + 40) + (187 + 13)</a:t>
            </a:r>
          </a:p>
          <a:p>
            <a:pPr algn="just"/>
            <a:r>
              <a:rPr lang="en-US" sz="3600" b="1" dirty="0">
                <a:solidFill>
                  <a:srgbClr val="FF0000"/>
                </a:solidFill>
                <a:latin typeface="Calibri" panose="020F0502020204030204" pitchFamily="34" charset="0"/>
                <a:cs typeface="Calibri" panose="020F0502020204030204" pitchFamily="34" charset="0"/>
              </a:rPr>
              <a:t>= 100 + 200 = 300</a:t>
            </a:r>
            <a:endParaRPr lang="en-US"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30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up)">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up)">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up)">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wipe(up)">
                                      <p:cBhvr>
                                        <p:cTn id="43" dur="5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xEl>
                                              <p:pRg st="1" end="1"/>
                                            </p:txEl>
                                          </p:spTgt>
                                        </p:tgtEl>
                                        <p:attrNameLst>
                                          <p:attrName>style.visibility</p:attrName>
                                        </p:attrNameLst>
                                      </p:cBhvr>
                                      <p:to>
                                        <p:strVal val="visible"/>
                                      </p:to>
                                    </p:set>
                                    <p:animEffect transition="in" filter="wipe(up)">
                                      <p:cBhvr>
                                        <p:cTn id="48" dur="500"/>
                                        <p:tgtEl>
                                          <p:spTgt spid="2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wipe(up)">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8">
                                            <p:txEl>
                                              <p:pRg st="1" end="1"/>
                                            </p:txEl>
                                          </p:spTgt>
                                        </p:tgtEl>
                                        <p:attrNameLst>
                                          <p:attrName>style.visibility</p:attrName>
                                        </p:attrNameLst>
                                      </p:cBhvr>
                                      <p:to>
                                        <p:strVal val="visible"/>
                                      </p:to>
                                    </p:set>
                                    <p:animEffect transition="in" filter="wipe(up)">
                                      <p:cBhvr>
                                        <p:cTn id="5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4" y="527658"/>
            <a:ext cx="9586027" cy="1077218"/>
          </a:xfrm>
          <a:prstGeom prst="rect">
            <a:avLst/>
          </a:prstGeom>
        </p:spPr>
        <p:txBody>
          <a:bodyPr wrap="square">
            <a:spAutoFit/>
          </a:bodyPr>
          <a:lstStyle/>
          <a:p>
            <a:pPr lvl="0" algn="just">
              <a:defRPr/>
            </a:pPr>
            <a:r>
              <a:rPr lang="vi-VN" altLang="zh-CN" sz="32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Tìm biểu thức phù hợp với mỗi sơ đồ. Tính giá trị của mỗi biểu thức với a = 15 và b = 7.</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A002BD5C-5205-E6CE-592F-E6DB9F9F4E8D}"/>
              </a:ext>
            </a:extLst>
          </p:cNvPr>
          <p:cNvPicPr>
            <a:picLocks noChangeAspect="1"/>
          </p:cNvPicPr>
          <p:nvPr/>
        </p:nvPicPr>
        <p:blipFill>
          <a:blip r:embed="rId3"/>
          <a:stretch>
            <a:fillRect/>
          </a:stretch>
        </p:blipFill>
        <p:spPr>
          <a:xfrm>
            <a:off x="1056265" y="1773814"/>
            <a:ext cx="10189237" cy="1819131"/>
          </a:xfrm>
          <a:prstGeom prst="rect">
            <a:avLst/>
          </a:prstGeom>
        </p:spPr>
      </p:pic>
      <p:sp>
        <p:nvSpPr>
          <p:cNvPr id="4" name="TextBox 3">
            <a:extLst>
              <a:ext uri="{FF2B5EF4-FFF2-40B4-BE49-F238E27FC236}">
                <a16:creationId xmlns:a16="http://schemas.microsoft.com/office/drawing/2014/main" id="{A59453CD-FC52-6CA2-9F04-859869D9B83C}"/>
              </a:ext>
            </a:extLst>
          </p:cNvPr>
          <p:cNvSpPr txBox="1"/>
          <p:nvPr/>
        </p:nvSpPr>
        <p:spPr>
          <a:xfrm>
            <a:off x="785091" y="3759200"/>
            <a:ext cx="5129934" cy="1825756"/>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 b + 5 = 15 + 7 + 5</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22 + 5                  </a:t>
            </a: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27</a:t>
            </a:r>
          </a:p>
        </p:txBody>
      </p:sp>
      <p:sp>
        <p:nvSpPr>
          <p:cNvPr id="5" name="TextBox 4">
            <a:extLst>
              <a:ext uri="{FF2B5EF4-FFF2-40B4-BE49-F238E27FC236}">
                <a16:creationId xmlns:a16="http://schemas.microsoft.com/office/drawing/2014/main" id="{8EFF713C-7034-66C8-6A95-836734B3965D}"/>
              </a:ext>
            </a:extLst>
          </p:cNvPr>
          <p:cNvSpPr txBox="1"/>
          <p:nvPr/>
        </p:nvSpPr>
        <p:spPr>
          <a:xfrm>
            <a:off x="6991927" y="3759200"/>
            <a:ext cx="4590473" cy="1825756"/>
          </a:xfrm>
          <a:prstGeom prst="rect">
            <a:avLst/>
          </a:prstGeom>
          <a:noFill/>
        </p:spPr>
        <p:txBody>
          <a:bodyPr wrap="square" rtlCol="0">
            <a:spAutoFit/>
          </a:bodyPr>
          <a:lstStyle/>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 + (b + 5) = 15 + (7 + 5)</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15 + 12</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27</a:t>
            </a:r>
          </a:p>
        </p:txBody>
      </p:sp>
      <p:cxnSp>
        <p:nvCxnSpPr>
          <p:cNvPr id="8" name="Straight Arrow Connector 7">
            <a:extLst>
              <a:ext uri="{FF2B5EF4-FFF2-40B4-BE49-F238E27FC236}">
                <a16:creationId xmlns:a16="http://schemas.microsoft.com/office/drawing/2014/main" id="{F506A4BD-A8A1-3953-7702-B63461A2B818}"/>
              </a:ext>
            </a:extLst>
          </p:cNvPr>
          <p:cNvCxnSpPr>
            <a:cxnSpLocks/>
          </p:cNvCxnSpPr>
          <p:nvPr/>
        </p:nvCxnSpPr>
        <p:spPr>
          <a:xfrm>
            <a:off x="5366327" y="2475345"/>
            <a:ext cx="3860800" cy="563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8C43BA-794A-077C-DFC3-5563E9F6C83C}"/>
              </a:ext>
            </a:extLst>
          </p:cNvPr>
          <p:cNvCxnSpPr>
            <a:cxnSpLocks/>
          </p:cNvCxnSpPr>
          <p:nvPr/>
        </p:nvCxnSpPr>
        <p:spPr>
          <a:xfrm flipH="1">
            <a:off x="4359564" y="2438400"/>
            <a:ext cx="2586181" cy="68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8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down)">
                                      <p:cBhvr>
                                        <p:cTn id="5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794327"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394691" y="527658"/>
            <a:ext cx="10159999" cy="1569660"/>
          </a:xfrm>
          <a:prstGeom prst="rect">
            <a:avLst/>
          </a:prstGeom>
        </p:spPr>
        <p:txBody>
          <a:bodyPr wrap="square">
            <a:spAutoFit/>
          </a:bodyPr>
          <a:lstStyle/>
          <a:p>
            <a:pPr lvl="0" algn="just">
              <a:defRPr/>
            </a:pPr>
            <a:r>
              <a:rPr lang="vi-VN" altLang="zh-CN" sz="24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2E11A6B-AB47-3B52-A518-7167C08C4151}"/>
              </a:ext>
            </a:extLst>
          </p:cNvPr>
          <p:cNvPicPr>
            <a:picLocks noChangeAspect="1"/>
          </p:cNvPicPr>
          <p:nvPr/>
        </p:nvPicPr>
        <p:blipFill>
          <a:blip r:embed="rId3"/>
          <a:stretch>
            <a:fillRect/>
          </a:stretch>
        </p:blipFill>
        <p:spPr>
          <a:xfrm>
            <a:off x="6466032" y="2181802"/>
            <a:ext cx="4838700" cy="2457450"/>
          </a:xfrm>
          <a:prstGeom prst="rect">
            <a:avLst/>
          </a:prstGeom>
        </p:spPr>
      </p:pic>
      <p:cxnSp>
        <p:nvCxnSpPr>
          <p:cNvPr id="5" name="Straight Connector 4">
            <a:extLst>
              <a:ext uri="{FF2B5EF4-FFF2-40B4-BE49-F238E27FC236}">
                <a16:creationId xmlns:a16="http://schemas.microsoft.com/office/drawing/2014/main" id="{AA2317BC-FD35-CF32-F357-A5D756C7D9F7}"/>
              </a:ext>
            </a:extLst>
          </p:cNvPr>
          <p:cNvCxnSpPr/>
          <p:nvPr/>
        </p:nvCxnSpPr>
        <p:spPr>
          <a:xfrm>
            <a:off x="2179782" y="1274618"/>
            <a:ext cx="6391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9BF740-FDE2-6580-BC86-0B67B6133040}"/>
              </a:ext>
            </a:extLst>
          </p:cNvPr>
          <p:cNvCxnSpPr>
            <a:cxnSpLocks/>
            <a:endCxn id="6" idx="3"/>
          </p:cNvCxnSpPr>
          <p:nvPr/>
        </p:nvCxnSpPr>
        <p:spPr>
          <a:xfrm>
            <a:off x="8774546" y="1311564"/>
            <a:ext cx="2780144" cy="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65828C-042F-A6D3-F61D-FBF791A054D1}"/>
              </a:ext>
            </a:extLst>
          </p:cNvPr>
          <p:cNvCxnSpPr>
            <a:cxnSpLocks/>
          </p:cNvCxnSpPr>
          <p:nvPr/>
        </p:nvCxnSpPr>
        <p:spPr>
          <a:xfrm>
            <a:off x="1459346" y="1634836"/>
            <a:ext cx="35744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A314B9-408E-46A0-F8D4-3C03CD0F5919}"/>
              </a:ext>
            </a:extLst>
          </p:cNvPr>
          <p:cNvCxnSpPr>
            <a:cxnSpLocks/>
          </p:cNvCxnSpPr>
          <p:nvPr/>
        </p:nvCxnSpPr>
        <p:spPr>
          <a:xfrm>
            <a:off x="5135419" y="1625600"/>
            <a:ext cx="6289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60CCED-7487-46F0-466C-CEB4EA1A8D37}"/>
              </a:ext>
            </a:extLst>
          </p:cNvPr>
          <p:cNvSpPr txBox="1"/>
          <p:nvPr/>
        </p:nvSpPr>
        <p:spPr>
          <a:xfrm>
            <a:off x="544945" y="3066472"/>
            <a:ext cx="5634182" cy="1938992"/>
          </a:xfrm>
          <a:prstGeom prst="rect">
            <a:avLst/>
          </a:prstGeom>
          <a:noFill/>
        </p:spPr>
        <p:txBody>
          <a:bodyPr wrap="square" rtlCol="0">
            <a:spAutoFit/>
          </a:bodyPr>
          <a:lstStyle/>
          <a:p>
            <a:pPr algn="ctr"/>
            <a:r>
              <a:rPr lang="en-US" sz="2400" b="1" u="sng" dirty="0" err="1">
                <a:solidFill>
                  <a:srgbClr val="FF0000"/>
                </a:solidFill>
                <a:latin typeface="Cambria" panose="02040503050406030204" pitchFamily="18" charset="0"/>
                <a:ea typeface="Cambria" panose="02040503050406030204" pitchFamily="18" charset="0"/>
              </a:rPr>
              <a:t>Bài</a:t>
            </a:r>
            <a:r>
              <a:rPr lang="en-US" sz="2400" b="1" u="sng" dirty="0">
                <a:solidFill>
                  <a:srgbClr val="FF0000"/>
                </a:solidFill>
                <a:latin typeface="Cambria" panose="02040503050406030204" pitchFamily="18" charset="0"/>
                <a:ea typeface="Cambria" panose="02040503050406030204" pitchFamily="18" charset="0"/>
              </a:rPr>
              <a:t> </a:t>
            </a:r>
            <a:r>
              <a:rPr lang="en-US" sz="2400" b="1" u="sng" dirty="0" err="1">
                <a:solidFill>
                  <a:srgbClr val="FF0000"/>
                </a:solidFill>
                <a:latin typeface="Cambria" panose="02040503050406030204" pitchFamily="18" charset="0"/>
                <a:ea typeface="Cambria" panose="02040503050406030204" pitchFamily="18" charset="0"/>
              </a:rPr>
              <a:t>giải</a:t>
            </a:r>
            <a:r>
              <a:rPr lang="en-US" sz="2400" b="1" u="sng" dirty="0">
                <a:solidFill>
                  <a:srgbClr val="FF0000"/>
                </a:solidFill>
                <a:latin typeface="Cambria" panose="02040503050406030204" pitchFamily="18" charset="0"/>
                <a:ea typeface="Cambria" panose="02040503050406030204" pitchFamily="18" charset="0"/>
              </a:rPr>
              <a:t>:</a:t>
            </a:r>
          </a:p>
          <a:p>
            <a:pPr algn="ctr"/>
            <a:r>
              <a:rPr lang="vi-VN" sz="2400" b="1" dirty="0">
                <a:solidFill>
                  <a:srgbClr val="FF0000"/>
                </a:solidFill>
                <a:latin typeface="Cambria" panose="02040503050406030204" pitchFamily="18" charset="0"/>
                <a:ea typeface="Cambria" panose="02040503050406030204" pitchFamily="18" charset="0"/>
              </a:rPr>
              <a:t>Quãng đường Việt cần đi dài số mét là:</a:t>
            </a:r>
          </a:p>
          <a:p>
            <a:pPr algn="ctr"/>
            <a:r>
              <a:rPr lang="vi-VN" sz="2400" b="1" dirty="0">
                <a:solidFill>
                  <a:srgbClr val="FF0000"/>
                </a:solidFill>
                <a:latin typeface="Cambria" panose="02040503050406030204" pitchFamily="18" charset="0"/>
                <a:ea typeface="Cambria" panose="02040503050406030204" pitchFamily="18" charset="0"/>
              </a:rPr>
              <a:t>182 + 75 + 218 = (182 + 218) + 75</a:t>
            </a:r>
          </a:p>
          <a:p>
            <a:pPr algn="ct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400 + 75 = 475 (m)</a:t>
            </a:r>
          </a:p>
          <a:p>
            <a:pPr algn="r"/>
            <a:r>
              <a:rPr lang="vi-VN" sz="2400" b="1" dirty="0">
                <a:solidFill>
                  <a:srgbClr val="FF0000"/>
                </a:solidFill>
                <a:latin typeface="Cambria" panose="02040503050406030204" pitchFamily="18" charset="0"/>
                <a:ea typeface="Cambria" panose="02040503050406030204" pitchFamily="18" charset="0"/>
              </a:rPr>
              <a:t>Đáp số: 475 mét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80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up)">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up)">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up)">
                                      <p:cBhvr>
                                        <p:cTn id="53" dur="500"/>
                                        <p:tgtEl>
                                          <p:spTgt spid="1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3">
                                            <p:txEl>
                                              <p:pRg st="4" end="4"/>
                                            </p:txEl>
                                          </p:spTgt>
                                        </p:tgtEl>
                                        <p:attrNameLst>
                                          <p:attrName>style.visibility</p:attrName>
                                        </p:attrNameLst>
                                      </p:cBhvr>
                                      <p:to>
                                        <p:strVal val="visible"/>
                                      </p:to>
                                    </p:set>
                                    <p:animEffect transition="in" filter="wipe(up)">
                                      <p:cBhvr>
                                        <p:cTn id="58"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179</TotalTime>
  <Words>375</Words>
  <Application>Microsoft Office PowerPoint</Application>
  <PresentationFormat>Widescreen</PresentationFormat>
  <Paragraphs>54</Paragraphs>
  <Slides>11</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等线</vt:lpstr>
      <vt:lpstr>Arial</vt:lpstr>
      <vt:lpstr>Calibri</vt:lpstr>
      <vt:lpstr>Cambria</vt:lpstr>
      <vt:lpstr>Times New Roman</vt:lpstr>
      <vt:lpstr>思源黑体 CN Regular</vt:lpstr>
      <vt:lpstr>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2001hongha2001@gmail.com</cp:lastModifiedBy>
  <cp:revision>31</cp:revision>
  <dcterms:created xsi:type="dcterms:W3CDTF">2023-09-11T11:44:19Z</dcterms:created>
  <dcterms:modified xsi:type="dcterms:W3CDTF">2024-11-29T01:46:40Z</dcterms:modified>
  <cp:category>9Slide.vn</cp:category>
</cp:coreProperties>
</file>