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6"/>
  </p:notesMasterIdLst>
  <p:sldIdLst>
    <p:sldId id="344" r:id="rId4"/>
    <p:sldId id="3907" r:id="rId5"/>
    <p:sldId id="3906" r:id="rId6"/>
    <p:sldId id="3945" r:id="rId7"/>
    <p:sldId id="3946" r:id="rId8"/>
    <p:sldId id="3949" r:id="rId9"/>
    <p:sldId id="3908" r:id="rId10"/>
    <p:sldId id="3911" r:id="rId11"/>
    <p:sldId id="3920" r:id="rId12"/>
    <p:sldId id="3919" r:id="rId13"/>
    <p:sldId id="3950" r:id="rId14"/>
    <p:sldId id="3926" r:id="rId15"/>
    <p:sldId id="3924" r:id="rId16"/>
    <p:sldId id="3928" r:id="rId17"/>
    <p:sldId id="3951" r:id="rId18"/>
    <p:sldId id="3929" r:id="rId19"/>
    <p:sldId id="3930" r:id="rId20"/>
    <p:sldId id="3933" r:id="rId21"/>
    <p:sldId id="3934" r:id="rId22"/>
    <p:sldId id="312" r:id="rId23"/>
    <p:sldId id="313" r:id="rId24"/>
    <p:sldId id="314" r:id="rId25"/>
    <p:sldId id="315" r:id="rId26"/>
    <p:sldId id="261" r:id="rId27"/>
    <p:sldId id="257" r:id="rId28"/>
    <p:sldId id="262" r:id="rId29"/>
    <p:sldId id="263" r:id="rId30"/>
    <p:sldId id="264" r:id="rId31"/>
    <p:sldId id="3943" r:id="rId32"/>
    <p:sldId id="3952" r:id="rId33"/>
    <p:sldId id="3940" r:id="rId34"/>
    <p:sldId id="394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63082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12/1/2024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2024/12/1</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2024/12/1</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12/1/2024</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2024/12/1</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2024/12/1</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2024/12/1</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2024/12/1</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7.jp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840094FC-3A96-AE1D-A348-934C1A63A6B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430125" y="219075"/>
            <a:ext cx="1200150" cy="1200150"/>
          </a:xfrm>
          <a:prstGeom prst="rect">
            <a:avLst/>
          </a:prstGeom>
        </p:spPr>
      </p:pic>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F6446454-2D5F-C012-BFED-7D0E6D78BA7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30125" y="219075"/>
            <a:ext cx="1200150" cy="1200150"/>
          </a:xfrm>
          <a:prstGeom prst="rect">
            <a:avLst/>
          </a:prstGeom>
        </p:spPr>
      </p:pic>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pic>
        <p:nvPicPr>
          <p:cNvPr id="2" name="Picture 1" descr="A pink background with white leaves and black text&#10;&#10;Description automatically generated">
            <a:extLst>
              <a:ext uri="{FF2B5EF4-FFF2-40B4-BE49-F238E27FC236}">
                <a16:creationId xmlns:a16="http://schemas.microsoft.com/office/drawing/2014/main" id="{08F8BFEE-E3C5-D32B-6EED-B3DBC1E53A98}"/>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0.png"/><Relationship Id="rId17" Type="http://schemas.openxmlformats.org/officeDocument/2006/relationships/image" Target="../media/image43.png"/><Relationship Id="rId2" Type="http://schemas.openxmlformats.org/officeDocument/2006/relationships/image" Target="../media/image34.gif"/><Relationship Id="rId16" Type="http://schemas.openxmlformats.org/officeDocument/2006/relationships/image" Target="../media/image42.png"/><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9.png"/><Relationship Id="rId5" Type="http://schemas.openxmlformats.org/officeDocument/2006/relationships/image" Target="../media/image36.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8.png"/><Relationship Id="rId1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microsoft.com/office/2007/relationships/hdphoto" Target="../media/hdphoto5.wdp"/><Relationship Id="rId3" Type="http://schemas.openxmlformats.org/officeDocument/2006/relationships/image" Target="../media/image35.png"/><Relationship Id="rId7" Type="http://schemas.microsoft.com/office/2007/relationships/hdphoto" Target="../media/hdphoto6.wdp"/><Relationship Id="rId12" Type="http://schemas.openxmlformats.org/officeDocument/2006/relationships/image" Target="../media/image37.png"/><Relationship Id="rId2" Type="http://schemas.openxmlformats.org/officeDocument/2006/relationships/image" Target="../media/image34.gif"/><Relationship Id="rId1" Type="http://schemas.openxmlformats.org/officeDocument/2006/relationships/slideLayout" Target="../slideLayouts/slideLayout55.xml"/><Relationship Id="rId6" Type="http://schemas.openxmlformats.org/officeDocument/2006/relationships/image" Target="../media/image38.png"/><Relationship Id="rId11" Type="http://schemas.microsoft.com/office/2007/relationships/hdphoto" Target="../media/hdphoto4.wdp"/><Relationship Id="rId5" Type="http://schemas.openxmlformats.org/officeDocument/2006/relationships/image" Target="../media/image43.png"/><Relationship Id="rId10" Type="http://schemas.openxmlformats.org/officeDocument/2006/relationships/image" Target="../media/image36.png"/><Relationship Id="rId4" Type="http://schemas.microsoft.com/office/2007/relationships/hdphoto" Target="../media/hdphoto3.wdp"/><Relationship Id="rId9" Type="http://schemas.microsoft.com/office/2007/relationships/hdphoto" Target="../media/hdphoto8.wdp"/><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0.png"/><Relationship Id="rId17" Type="http://schemas.openxmlformats.org/officeDocument/2006/relationships/image" Target="../media/image43.png"/><Relationship Id="rId2" Type="http://schemas.openxmlformats.org/officeDocument/2006/relationships/image" Target="../media/image34.gif"/><Relationship Id="rId16" Type="http://schemas.openxmlformats.org/officeDocument/2006/relationships/image" Target="../media/image42.png"/><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9.png"/><Relationship Id="rId5" Type="http://schemas.openxmlformats.org/officeDocument/2006/relationships/image" Target="../media/image36.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8.png"/><Relationship Id="rId1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gif"/><Relationship Id="rId1" Type="http://schemas.openxmlformats.org/officeDocument/2006/relationships/slideLayout" Target="../slideLayouts/slideLayout55.xml"/><Relationship Id="rId6" Type="http://schemas.microsoft.com/office/2007/relationships/hdphoto" Target="../media/hdphoto4.wdp"/><Relationship Id="rId5" Type="http://schemas.openxmlformats.org/officeDocument/2006/relationships/image" Target="../media/image36.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37.png"/><Relationship Id="rId12" Type="http://schemas.microsoft.com/office/2007/relationships/hdphoto" Target="../media/hdphoto7.wdp"/><Relationship Id="rId2" Type="http://schemas.openxmlformats.org/officeDocument/2006/relationships/image" Target="../media/image34.gif"/><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40.png"/><Relationship Id="rId5" Type="http://schemas.openxmlformats.org/officeDocument/2006/relationships/image" Target="../media/image3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9.png"/><Relationship Id="rId14" Type="http://schemas.microsoft.com/office/2007/relationships/hdphoto" Target="../media/hdphoto8.wdp"/></Relationships>
</file>

<file path=ppt/slides/_rels/slide2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34.gif"/><Relationship Id="rId1" Type="http://schemas.openxmlformats.org/officeDocument/2006/relationships/slideLayout" Target="../slideLayouts/slideLayout55.xml"/><Relationship Id="rId6" Type="http://schemas.microsoft.com/office/2007/relationships/hdphoto" Target="../media/hdphoto8.wdp"/><Relationship Id="rId11" Type="http://schemas.openxmlformats.org/officeDocument/2006/relationships/image" Target="../media/image45.png"/><Relationship Id="rId5" Type="http://schemas.openxmlformats.org/officeDocument/2006/relationships/image" Target="../media/image42.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5.png"/><Relationship Id="rId7" Type="http://schemas.openxmlformats.org/officeDocument/2006/relationships/image" Target="../media/image37.png"/><Relationship Id="rId12" Type="http://schemas.microsoft.com/office/2007/relationships/hdphoto" Target="../media/hdphoto8.wdp"/><Relationship Id="rId2" Type="http://schemas.openxmlformats.org/officeDocument/2006/relationships/image" Target="../media/image34.gif"/><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42.png"/><Relationship Id="rId5" Type="http://schemas.openxmlformats.org/officeDocument/2006/relationships/image" Target="../media/image3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gif"/><Relationship Id="rId1" Type="http://schemas.openxmlformats.org/officeDocument/2006/relationships/slideLayout" Target="../slideLayouts/slideLayout55.xml"/><Relationship Id="rId6" Type="http://schemas.microsoft.com/office/2007/relationships/hdphoto" Target="../media/hdphoto4.wdp"/><Relationship Id="rId5" Type="http://schemas.openxmlformats.org/officeDocument/2006/relationships/image" Target="../media/image3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gif"/><Relationship Id="rId1" Type="http://schemas.openxmlformats.org/officeDocument/2006/relationships/slideLayout" Target="../slideLayouts/slideLayout26.xml"/><Relationship Id="rId6" Type="http://schemas.microsoft.com/office/2007/relationships/hdphoto" Target="../media/hdphoto4.wdp"/><Relationship Id="rId5" Type="http://schemas.openxmlformats.org/officeDocument/2006/relationships/image" Target="../media/image3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8.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7.png"/><Relationship Id="rId5" Type="http://schemas.microsoft.com/office/2007/relationships/hdphoto" Target="../media/hdphoto1.wdp"/><Relationship Id="rId4" Type="http://schemas.openxmlformats.org/officeDocument/2006/relationships/image" Target="../media/image27.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8.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7.png"/><Relationship Id="rId5" Type="http://schemas.microsoft.com/office/2007/relationships/hdphoto" Target="../media/hdphoto1.wdp"/><Relationship Id="rId4" Type="http://schemas.openxmlformats.org/officeDocument/2006/relationships/image" Target="../media/image27.png"/><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 descr="E:\0000000我图PPT\03.20\亲子乐园\亲子乐园副本.png"/>
          <p:cNvPicPr preferRelativeResize="0"/>
          <p:nvPr/>
        </p:nvPicPr>
        <p:blipFill rotWithShape="1">
          <a:blip r:embed="rId3">
            <a:alphaModFix/>
          </a:blip>
          <a:srcRect/>
          <a:stretch/>
        </p:blipFill>
        <p:spPr>
          <a:xfrm>
            <a:off x="-42419" y="-27384"/>
            <a:ext cx="12255059" cy="6860117"/>
          </a:xfrm>
          <a:prstGeom prst="rect">
            <a:avLst/>
          </a:prstGeom>
          <a:noFill/>
          <a:ln>
            <a:noFill/>
          </a:ln>
        </p:spPr>
      </p:pic>
      <p:pic>
        <p:nvPicPr>
          <p:cNvPr id="357" name="Google Shape;357;p1" descr="E:\0000000我图PPT\03.20\亲子乐园\r6t.png"/>
          <p:cNvPicPr preferRelativeResize="0"/>
          <p:nvPr/>
        </p:nvPicPr>
        <p:blipFill rotWithShape="1">
          <a:blip r:embed="rId4">
            <a:alphaModFix/>
          </a:blip>
          <a:srcRect/>
          <a:stretch/>
        </p:blipFill>
        <p:spPr>
          <a:xfrm>
            <a:off x="-240704" y="-507437"/>
            <a:ext cx="12865429" cy="7399424"/>
          </a:xfrm>
          <a:prstGeom prst="rect">
            <a:avLst/>
          </a:prstGeom>
          <a:noFill/>
          <a:ln>
            <a:noFill/>
          </a:ln>
        </p:spPr>
      </p:pic>
      <p:pic>
        <p:nvPicPr>
          <p:cNvPr id="358" name="Google Shape;358;p1" descr="E:\0000000我图PPT\03.20\亲子乐园\34.png"/>
          <p:cNvPicPr preferRelativeResize="0"/>
          <p:nvPr/>
        </p:nvPicPr>
        <p:blipFill rotWithShape="1">
          <a:blip r:embed="rId5">
            <a:alphaModFix/>
          </a:blip>
          <a:srcRect/>
          <a:stretch/>
        </p:blipFill>
        <p:spPr>
          <a:xfrm>
            <a:off x="4" y="3934376"/>
            <a:ext cx="12194117" cy="2926800"/>
          </a:xfrm>
          <a:prstGeom prst="rect">
            <a:avLst/>
          </a:prstGeom>
          <a:noFill/>
          <a:ln>
            <a:noFill/>
          </a:ln>
        </p:spPr>
      </p:pic>
      <p:pic>
        <p:nvPicPr>
          <p:cNvPr id="359" name="Google Shape;359;p1" descr="E:\0000000我图PPT\03.20\亲子乐园\56y.png"/>
          <p:cNvPicPr preferRelativeResize="0"/>
          <p:nvPr/>
        </p:nvPicPr>
        <p:blipFill rotWithShape="1">
          <a:blip r:embed="rId6">
            <a:alphaModFix/>
          </a:blip>
          <a:srcRect/>
          <a:stretch/>
        </p:blipFill>
        <p:spPr>
          <a:xfrm>
            <a:off x="-42413" y="4187132"/>
            <a:ext cx="7469361" cy="2597525"/>
          </a:xfrm>
          <a:prstGeom prst="rect">
            <a:avLst/>
          </a:prstGeom>
          <a:noFill/>
          <a:ln>
            <a:noFill/>
          </a:ln>
        </p:spPr>
      </p:pic>
      <p:pic>
        <p:nvPicPr>
          <p:cNvPr id="360" name="Google Shape;360;p1" descr="E:\0000000我图PPT\03.20\亲子乐园\ty.png"/>
          <p:cNvPicPr preferRelativeResize="0"/>
          <p:nvPr/>
        </p:nvPicPr>
        <p:blipFill rotWithShape="1">
          <a:blip r:embed="rId7">
            <a:alphaModFix/>
          </a:blip>
          <a:srcRect/>
          <a:stretch/>
        </p:blipFill>
        <p:spPr>
          <a:xfrm>
            <a:off x="6926572" y="3192275"/>
            <a:ext cx="4268259" cy="4027932"/>
          </a:xfrm>
          <a:prstGeom prst="rect">
            <a:avLst/>
          </a:prstGeom>
          <a:noFill/>
          <a:ln>
            <a:noFill/>
          </a:ln>
        </p:spPr>
      </p:pic>
      <p:pic>
        <p:nvPicPr>
          <p:cNvPr id="361" name="Google Shape;361;p1" descr="E:\0000000我图PPT\03.20\亲子乐园\568io.png"/>
          <p:cNvPicPr preferRelativeResize="0"/>
          <p:nvPr/>
        </p:nvPicPr>
        <p:blipFill rotWithShape="1">
          <a:blip r:embed="rId8">
            <a:alphaModFix/>
          </a:blip>
          <a:srcRect l="67532" t="19027" r="11037" b="19634"/>
          <a:stretch/>
        </p:blipFill>
        <p:spPr>
          <a:xfrm>
            <a:off x="10239557" y="-162231"/>
            <a:ext cx="2139785" cy="2183475"/>
          </a:xfrm>
          <a:prstGeom prst="rect">
            <a:avLst/>
          </a:prstGeom>
          <a:noFill/>
          <a:ln>
            <a:noFill/>
          </a:ln>
        </p:spPr>
      </p:pic>
      <p:pic>
        <p:nvPicPr>
          <p:cNvPr id="362" name="Google Shape;362;p1" descr="E:\0000000我图PPT\03.20\亲子乐园\568io.png"/>
          <p:cNvPicPr preferRelativeResize="0"/>
          <p:nvPr/>
        </p:nvPicPr>
        <p:blipFill rotWithShape="1">
          <a:blip r:embed="rId8">
            <a:alphaModFix/>
          </a:blip>
          <a:srcRect l="3846" t="10300" r="70716" b="10732"/>
          <a:stretch/>
        </p:blipFill>
        <p:spPr>
          <a:xfrm>
            <a:off x="-310527" y="-426956"/>
            <a:ext cx="2540000" cy="2810933"/>
          </a:xfrm>
          <a:prstGeom prst="rect">
            <a:avLst/>
          </a:prstGeom>
          <a:noFill/>
          <a:ln>
            <a:noFill/>
          </a:ln>
        </p:spPr>
      </p:pic>
      <p:sp>
        <p:nvSpPr>
          <p:cNvPr id="364" name="Google Shape;364;p1"/>
          <p:cNvSpPr/>
          <p:nvPr/>
        </p:nvSpPr>
        <p:spPr>
          <a:xfrm>
            <a:off x="2067395" y="2726347"/>
            <a:ext cx="8219284" cy="1455200"/>
          </a:xfrm>
          <a:prstGeom prst="roundRect">
            <a:avLst>
              <a:gd name="adj" fmla="val 50000"/>
            </a:avLst>
          </a:prstGeom>
          <a:noFill/>
          <a:ln>
            <a:noFill/>
          </a:ln>
        </p:spPr>
        <p:txBody>
          <a:bodyPr spcFirstLastPara="1" wrap="square" lIns="162233" tIns="81100" rIns="162233" bIns="81100" anchor="ctr" anchorCtr="0">
            <a:noAutofit/>
          </a:bodyPr>
          <a:lstStyle/>
          <a:p>
            <a:pPr algn="ctr"/>
            <a:r>
              <a:rPr lang="vi-VN" sz="5333" b="1">
                <a:solidFill>
                  <a:srgbClr val="FF0000"/>
                </a:solidFill>
                <a:latin typeface="Times New Roman" panose="02020603050405020304" pitchFamily="18" charset="0"/>
                <a:cs typeface="Times New Roman" panose="02020603050405020304" pitchFamily="18" charset="0"/>
                <a:sym typeface="Arial"/>
              </a:rPr>
              <a:t>KHOA HỌC </a:t>
            </a:r>
            <a:r>
              <a:rPr lang="en-US" sz="5333" b="1" dirty="0">
                <a:solidFill>
                  <a:srgbClr val="FF0000"/>
                </a:solidFill>
                <a:latin typeface="Times New Roman" panose="02020603050405020304" pitchFamily="18" charset="0"/>
                <a:cs typeface="Times New Roman" panose="02020603050405020304" pitchFamily="18" charset="0"/>
                <a:sym typeface="Arial"/>
              </a:rPr>
              <a:t>LỚP 4</a:t>
            </a:r>
          </a:p>
          <a:p>
            <a:pPr algn="ctr"/>
            <a:r>
              <a:rPr lang="en-US" sz="3200" b="1" dirty="0">
                <a:solidFill>
                  <a:srgbClr val="FF0000"/>
                </a:solidFill>
                <a:latin typeface="Times New Roman" panose="02020603050405020304" pitchFamily="18" charset="0"/>
                <a:cs typeface="Times New Roman" panose="02020603050405020304" pitchFamily="18" charset="0"/>
              </a:rPr>
              <a:t>GIÁO VIÊN: NGUYỄN THỊ LINH</a:t>
            </a:r>
            <a:endParaRPr sz="3200" b="1" dirty="0">
              <a:solidFill>
                <a:srgbClr val="FF0000"/>
              </a:solidFill>
              <a:latin typeface="Times New Roman" panose="02020603050405020304" pitchFamily="18" charset="0"/>
              <a:cs typeface="Times New Roman" panose="02020603050405020304" pitchFamily="18" charset="0"/>
              <a:sym typeface="Arial"/>
            </a:endParaRPr>
          </a:p>
        </p:txBody>
      </p:sp>
      <p:pic>
        <p:nvPicPr>
          <p:cNvPr id="373" name="Google Shape;373;p1"/>
          <p:cNvPicPr preferRelativeResize="0"/>
          <p:nvPr/>
        </p:nvPicPr>
        <p:blipFill rotWithShape="1">
          <a:blip r:embed="rId9">
            <a:alphaModFix/>
          </a:blip>
          <a:srcRect/>
          <a:stretch/>
        </p:blipFill>
        <p:spPr>
          <a:xfrm>
            <a:off x="5211436" y="1338066"/>
            <a:ext cx="1769125" cy="1425133"/>
          </a:xfrm>
          <a:prstGeom prst="rect">
            <a:avLst/>
          </a:prstGeom>
          <a:noFill/>
          <a:ln>
            <a:noFill/>
          </a:ln>
        </p:spPr>
      </p:pic>
      <p:sp>
        <p:nvSpPr>
          <p:cNvPr id="5" name="Rectangle 4">
            <a:extLst>
              <a:ext uri="{FF2B5EF4-FFF2-40B4-BE49-F238E27FC236}">
                <a16:creationId xmlns:a16="http://schemas.microsoft.com/office/drawing/2014/main" id="{34A6E258-8A44-A97A-1D06-54DCCF8FC6B0}"/>
              </a:ext>
            </a:extLst>
          </p:cNvPr>
          <p:cNvSpPr/>
          <p:nvPr/>
        </p:nvSpPr>
        <p:spPr>
          <a:xfrm>
            <a:off x="1168714" y="1068579"/>
            <a:ext cx="9854572" cy="5039319"/>
          </a:xfrm>
          <a:prstGeom prst="rect">
            <a:avLst/>
          </a:prstGeom>
          <a:noFill/>
        </p:spPr>
        <p:txBody>
          <a:bodyPr spcFirstLastPara="1" wrap="none" lIns="121920" tIns="60960" rIns="121920" bIns="60960" numCol="1">
            <a:prstTxWarp prst="textArchUp">
              <a:avLst>
                <a:gd name="adj" fmla="val 10229978"/>
              </a:avLst>
            </a:prstTxWarp>
            <a:spAutoFit/>
          </a:bodyPr>
          <a:lstStyle/>
          <a:p>
            <a:pPr algn="ctr"/>
            <a:r>
              <a:rPr lang="en-US" sz="4267" b="1" dirty="0">
                <a:ln w="0"/>
                <a:solidFill>
                  <a:srgbClr val="00B0F0"/>
                </a:solidFill>
                <a:latin typeface="Times New Roman" panose="02020603050405020304" pitchFamily="18" charset="0"/>
                <a:cs typeface="Times New Roman" panose="02020603050405020304" pitchFamily="18" charset="0"/>
              </a:rPr>
              <a:t>CHÀO MỪNG CÁC THẦY CÔ VỀ DỰ GIỜ</a:t>
            </a:r>
          </a:p>
        </p:txBody>
      </p:sp>
      <p:sp>
        <p:nvSpPr>
          <p:cNvPr id="6" name="Rectangle 5">
            <a:extLst>
              <a:ext uri="{FF2B5EF4-FFF2-40B4-BE49-F238E27FC236}">
                <a16:creationId xmlns:a16="http://schemas.microsoft.com/office/drawing/2014/main" id="{B1AF99FF-7B99-636B-177B-10FBDBD1B1A7}"/>
              </a:ext>
            </a:extLst>
          </p:cNvPr>
          <p:cNvSpPr/>
          <p:nvPr/>
        </p:nvSpPr>
        <p:spPr>
          <a:xfrm>
            <a:off x="5972858" y="2813447"/>
            <a:ext cx="246286" cy="1231106"/>
          </a:xfrm>
          <a:prstGeom prst="rect">
            <a:avLst/>
          </a:prstGeom>
          <a:noFill/>
        </p:spPr>
        <p:txBody>
          <a:bodyPr wrap="none" lIns="121920" tIns="60960" rIns="121920" bIns="60960">
            <a:spAutoFit/>
          </a:bodyPr>
          <a:lstStyle/>
          <a:p>
            <a:pPr algn="ctr"/>
            <a:endParaRPr lang="en-US" sz="7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3381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12" name="Picture 11">
            <a:extLst>
              <a:ext uri="{FF2B5EF4-FFF2-40B4-BE49-F238E27FC236}">
                <a16:creationId xmlns:a16="http://schemas.microsoft.com/office/drawing/2014/main" id="{A7683CC3-649F-5781-4C9F-00B2DA64F58A}"/>
              </a:ext>
            </a:extLst>
          </p:cNvPr>
          <p:cNvPicPr>
            <a:picLocks noChangeAspect="1"/>
          </p:cNvPicPr>
          <p:nvPr/>
        </p:nvPicPr>
        <p:blipFill>
          <a:blip r:embed="rId9"/>
          <a:stretch>
            <a:fillRect/>
          </a:stretch>
        </p:blipFill>
        <p:spPr>
          <a:xfrm>
            <a:off x="977938" y="1984156"/>
            <a:ext cx="10845724" cy="2127688"/>
          </a:xfrm>
          <a:prstGeom prst="rect">
            <a:avLst/>
          </a:prstGeom>
        </p:spPr>
      </p:pic>
      <p:pic>
        <p:nvPicPr>
          <p:cNvPr id="14" name="Picture 13">
            <a:extLst>
              <a:ext uri="{FF2B5EF4-FFF2-40B4-BE49-F238E27FC236}">
                <a16:creationId xmlns:a16="http://schemas.microsoft.com/office/drawing/2014/main" id="{1F7D9915-D080-0F70-3977-8E81B0E5FD9F}"/>
              </a:ext>
            </a:extLst>
          </p:cNvPr>
          <p:cNvPicPr>
            <a:picLocks noChangeAspect="1"/>
          </p:cNvPicPr>
          <p:nvPr/>
        </p:nvPicPr>
        <p:blipFill>
          <a:blip r:embed="rId10"/>
          <a:stretch>
            <a:fillRect/>
          </a:stretch>
        </p:blipFill>
        <p:spPr>
          <a:xfrm>
            <a:off x="4942609" y="3920838"/>
            <a:ext cx="2402032" cy="749873"/>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B0123-78F0-44A9-A912-96C11789354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857</Words>
  <Application>Microsoft Office PowerPoint</Application>
  <PresentationFormat>Widescreen</PresentationFormat>
  <Paragraphs>65</Paragraphs>
  <Slides>32</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等线</vt:lpstr>
      <vt:lpstr>等线 Light</vt:lpstr>
      <vt:lpstr>微软雅黑</vt:lpstr>
      <vt:lpstr>Algerian</vt:lpstr>
      <vt:lpstr>Arial</vt:lpstr>
      <vt:lpstr>Calibri</vt:lpstr>
      <vt:lpstr>Calibri Light</vt:lpstr>
      <vt:lpstr>Cambria</vt:lpstr>
      <vt:lpstr>Lato</vt:lpstr>
      <vt:lpstr>Patrick Hand</vt:lpstr>
      <vt:lpstr>Times New Roman</vt:lpstr>
      <vt:lpstr>千图网海量PPT模板www.58pic.com ​​</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Chiến Nguyễn minh</cp:lastModifiedBy>
  <cp:revision>43</cp:revision>
  <dcterms:created xsi:type="dcterms:W3CDTF">2023-08-09T10:06:45Z</dcterms:created>
  <dcterms:modified xsi:type="dcterms:W3CDTF">2024-12-01T05:24:32Z</dcterms:modified>
</cp:coreProperties>
</file>