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5"/>
  </p:notesMasterIdLst>
  <p:sldIdLst>
    <p:sldId id="271" r:id="rId6"/>
    <p:sldId id="265" r:id="rId7"/>
    <p:sldId id="266" r:id="rId8"/>
    <p:sldId id="267" r:id="rId9"/>
    <p:sldId id="268" r:id="rId10"/>
    <p:sldId id="258" r:id="rId11"/>
    <p:sldId id="262" r:id="rId12"/>
    <p:sldId id="264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356089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299429" y="3065522"/>
            <a:ext cx="814178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HOẠT ĐỘNG VẬN DỤNG SÁNG TẠO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5" y="1"/>
            <a:ext cx="6114082" cy="4493940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7926" y="518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1" y="0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855" y="419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103</Words>
  <Application>Microsoft Office PowerPoint</Application>
  <PresentationFormat>Widescreen</PresentationFormat>
  <Paragraphs>14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#9Slide05 Dancing Script</vt:lpstr>
      <vt:lpstr>Arial</vt:lpstr>
      <vt:lpstr>Calibri</vt:lpstr>
      <vt:lpstr>Calibri Light</vt:lpstr>
      <vt:lpstr>Time nes New Roman</vt:lpstr>
      <vt:lpstr>Times New Roman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</cp:revision>
  <dcterms:created xsi:type="dcterms:W3CDTF">2022-04-04T07:27:39Z</dcterms:created>
  <dcterms:modified xsi:type="dcterms:W3CDTF">2024-12-01T14:44:54Z</dcterms:modified>
</cp:coreProperties>
</file>