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4"/>
  </p:notesMasterIdLst>
  <p:sldIdLst>
    <p:sldId id="622" r:id="rId2"/>
    <p:sldId id="617" r:id="rId3"/>
    <p:sldId id="543" r:id="rId4"/>
    <p:sldId id="563" r:id="rId5"/>
    <p:sldId id="542" r:id="rId6"/>
    <p:sldId id="496" r:id="rId7"/>
    <p:sldId id="609" r:id="rId8"/>
    <p:sldId id="618" r:id="rId9"/>
    <p:sldId id="614" r:id="rId10"/>
    <p:sldId id="619" r:id="rId11"/>
    <p:sldId id="607" r:id="rId12"/>
    <p:sldId id="620" r:id="rId13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69" d="100"/>
          <a:sy n="69" d="100"/>
        </p:scale>
        <p:origin x="576" y="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6.png"/><Relationship Id="rId7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8.wdp"/><Relationship Id="rId4" Type="http://schemas.openxmlformats.org/officeDocument/2006/relationships/image" Target="../media/image19.png"/><Relationship Id="rId9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6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7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microsoft.com/office/2007/relationships/hdphoto" Target="../media/hdphoto8.wdp"/><Relationship Id="rId5" Type="http://schemas.openxmlformats.org/officeDocument/2006/relationships/image" Target="../media/image13.png"/><Relationship Id="rId10" Type="http://schemas.openxmlformats.org/officeDocument/2006/relationships/image" Target="../media/image19.png"/><Relationship Id="rId4" Type="http://schemas.microsoft.com/office/2007/relationships/hdphoto" Target="../media/hdphoto4.wdp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microsoft.com/office/2007/relationships/hdphoto" Target="../media/hdphoto8.wdp"/><Relationship Id="rId5" Type="http://schemas.openxmlformats.org/officeDocument/2006/relationships/image" Target="../media/image13.png"/><Relationship Id="rId10" Type="http://schemas.openxmlformats.org/officeDocument/2006/relationships/image" Target="../media/image19.png"/><Relationship Id="rId4" Type="http://schemas.microsoft.com/office/2007/relationships/hdphoto" Target="../media/hdphoto4.wdp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microsoft.com/office/2007/relationships/hdphoto" Target="../media/hdphoto4.wdp"/><Relationship Id="rId7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microsoft.com/office/2007/relationships/hdphoto" Target="../media/hdphoto7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图片 6">
            <a:extLst>
              <a:ext uri="{FF2B5EF4-FFF2-40B4-BE49-F238E27FC236}">
                <a16:creationId xmlns:a16="http://schemas.microsoft.com/office/drawing/2014/main" id="{FC9CFFE0-6808-38FB-9BB7-960DF254E3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957" y="75632"/>
            <a:ext cx="12574429" cy="662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9">
            <a:extLst>
              <a:ext uri="{FF2B5EF4-FFF2-40B4-BE49-F238E27FC236}">
                <a16:creationId xmlns:a16="http://schemas.microsoft.com/office/drawing/2014/main" id="{FECC35C4-3AC0-40EA-5B66-6E8A40A17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4347" y="2004538"/>
            <a:ext cx="3856196" cy="59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4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21532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vi-VN" sz="324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NHẠC </a:t>
            </a:r>
            <a:r>
              <a:rPr lang="vi-VN" altLang="vi-VN" sz="324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altLang="vi-VN" sz="324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vi-VN" sz="3240" b="1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2F9338-D924-9DF3-B24A-0641939B5832}"/>
              </a:ext>
            </a:extLst>
          </p:cNvPr>
          <p:cNvSpPr/>
          <p:nvPr/>
        </p:nvSpPr>
        <p:spPr>
          <a:xfrm>
            <a:off x="1901915" y="1538767"/>
            <a:ext cx="8936810" cy="5617849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 defTabSz="822939">
              <a:defRPr/>
            </a:pP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QUÝ THẦY CÔ VỀ DỰ GIỜ THĂM LỚP</a:t>
            </a:r>
            <a:endParaRPr lang="en-US" sz="3600" b="1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77CD91-AEEB-82A6-D860-A29B882A3C85}"/>
              </a:ext>
            </a:extLst>
          </p:cNvPr>
          <p:cNvSpPr/>
          <p:nvPr/>
        </p:nvSpPr>
        <p:spPr>
          <a:xfrm>
            <a:off x="2458799" y="530073"/>
            <a:ext cx="7528023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822939">
              <a:defRPr/>
            </a:pPr>
            <a:r>
              <a:rPr lang="en-US" sz="3600" b="1" dirty="0">
                <a:ln/>
                <a:solidFill>
                  <a:srgbClr val="FF0000"/>
                </a:solidFill>
                <a:latin typeface="Time nes New Roman"/>
                <a:cs typeface="Arial" panose="020B0604020202020204" pitchFamily="34" charset="0"/>
              </a:rPr>
              <a:t>TRƯỜNG TIỂU HỌC QUỐC TUẤN</a:t>
            </a:r>
            <a:endParaRPr lang="en-US" sz="3600" b="1" dirty="0">
              <a:ln/>
              <a:solidFill>
                <a:srgbClr val="FF0000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62E49BC-7C9F-2F6F-420A-3CD04BBC77AA}"/>
              </a:ext>
            </a:extLst>
          </p:cNvPr>
          <p:cNvSpPr/>
          <p:nvPr/>
        </p:nvSpPr>
        <p:spPr>
          <a:xfrm>
            <a:off x="3647594" y="3914624"/>
            <a:ext cx="4851328" cy="59436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C000">
                  <a:satMod val="103000"/>
                  <a:lumMod val="102000"/>
                  <a:tint val="94000"/>
                </a:srgbClr>
              </a:gs>
              <a:gs pos="50000">
                <a:srgbClr val="FFC000">
                  <a:satMod val="110000"/>
                  <a:lumMod val="100000"/>
                  <a:shade val="100000"/>
                </a:srgbClr>
              </a:gs>
              <a:gs pos="100000">
                <a:srgbClr val="FFC000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/>
          <a:p>
            <a:pPr algn="ctr" defTabSz="822939">
              <a:defRPr/>
            </a:pPr>
            <a:endParaRPr lang="en-US" sz="162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3C87BB-2CE5-4E12-E847-EB91AAE40464}"/>
              </a:ext>
            </a:extLst>
          </p:cNvPr>
          <p:cNvSpPr/>
          <p:nvPr/>
        </p:nvSpPr>
        <p:spPr>
          <a:xfrm>
            <a:off x="3600337" y="3937334"/>
            <a:ext cx="4945842" cy="5355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822939">
              <a:defRPr/>
            </a:pPr>
            <a:r>
              <a:rPr lang="en-US" sz="288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GIÁO VIÊN: NGUYỄN CHÍ CÔNG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2E2D9F-4DA8-9A64-EAD9-7D7D323A3105}"/>
              </a:ext>
            </a:extLst>
          </p:cNvPr>
          <p:cNvSpPr/>
          <p:nvPr/>
        </p:nvSpPr>
        <p:spPr>
          <a:xfrm>
            <a:off x="2299429" y="3127294"/>
            <a:ext cx="8141781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TỔ CHỨC HOẠT ĐỘNG VẬN DỤNG SÁNG TẠO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033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D82598-3E55-3EAA-0885-2B9C362769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345" y="351117"/>
            <a:ext cx="1389535" cy="8302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600056" y="361318"/>
            <a:ext cx="4950038" cy="588572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19100" y="1916832"/>
            <a:ext cx="5639050" cy="4357509"/>
            <a:chOff x="319100" y="1916832"/>
            <a:chExt cx="5639050" cy="4357509"/>
          </a:xfrm>
        </p:grpSpPr>
        <p:grpSp>
          <p:nvGrpSpPr>
            <p:cNvPr id="11" name="Group 10"/>
            <p:cNvGrpSpPr/>
            <p:nvPr/>
          </p:nvGrpSpPr>
          <p:grpSpPr>
            <a:xfrm>
              <a:off x="319100" y="1916832"/>
              <a:ext cx="5639050" cy="4357509"/>
              <a:chOff x="319100" y="1916832"/>
              <a:chExt cx="5639050" cy="4357509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19100" y="2047541"/>
                <a:ext cx="5639050" cy="4226800"/>
              </a:xfrm>
              <a:prstGeom prst="rect">
                <a:avLst/>
              </a:prstGeom>
            </p:spPr>
          </p:pic>
          <p:sp>
            <p:nvSpPr>
              <p:cNvPr id="14" name="Rectangle 13"/>
              <p:cNvSpPr/>
              <p:nvPr/>
            </p:nvSpPr>
            <p:spPr>
              <a:xfrm>
                <a:off x="3863752" y="1916832"/>
                <a:ext cx="432048" cy="144016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407528" y="1954986"/>
              <a:ext cx="873768" cy="8259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543851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1 LẦ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F94326-9E48-D222-618F-F95CC0225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35A65749-76E2-E0C5-A57E-F634FBD21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2184" y="2237406"/>
            <a:ext cx="1835418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C9FA4A-99E9-794E-B134-31FC60BAAC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3271359"/>
            <a:ext cx="3600400" cy="115392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3D2B94F-269D-33A2-2EAA-4C891B107943}"/>
              </a:ext>
            </a:extLst>
          </p:cNvPr>
          <p:cNvSpPr/>
          <p:nvPr/>
        </p:nvSpPr>
        <p:spPr>
          <a:xfrm>
            <a:off x="731404" y="4691827"/>
            <a:ext cx="10729192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TỔ CHỨC CÁC HOẠT ĐỘNG VẬN DỤNG SÁNG TẠO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816B9C-80B0-B96E-E4B9-62637F7FA9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59" y="328073"/>
            <a:ext cx="11314865" cy="284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3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ED2B21-1171-78DC-7100-D1F9B0B78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124" y="0"/>
            <a:ext cx="6816079" cy="2107753"/>
          </a:xfrm>
          <a:prstGeom prst="rect">
            <a:avLst/>
          </a:prstGeom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452348" y="1504753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8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613" y="1907415"/>
            <a:ext cx="2951928" cy="29519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1F8121-E799-0D50-371D-7765B4D2A6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DC6D6F-E0DD-119D-DFEB-C70462486BF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185"/>
          <a:stretch/>
        </p:blipFill>
        <p:spPr>
          <a:xfrm>
            <a:off x="7919060" y="4039354"/>
            <a:ext cx="4104456" cy="288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78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ED2B21-1171-78DC-7100-D1F9B0B78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1" y="0"/>
            <a:ext cx="6816079" cy="2107753"/>
          </a:xfrm>
          <a:prstGeom prst="rect">
            <a:avLst/>
          </a:prstGeom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452348" y="1504753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8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8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613" y="1907415"/>
            <a:ext cx="2951928" cy="29519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1F8121-E799-0D50-371D-7765B4D2A6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DC6D6F-E0DD-119D-DFEB-C70462486BF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185"/>
          <a:stretch/>
        </p:blipFill>
        <p:spPr>
          <a:xfrm>
            <a:off x="7919060" y="4039354"/>
            <a:ext cx="4104456" cy="288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00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6BE69E-533C-A8AC-83B1-AB379D87D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-235634"/>
            <a:ext cx="7344816" cy="7099025"/>
          </a:xfrm>
          <a:prstGeom prst="rect">
            <a:avLst/>
          </a:prstGeom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E6A93F7D-3019-A40B-5554-1A30A63B0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2034685"/>
            <a:ext cx="9361040" cy="255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</a:p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91D9A5-B4E6-FF93-17A8-8EB1BD9225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E48B11-135F-7EA8-8E0C-F3B15E0336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5600" y="1433376"/>
            <a:ext cx="8805625" cy="4629561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515103" y="457632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Dance Monkey - BODY PERCUSSION per bambini e ragazzi - TONES AND 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29784" y="1628800"/>
            <a:ext cx="8529624" cy="422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6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68760"/>
            <a:ext cx="11233248" cy="498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3">
            <a:extLst>
              <a:ext uri="{FF2B5EF4-FFF2-40B4-BE49-F238E27FC236}">
                <a16:creationId xmlns:a16="http://schemas.microsoft.com/office/drawing/2014/main" id="{F2ABE2B6-D11B-99AB-9ECA-8097EC1A56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45086" y="351595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18E78A-3F1B-67B5-D0B1-35413E4C03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3140968"/>
            <a:ext cx="3600400" cy="10819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678D4D2-8FF0-7562-E055-5F82EA7F901E}"/>
              </a:ext>
            </a:extLst>
          </p:cNvPr>
          <p:cNvSpPr/>
          <p:nvPr/>
        </p:nvSpPr>
        <p:spPr>
          <a:xfrm>
            <a:off x="695400" y="4509120"/>
            <a:ext cx="10729192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TỔ CHỨC CÁC HOẠT ĐỘNG VẬN DỤNG SÁNG TẠO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1587860"/>
            <a:ext cx="11233248" cy="44440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384" y="476672"/>
            <a:ext cx="7172325" cy="952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r="54009" b="48951"/>
          <a:stretch/>
        </p:blipFill>
        <p:spPr>
          <a:xfrm>
            <a:off x="897186" y="1953970"/>
            <a:ext cx="3240360" cy="18831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53146" b="51301"/>
          <a:stretch/>
        </p:blipFill>
        <p:spPr>
          <a:xfrm>
            <a:off x="8040216" y="1893599"/>
            <a:ext cx="3301151" cy="17965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/>
          <a:srcRect l="54400" t="51554"/>
          <a:stretch/>
        </p:blipFill>
        <p:spPr>
          <a:xfrm>
            <a:off x="6339615" y="3995854"/>
            <a:ext cx="3212769" cy="17871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t="50702" r="53181"/>
          <a:stretch/>
        </p:blipFill>
        <p:spPr>
          <a:xfrm>
            <a:off x="2135560" y="3995854"/>
            <a:ext cx="3298669" cy="181862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2348880"/>
            <a:ext cx="11233248" cy="36830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b="11027"/>
          <a:stretch/>
        </p:blipFill>
        <p:spPr>
          <a:xfrm>
            <a:off x="479376" y="437155"/>
            <a:ext cx="6057900" cy="8728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5440" y="1480197"/>
            <a:ext cx="7239000" cy="4857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7408" y="3571902"/>
            <a:ext cx="10729192" cy="148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596499"/>
            <a:ext cx="3268489" cy="10323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8976320" y="848426"/>
            <a:ext cx="2347958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MÁY ĐẾM NHỊP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545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ÁY ĐẾM NHỊ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2348880"/>
            <a:ext cx="11233248" cy="36830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b="11027"/>
          <a:stretch/>
        </p:blipFill>
        <p:spPr>
          <a:xfrm>
            <a:off x="479376" y="437155"/>
            <a:ext cx="6057900" cy="8728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7448" y="1456384"/>
            <a:ext cx="4552950" cy="533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5400" y="3295050"/>
            <a:ext cx="10813182" cy="1790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596499"/>
            <a:ext cx="3268489" cy="10323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8904312" y="848426"/>
            <a:ext cx="2520280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MÁY ĐẾM NHỊP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7180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ÁY ĐẾM NHỊ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1587860"/>
            <a:ext cx="11233248" cy="44440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560" y="404664"/>
            <a:ext cx="11103159" cy="1160748"/>
          </a:xfrm>
          <a:prstGeom prst="rect">
            <a:avLst/>
          </a:prstGeom>
        </p:spPr>
      </p:pic>
      <p:pic>
        <p:nvPicPr>
          <p:cNvPr id="1026" name="Picture 2" descr="image-removebg-preview - 2023-02-18T21324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51" y="1565412"/>
            <a:ext cx="10585176" cy="425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37287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8590</TotalTime>
  <Words>67</Words>
  <Application>Microsoft Office PowerPoint</Application>
  <PresentationFormat>Widescreen</PresentationFormat>
  <Paragraphs>15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Cambria</vt:lpstr>
      <vt:lpstr>Time nes New Roman</vt:lpstr>
      <vt:lpstr>Times New Roman</vt:lpstr>
      <vt:lpstr>ZapfChancery-Medium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Administrator</cp:lastModifiedBy>
  <cp:revision>684</cp:revision>
  <dcterms:created xsi:type="dcterms:W3CDTF">2010-04-30T18:19:48Z</dcterms:created>
  <dcterms:modified xsi:type="dcterms:W3CDTF">2024-12-01T14:43:32Z</dcterms:modified>
</cp:coreProperties>
</file>