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64" r:id="rId2"/>
    <p:sldId id="271" r:id="rId3"/>
    <p:sldId id="265" r:id="rId4"/>
    <p:sldId id="266" r:id="rId5"/>
    <p:sldId id="273" r:id="rId6"/>
    <p:sldId id="267" r:id="rId7"/>
    <p:sldId id="268" r:id="rId8"/>
    <p:sldId id="269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07369"/>
    <a:srgbClr val="7ECEED"/>
    <a:srgbClr val="A1CD6E"/>
    <a:srgbClr val="A7DAD3"/>
    <a:srgbClr val="006EB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611" autoAdjust="0"/>
    <p:restoredTop sz="94660"/>
  </p:normalViewPr>
  <p:slideViewPr>
    <p:cSldViewPr snapToGrid="0">
      <p:cViewPr varScale="1">
        <p:scale>
          <a:sx n="69" d="100"/>
          <a:sy n="69" d="100"/>
        </p:scale>
        <p:origin x="654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895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3E9529-E0ED-472F-B8FB-C3C1AA6C6AA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2E42F1E-E05F-4F7F-AA20-56C79FEDCB2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9A05366-2C11-4A7E-B8D8-5B661B3515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47E527F-47E2-4FF1-97B1-577366638D0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3918671-CE8E-4C96-AD9C-C3FD7DDA4D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67418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22D1B92-19B1-4A5A-8488-5BBB028E750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41258ABA-288D-44FF-A5B6-EF83076888C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F62275F-6183-41B3-AFC1-211D898F8BB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6350200-BB4D-4E5F-9F40-D68AE007DA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10D6DD6-81EB-40E0-B215-9FE0D36F7CE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09740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A2EAEC34-319D-4904-A1CB-1A233DA9008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583FDC0-E104-4D6C-BB44-27E0100892B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08BDA40-1358-44BE-B65E-DBEA1C4CD60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1EF19FE-B363-462A-B5C0-F000C0C7E1F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A0FF066-162F-43EF-B2D9-8C47C06399B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00578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9DBEA4-6157-4222-A5DF-51AD87D0BF7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8D4DA0-1E84-402E-A5C8-78E574DFB9A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C52AFB-4D07-43B4-98BF-A37D7C86328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0A741-6F03-497E-89DC-D23CDDEC80B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7033689-C88F-45E5-9273-4052AD8C78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4100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E8A91B-CF39-4435-B13D-7AB75BD15B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4DDF1BE-5040-449D-A8C5-EEAF702C0A0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361AE25-C1DA-4578-B258-DCA39C0C1F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1228EC-27CE-40FB-A728-FF5012A340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A03DF1E-4FD4-4541-9BA5-2CF00E8E8A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637844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D99AE2B-F484-49D6-8603-5EF3B3E8868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816A7C6-6EE2-4806-A86D-8CB49D54B63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8F8C764-6E92-4290-8607-1E27EAE88B1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B0FA47-9B85-4739-A9B4-D3ABEFFBC8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C992C44-A3A6-4ACE-B806-1892B5F688E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308D288-88D0-44CF-8A73-34C6EF605A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0530111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DAFAD6-5390-45EF-82F2-FE99F8626B3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04BCBD-5877-4539-AAA3-8D11B22BE3A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34A69E07-21D1-48EC-974C-2DD4D0BDDAB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08CA5B43-F0BC-45C9-BE08-995777FA7F6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B6D16C7-1D83-4EB5-8634-6058A3F44D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71F9CDE-ACD0-4D14-9A60-131CA1AC2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C281868E-DC17-4FB4-A127-DA624C6CB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77087FB9-31CD-4829-AB3F-0FB5A2DAC8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9437191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6B4D1ED-DD52-47A6-AF2F-D20EEAAC611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C60D983C-6A8D-4FC9-A433-8D0E64DFACA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D9582AF-9CB9-471E-8A97-6C701AB343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24B6EA0D-FE9E-4EA1-A04C-831D9F2AF7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9766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E92E6E8-CB2E-466E-905C-158C95B18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E870D51B-C0E7-4242-A4EA-E3882084D3B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3FCE6BEE-0C84-4AC7-9FF5-5F05B42FD1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242794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2EBD5C-672A-473E-A0AC-0F7BE9DC1DB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0578C4-D91F-4790-8E33-E0A0BE2F672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043232B3-E69C-4008-B629-E2CEB180ED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C152F03D-4B2E-4DA9-8A06-BA0EF6C23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3C7E11D-F001-4B0D-8DE3-EC4D83B4E8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DD6D7B13-3F02-498B-A55B-4930C3B458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103941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D678D78-DFFE-40C7-AFD6-1BE056E3F83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5329392F-6085-4F41-A42B-36857607CC6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83EBF42-2771-4AD3-88F8-990ED064C30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7207BB8-D63F-4621-9ACC-450CF67A15F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9879853-D914-4888-BFEA-B3E407A1EFD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47F2BA-7518-406D-97CA-D224A21F34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068430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29DD1A97-B3AA-4768-9CE2-C27332FFB0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E428886-C0AD-4072-84BD-C232BD39F03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48A722-B986-4218-AC8A-BE2D65DFAD9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B7F1BA-C984-47B4-BBBB-833744E21E3B}" type="datetimeFigureOut">
              <a:rPr lang="en-US" smtClean="0"/>
              <a:t>22/12/2024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743CE94-77CE-4FA2-8A62-DED3BBF5CB4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DFFC806-2AAE-4EEE-9595-867B14B8E1D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9635196-95E9-4FFF-AF27-A463B12E3B8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7709372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.xml"/><Relationship Id="rId4" Type="http://schemas.microsoft.com/office/2007/relationships/hdphoto" Target="../media/hdphoto4.wdp"/></Relationships>
</file>

<file path=ppt/slides/_rels/slide8.xml.rels><?xml version="1.0" encoding="UTF-8" standalone="yes"?>
<Relationships xmlns="http://schemas.openxmlformats.org/package/2006/relationships"><Relationship Id="rId3" Type="http://schemas.microsoft.com/office/2007/relationships/hdphoto" Target="../media/hdphoto5.wdp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5" Type="http://schemas.microsoft.com/office/2007/relationships/hdphoto" Target="../media/hdphoto6.wdp"/><Relationship Id="rId4" Type="http://schemas.openxmlformats.org/officeDocument/2006/relationships/image" Target="../media/image19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15D58E5-6EEF-4D89-9958-A948A7A55B0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61548" y="2017558"/>
            <a:ext cx="1417179" cy="1364672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F37230E-E571-48B6-9DF8-836C257208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52184" y="2873547"/>
            <a:ext cx="6282937" cy="1000676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C867823D-0C85-484F-B5D6-7FBB5C20618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t="8507"/>
          <a:stretch/>
        </p:blipFill>
        <p:spPr>
          <a:xfrm>
            <a:off x="2909507" y="4643447"/>
            <a:ext cx="7025614" cy="86779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A9105DB2-16E4-4058-928E-E1787337F539}"/>
              </a:ext>
            </a:extLst>
          </p:cNvPr>
          <p:cNvSpPr txBox="1"/>
          <p:nvPr/>
        </p:nvSpPr>
        <p:spPr>
          <a:xfrm>
            <a:off x="3186546" y="1469844"/>
            <a:ext cx="5680363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latin typeface="HP001 5 hàng" panose="020B0603050302020204" pitchFamily="34" charset="0"/>
              </a:rPr>
              <a:t>Tự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nhiên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xã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hội</a:t>
            </a:r>
            <a:r>
              <a:rPr lang="en-US" sz="2200" b="1" dirty="0">
                <a:latin typeface="HP001 5 hàng" panose="020B0603050302020204" pitchFamily="34" charset="0"/>
              </a:rPr>
              <a:t>: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6854F8C8-8201-9BDB-7BF8-3046A01722CD}"/>
              </a:ext>
            </a:extLst>
          </p:cNvPr>
          <p:cNvSpPr txBox="1"/>
          <p:nvPr/>
        </p:nvSpPr>
        <p:spPr>
          <a:xfrm>
            <a:off x="2978727" y="263236"/>
            <a:ext cx="6123709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PHÒNG GIÁO DỤC &amp; ĐÀO TẠO HUYỆN AN LÃO 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C9654BB-F760-3E47-4DC9-F4D828956692}"/>
              </a:ext>
            </a:extLst>
          </p:cNvPr>
          <p:cNvSpPr txBox="1"/>
          <p:nvPr/>
        </p:nvSpPr>
        <p:spPr>
          <a:xfrm>
            <a:off x="3186546" y="886691"/>
            <a:ext cx="540327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         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TRƯỜNG TIỂU HỌC QUỐC TUẤN</a:t>
            </a:r>
            <a:endParaRPr lang="en-US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270E6DB-D9F3-74CD-264D-FA417B36CA04}"/>
              </a:ext>
            </a:extLst>
          </p:cNvPr>
          <p:cNvSpPr txBox="1"/>
          <p:nvPr/>
        </p:nvSpPr>
        <p:spPr>
          <a:xfrm>
            <a:off x="872836" y="6068291"/>
            <a:ext cx="35052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GIÁO VIÊN:PHẠM THỊ BÌNH</a:t>
            </a:r>
          </a:p>
        </p:txBody>
      </p:sp>
    </p:spTree>
    <p:extLst>
      <p:ext uri="{BB962C8B-B14F-4D97-AF65-F5344CB8AC3E}">
        <p14:creationId xmlns:p14="http://schemas.microsoft.com/office/powerpoint/2010/main" val="141490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2" grpId="0"/>
      <p:bldP spid="3" grpId="0"/>
      <p:bldP spid="5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4E044616-4272-43C3-8C6D-87A1C3BDABF0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2817" b="87324" l="9231" r="96923">
                        <a14:foregroundMark x1="46154" y1="12676" x2="87692" y2="25352"/>
                        <a14:foregroundMark x1="56923" y1="4225" x2="93846" y2="16901"/>
                        <a14:foregroundMark x1="89231" y1="25352" x2="96923" y2="36620"/>
                        <a14:foregroundMark x1="55385" y1="8451" x2="52308" y2="11268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10648" y="1106267"/>
            <a:ext cx="649081" cy="70899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45138FDF-C707-48B5-8327-27CBB7B4A67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072512" y="1129882"/>
            <a:ext cx="6853810" cy="685381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B40E1C34-1C22-46DB-9F7A-3EA560337FB8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5804" y="1824872"/>
            <a:ext cx="5280432" cy="1828156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80EEB58B-A6E8-4F56-B81E-B1792950111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551605" y="3662637"/>
            <a:ext cx="3169172" cy="3195363"/>
          </a:xfrm>
          <a:prstGeom prst="rect">
            <a:avLst/>
          </a:prstGeom>
        </p:spPr>
      </p:pic>
      <p:sp>
        <p:nvSpPr>
          <p:cNvPr id="14" name="TextBox 13">
            <a:extLst>
              <a:ext uri="{FF2B5EF4-FFF2-40B4-BE49-F238E27FC236}">
                <a16:creationId xmlns:a16="http://schemas.microsoft.com/office/drawing/2014/main" id="{7283AF89-2BE4-489D-A7D6-881315163169}"/>
              </a:ext>
            </a:extLst>
          </p:cNvPr>
          <p:cNvSpPr txBox="1"/>
          <p:nvPr/>
        </p:nvSpPr>
        <p:spPr>
          <a:xfrm>
            <a:off x="3287558" y="58714"/>
            <a:ext cx="691249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latin typeface="HP001 5 hàng" panose="020B0603050302020204" pitchFamily="34" charset="0"/>
              </a:rPr>
              <a:t>Tự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nhiên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xã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hội</a:t>
            </a:r>
            <a:r>
              <a:rPr lang="en-US" sz="2200" b="1" dirty="0">
                <a:latin typeface="HP001 5 hàng" panose="020B06030503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80876888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E20C0075-40C3-40E0-999F-6FB2989955C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56" y="1030616"/>
            <a:ext cx="8214436" cy="813174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1B2BB335-5375-4126-BF08-A37963FA06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915011" y="2228659"/>
            <a:ext cx="6361978" cy="3149019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BD92877-4ABD-4E38-9EBA-9387746134E8}"/>
              </a:ext>
            </a:extLst>
          </p:cNvPr>
          <p:cNvSpPr txBox="1"/>
          <p:nvPr/>
        </p:nvSpPr>
        <p:spPr>
          <a:xfrm>
            <a:off x="3287558" y="58714"/>
            <a:ext cx="691249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latin typeface="HP001 5 hàng" panose="020B0603050302020204" pitchFamily="34" charset="0"/>
              </a:rPr>
              <a:t>Tự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nhiên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xã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hội</a:t>
            </a:r>
            <a:r>
              <a:rPr lang="en-US" sz="2200" b="1" dirty="0">
                <a:latin typeface="HP001 5 hàng" panose="020B06030503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71056474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C3C3A4C4-2968-49A0-8E4F-B06CB985865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81056" y="1030616"/>
            <a:ext cx="8214436" cy="81317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D628F8D4-AF60-4993-BD7D-783741C7AF7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4235" b="99349" l="3112" r="96464">
                        <a14:foregroundMark x1="3112" y1="4560" x2="16124" y2="92182"/>
                        <a14:foregroundMark x1="14569" y1="8143" x2="96605" y2="34853"/>
                        <a14:foregroundMark x1="8487" y1="36156" x2="24470" y2="58958"/>
                        <a14:foregroundMark x1="566" y1="66450" x2="12306" y2="83062"/>
                        <a14:foregroundMark x1="12306" y1="83062" x2="60113" y2="99349"/>
                        <a14:foregroundMark x1="26167" y1="73290" x2="28996" y2="82085"/>
                        <a14:foregroundMark x1="63649" y1="71336" x2="89958" y2="64169"/>
                        <a14:foregroundMark x1="89958" y1="64169" x2="89958" y2="64169"/>
                        <a14:foregroundMark x1="69024" y1="75570" x2="89250" y2="71661"/>
                        <a14:foregroundMark x1="10891" y1="32573" x2="12871" y2="39739"/>
                        <a14:backgroundMark x1="92928" y1="85342" x2="79632" y2="96743"/>
                        <a14:backgroundMark x1="79632" y1="96743" x2="79632" y2="96743"/>
                        <a14:backgroundMark x1="79915" y1="94137" x2="76379" y2="98371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988781" y="2154295"/>
            <a:ext cx="8743767" cy="379679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4FD1DB3-D78E-44BF-9434-081C69D193D5}"/>
              </a:ext>
            </a:extLst>
          </p:cNvPr>
          <p:cNvSpPr txBox="1"/>
          <p:nvPr/>
        </p:nvSpPr>
        <p:spPr>
          <a:xfrm>
            <a:off x="3287558" y="58714"/>
            <a:ext cx="691249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latin typeface="HP001 5 hàng" panose="020B0603050302020204" pitchFamily="34" charset="0"/>
              </a:rPr>
              <a:t>Tự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nhiên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xã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hội</a:t>
            </a:r>
            <a:r>
              <a:rPr lang="en-US" sz="2200" b="1" dirty="0">
                <a:latin typeface="HP001 5 hàng" panose="020B06030503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35539025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AD7B948-15B8-48BA-BA85-B1C1A1245F0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98151" y="1080292"/>
            <a:ext cx="859645" cy="955160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B716C38-4D08-42FD-BB5D-16814EBF580E}"/>
              </a:ext>
            </a:extLst>
          </p:cNvPr>
          <p:cNvSpPr txBox="1"/>
          <p:nvPr/>
        </p:nvSpPr>
        <p:spPr>
          <a:xfrm>
            <a:off x="3513945" y="1204455"/>
            <a:ext cx="609350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400" b="1">
                <a:latin typeface="Arial" panose="020B0604020202020204" pitchFamily="34" charset="0"/>
                <a:cs typeface="Arial" panose="020B0604020202020204" pitchFamily="34" charset="0"/>
              </a:rPr>
              <a:t>Các bạn cần lưu ý gì để đảm bảo an toàn trên đường đi học?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709AB81D-5A03-466E-9D1E-E62FAC33D98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0" b="94895" l="2414" r="95690">
                        <a14:foregroundMark x1="2414" y1="8408" x2="52586" y2="27027"/>
                        <a14:foregroundMark x1="52586" y1="27027" x2="57414" y2="32132"/>
                        <a14:foregroundMark x1="18966" y1="7808" x2="58966" y2="12012"/>
                        <a14:foregroundMark x1="25862" y1="63964" x2="28103" y2="84084"/>
                        <a14:foregroundMark x1="28103" y1="84084" x2="45862" y2="92793"/>
                        <a14:foregroundMark x1="45862" y1="92793" x2="65345" y2="90991"/>
                        <a14:foregroundMark x1="65345" y1="90991" x2="71724" y2="90991"/>
                        <a14:foregroundMark x1="34483" y1="94294" x2="66379" y2="95195"/>
                        <a14:foregroundMark x1="37759" y1="28829" x2="38103" y2="38739"/>
                        <a14:foregroundMark x1="40862" y1="32132" x2="41034" y2="29129"/>
                        <a14:foregroundMark x1="62069" y1="9009" x2="88276" y2="33333"/>
                        <a14:foregroundMark x1="88276" y1="33333" x2="95345" y2="44444"/>
                        <a14:foregroundMark x1="95345" y1="44444" x2="95862" y2="44745"/>
                        <a14:foregroundMark x1="67414" y1="42342" x2="93448" y2="0"/>
                        <a14:foregroundMark x1="91552" y1="10811" x2="89655" y2="32733"/>
                        <a14:foregroundMark x1="83448" y1="11111" x2="64138" y2="10811"/>
                        <a14:foregroundMark x1="64138" y1="5105" x2="65172" y2="25826"/>
                        <a14:foregroundMark x1="65172" y1="25826" x2="65172" y2="25826"/>
                        <a14:foregroundMark x1="63276" y1="5105" x2="63966" y2="8709"/>
                        <a14:foregroundMark x1="62241" y1="4204" x2="66207" y2="3904"/>
                        <a14:foregroundMark x1="65172" y1="20721" x2="67931" y2="39339"/>
                        <a14:foregroundMark x1="67931" y1="39339" x2="68448" y2="40541"/>
                        <a14:foregroundMark x1="63276" y1="42943" x2="84655" y2="45045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119860" y="2029562"/>
            <a:ext cx="7333882" cy="421066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6C4BBD17-0E6C-4D6A-88DC-263738E8FC82}"/>
              </a:ext>
            </a:extLst>
          </p:cNvPr>
          <p:cNvSpPr txBox="1"/>
          <p:nvPr/>
        </p:nvSpPr>
        <p:spPr>
          <a:xfrm>
            <a:off x="2694951" y="415636"/>
            <a:ext cx="691249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latin typeface="HP001 5 hàng" panose="020B0603050302020204" pitchFamily="34" charset="0"/>
              </a:rPr>
              <a:t>Tự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nhiên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xã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hội</a:t>
            </a:r>
            <a:r>
              <a:rPr lang="en-US" sz="2200" b="1" dirty="0">
                <a:latin typeface="HP001 5 hàng" panose="020B06030503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18012531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4ADE1F6-E1EC-464D-9E70-D1C1FC7FE80F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2450"/>
          <a:stretch/>
        </p:blipFill>
        <p:spPr>
          <a:xfrm>
            <a:off x="104930" y="1005846"/>
            <a:ext cx="6112752" cy="525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5B7258DB-2703-4B1B-8597-25B9CDE5448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86137" y="1005846"/>
            <a:ext cx="6314817" cy="525840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7FAA668-C5FE-4583-947D-31A65AE48B0F}"/>
              </a:ext>
            </a:extLst>
          </p:cNvPr>
          <p:cNvSpPr txBox="1"/>
          <p:nvPr/>
        </p:nvSpPr>
        <p:spPr>
          <a:xfrm>
            <a:off x="3287558" y="0"/>
            <a:ext cx="691249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latin typeface="HP001 5 hàng" panose="020B0603050302020204" pitchFamily="34" charset="0"/>
              </a:rPr>
              <a:t>Tự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nhiên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xã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hội</a:t>
            </a:r>
            <a:r>
              <a:rPr lang="en-US" sz="2200" b="1" dirty="0">
                <a:latin typeface="HP001 5 hàng" panose="020B06030503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146100712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4A227E68-3E3C-472F-A04F-D4BA2C4A65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24142" y="1094495"/>
            <a:ext cx="610646" cy="648225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EC29671B-D365-4459-B6C2-434CDA674D21}"/>
              </a:ext>
            </a:extLst>
          </p:cNvPr>
          <p:cNvSpPr txBox="1"/>
          <p:nvPr/>
        </p:nvSpPr>
        <p:spPr>
          <a:xfrm>
            <a:off x="3334788" y="1094495"/>
            <a:ext cx="49130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b="1">
                <a:latin typeface="Arial" panose="020B0604020202020204" pitchFamily="34" charset="0"/>
                <a:cs typeface="Arial" panose="020B0604020202020204" pitchFamily="34" charset="0"/>
              </a:rPr>
              <a:t>Trong các tình huống sau, ai đúng, ai sai? Vì sao?</a:t>
            </a: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7685815E-B66C-4839-870C-6DCC64421B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3659" b="97866" l="2457" r="90548">
                        <a14:foregroundMark x1="51985" y1="10366" x2="73913" y2="6098"/>
                        <a14:foregroundMark x1="73913" y1="6098" x2="86767" y2="7317"/>
                        <a14:foregroundMark x1="63327" y1="13415" x2="59735" y2="38110"/>
                        <a14:foregroundMark x1="56144" y1="38415" x2="69376" y2="37195"/>
                        <a14:foregroundMark x1="69376" y1="37195" x2="86389" y2="39939"/>
                        <a14:foregroundMark x1="85633" y1="15244" x2="83176" y2="31707"/>
                        <a14:foregroundMark x1="70510" y1="29878" x2="73724" y2="30183"/>
                        <a14:foregroundMark x1="52174" y1="27439" x2="52174" y2="30488"/>
                        <a14:foregroundMark x1="54253" y1="28354" x2="54820" y2="42073"/>
                        <a14:foregroundMark x1="54820" y1="42073" x2="54064" y2="39634"/>
                        <a14:foregroundMark x1="66919" y1="22866" x2="65784" y2="28354"/>
                        <a14:foregroundMark x1="52741" y1="36280" x2="53119" y2="39634"/>
                        <a14:foregroundMark x1="52930" y1="30793" x2="52930" y2="48476"/>
                        <a14:foregroundMark x1="58790" y1="47866" x2="82987" y2="46646"/>
                        <a14:foregroundMark x1="82987" y1="46646" x2="86011" y2="46646"/>
                        <a14:foregroundMark x1="5293" y1="6402" x2="44802" y2="45732"/>
                        <a14:foregroundMark x1="38752" y1="9756" x2="39887" y2="22561"/>
                        <a14:foregroundMark x1="37051" y1="9146" x2="26276" y2="5793"/>
                        <a14:foregroundMark x1="35161" y1="5793" x2="29490" y2="4878"/>
                        <a14:foregroundMark x1="10586" y1="7622" x2="38374" y2="15549"/>
                        <a14:foregroundMark x1="38941" y1="16768" x2="34972" y2="48171"/>
                        <a14:foregroundMark x1="33270" y1="47256" x2="7183" y2="42378"/>
                        <a14:foregroundMark x1="5671" y1="30488" x2="10964" y2="46951"/>
                        <a14:foregroundMark x1="10964" y1="46951" x2="13422" y2="46951"/>
                        <a14:foregroundMark x1="5482" y1="38110" x2="5482" y2="35061"/>
                        <a14:foregroundMark x1="4726" y1="21341" x2="5104" y2="28659"/>
                        <a14:foregroundMark x1="84688" y1="32012" x2="82987" y2="42988"/>
                        <a14:foregroundMark x1="3592" y1="60366" x2="90170" y2="73780"/>
                        <a14:foregroundMark x1="6616" y1="56402" x2="30057" y2="56098"/>
                        <a14:foregroundMark x1="30057" y1="56098" x2="86389" y2="63720"/>
                        <a14:foregroundMark x1="38941" y1="53963" x2="87524" y2="62805"/>
                        <a14:foregroundMark x1="87524" y1="62805" x2="86957" y2="85671"/>
                        <a14:foregroundMark x1="72023" y1="51220" x2="85822" y2="67378"/>
                        <a14:foregroundMark x1="85822" y1="67378" x2="86389" y2="86280"/>
                        <a14:foregroundMark x1="78450" y1="54878" x2="87524" y2="58537"/>
                        <a14:foregroundMark x1="87524" y1="58537" x2="91493" y2="70122"/>
                        <a14:foregroundMark x1="89414" y1="79878" x2="76938" y2="92073"/>
                        <a14:foregroundMark x1="76938" y1="92073" x2="10775" y2="90549"/>
                        <a14:foregroundMark x1="24764" y1="70732" x2="69565" y2="78049"/>
                        <a14:foregroundMark x1="61437" y1="64939" x2="40832" y2="63415"/>
                        <a14:foregroundMark x1="38752" y1="94207" x2="71078" y2="94207"/>
                        <a14:foregroundMark x1="41021" y1="96646" x2="58412" y2="96037"/>
                        <a14:foregroundMark x1="58412" y1="96037" x2="75614" y2="97866"/>
                        <a14:foregroundMark x1="27788" y1="69207" x2="32892" y2="82622"/>
                        <a14:foregroundMark x1="32892" y1="82622" x2="25142" y2="77134"/>
                        <a14:foregroundMark x1="5293" y1="11890" x2="2836" y2="11890"/>
                        <a14:foregroundMark x1="28733" y1="58841" x2="36673" y2="75000"/>
                        <a14:foregroundMark x1="36673" y1="75000" x2="36295" y2="81098"/>
                        <a14:foregroundMark x1="5104" y1="38415" x2="5104" y2="38415"/>
                        <a14:foregroundMark x1="5671" y1="38415" x2="5671" y2="38110"/>
                        <a14:foregroundMark x1="4348" y1="37805" x2="4348" y2="37805"/>
                        <a14:foregroundMark x1="5482" y1="38110" x2="5482" y2="42683"/>
                        <a14:foregroundMark x1="5104" y1="38415" x2="4726" y2="44207"/>
                        <a14:foregroundMark x1="2457" y1="59451" x2="3025" y2="61280"/>
                        <a14:foregroundMark x1="3214" y1="60671" x2="4726" y2="609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2301370" y="1627523"/>
            <a:ext cx="7166488" cy="4443494"/>
          </a:xfrm>
          <a:prstGeom prst="rect">
            <a:avLst/>
          </a:prstGeom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F72E8495-496E-472C-A9BC-635B0FE76D68}"/>
              </a:ext>
            </a:extLst>
          </p:cNvPr>
          <p:cNvSpPr txBox="1"/>
          <p:nvPr/>
        </p:nvSpPr>
        <p:spPr>
          <a:xfrm>
            <a:off x="3287558" y="58714"/>
            <a:ext cx="691249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latin typeface="HP001 5 hàng" panose="020B0603050302020204" pitchFamily="34" charset="0"/>
              </a:rPr>
              <a:t>Tự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nhiên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xã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hội</a:t>
            </a:r>
            <a:r>
              <a:rPr lang="en-US" sz="2200" b="1" dirty="0">
                <a:latin typeface="HP001 5 hàng" panose="020B06030503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297961014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2B8F9841-197F-45B3-BB1F-79A1CB79EAD7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backgroundRemoval t="8289" b="89840" l="5981" r="93780">
                        <a14:foregroundMark x1="8612" y1="39572" x2="8612" y2="44920"/>
                        <a14:foregroundMark x1="9330" y1="57219" x2="6699" y2="60963"/>
                        <a14:foregroundMark x1="90431" y1="42246" x2="92344" y2="50000"/>
                        <a14:foregroundMark x1="93780" y1="60963" x2="94258" y2="64706"/>
                        <a14:foregroundMark x1="6220" y1="42246" x2="6220" y2="42246"/>
                        <a14:foregroundMark x1="93301" y1="44920" x2="94258" y2="45187"/>
                        <a14:foregroundMark x1="93301" y1="43048" x2="94019" y2="48930"/>
                        <a14:foregroundMark x1="22488" y1="8824" x2="22488" y2="8824"/>
                        <a14:foregroundMark x1="31579" y1="10428" x2="31579" y2="10428"/>
                        <a14:foregroundMark x1="27751" y1="8289" x2="27751" y2="828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078993" y="1629180"/>
            <a:ext cx="4617269" cy="4131241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C0ABDB47-02D1-4CB4-A811-AE7DB2DDCD3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2600" b="93381" l="5625" r="93125">
                        <a14:foregroundMark x1="6250" y1="13475" x2="32500" y2="19858"/>
                        <a14:foregroundMark x1="38958" y1="5674" x2="57500" y2="11584"/>
                        <a14:foregroundMark x1="57500" y1="11584" x2="60208" y2="13712"/>
                        <a14:foregroundMark x1="45417" y1="6147" x2="55000" y2="6147"/>
                        <a14:foregroundMark x1="55000" y1="6147" x2="46667" y2="15366"/>
                        <a14:foregroundMark x1="46667" y1="15366" x2="43542" y2="14894"/>
                        <a14:foregroundMark x1="56250" y1="6383" x2="58958" y2="6147"/>
                        <a14:foregroundMark x1="53750" y1="12766" x2="50000" y2="14657"/>
                        <a14:foregroundMark x1="50208" y1="14657" x2="50625" y2="21986"/>
                        <a14:foregroundMark x1="51667" y1="23168" x2="52708" y2="25768"/>
                        <a14:foregroundMark x1="17083" y1="13712" x2="31875" y2="14657"/>
                        <a14:foregroundMark x1="31875" y1="14657" x2="32917" y2="15366"/>
                        <a14:foregroundMark x1="31875" y1="18913" x2="16875" y2="21040"/>
                        <a14:foregroundMark x1="16875" y1="21040" x2="14792" y2="20095"/>
                        <a14:foregroundMark x1="7292" y1="14421" x2="8125" y2="22931"/>
                        <a14:foregroundMark x1="8750" y1="23641" x2="31042" y2="24823"/>
                        <a14:foregroundMark x1="28125" y1="26950" x2="29792" y2="26950"/>
                        <a14:foregroundMark x1="42083" y1="19149" x2="38125" y2="53901"/>
                        <a14:foregroundMark x1="33750" y1="41844" x2="31875" y2="43499"/>
                        <a14:foregroundMark x1="59167" y1="52482" x2="60833" y2="66430"/>
                        <a14:foregroundMark x1="67292" y1="17021" x2="65417" y2="42553"/>
                        <a14:foregroundMark x1="65417" y1="42553" x2="65417" y2="42553"/>
                        <a14:foregroundMark x1="56250" y1="52719" x2="54375" y2="53664"/>
                        <a14:foregroundMark x1="54583" y1="15839" x2="58750" y2="15366"/>
                        <a14:foregroundMark x1="89792" y1="48463" x2="91667" y2="49882"/>
                        <a14:foregroundMark x1="57292" y1="43262" x2="60000" y2="41608"/>
                        <a14:foregroundMark x1="40625" y1="90071" x2="44792" y2="93853"/>
                        <a14:foregroundMark x1="52083" y1="65485" x2="51042" y2="69267"/>
                        <a14:foregroundMark x1="89167" y1="57683" x2="93333" y2="67139"/>
                        <a14:foregroundMark x1="89167" y1="60284" x2="89167" y2="65957"/>
                        <a14:foregroundMark x1="83750" y1="60757" x2="87083" y2="67612"/>
                        <a14:foregroundMark x1="61042" y1="70686" x2="62083" y2="76832"/>
                        <a14:foregroundMark x1="61250" y1="78251" x2="60208" y2="75414"/>
                        <a14:foregroundMark x1="8125" y1="12766" x2="25625" y2="14894"/>
                        <a14:foregroundMark x1="38125" y1="7801" x2="43750" y2="16076"/>
                        <a14:foregroundMark x1="43750" y1="16076" x2="46250" y2="16076"/>
                        <a14:foregroundMark x1="37917" y1="7092" x2="48542" y2="5201"/>
                        <a14:foregroundMark x1="48542" y1="5201" x2="57500" y2="5201"/>
                        <a14:foregroundMark x1="56042" y1="3546" x2="65000" y2="11111"/>
                        <a14:foregroundMark x1="65000" y1="11111" x2="64792" y2="11348"/>
                        <a14:foregroundMark x1="61042" y1="6383" x2="55084" y2="4481"/>
                        <a14:foregroundMark x1="28750" y1="10875" x2="21875" y2="14657"/>
                        <a14:foregroundMark x1="16042" y1="12766" x2="21667" y2="12530"/>
                        <a14:foregroundMark x1="6042" y1="12530" x2="24792" y2="11820"/>
                        <a14:foregroundMark x1="24792" y1="11820" x2="28125" y2="11820"/>
                        <a14:foregroundMark x1="28333" y1="11348" x2="34583" y2="21513"/>
                        <a14:foregroundMark x1="34583" y1="21513" x2="33958" y2="21986"/>
                        <a14:foregroundMark x1="32708" y1="14894" x2="31042" y2="13475"/>
                        <a14:foregroundMark x1="29375" y1="11584" x2="36458" y2="20567"/>
                        <a14:foregroundMark x1="29375" y1="12293" x2="36458" y2="12293"/>
                        <a14:foregroundMark x1="5625" y1="19149" x2="11042" y2="26005"/>
                        <a14:foregroundMark x1="7083" y1="13475" x2="7292" y2="21986"/>
                        <a14:foregroundMark x1="11042" y1="26714" x2="24375" y2="26241"/>
                        <a14:foregroundMark x1="24375" y1="26241" x2="26042" y2="26241"/>
                        <a14:foregroundMark x1="43333" y1="3310" x2="52708" y2="4492"/>
                        <a14:foregroundMark x1="48958" y1="3073" x2="55208" y2="2600"/>
                        <a14:foregroundMark x1="57500" y1="2600" x2="60208" y2="4255"/>
                        <a14:foregroundMark x1="40833" y1="4255" x2="37917" y2="4492"/>
                        <a14:foregroundMark x1="41875" y1="3310" x2="44375" y2="3310"/>
                        <a14:foregroundMark x1="55625" y1="71395" x2="57917" y2="75887"/>
                        <a14:backgroundMark x1="56336" y1="505" x2="57292" y2="473"/>
                        <a14:backgroundMark x1="38966" y1="1077" x2="43206" y2="937"/>
                        <a14:backgroundMark x1="7083" y1="2128" x2="35968" y2="1176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781862" y="872850"/>
            <a:ext cx="6655592" cy="586524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138E3C1B-893F-45E3-9B16-A5BA2448E54F}"/>
              </a:ext>
            </a:extLst>
          </p:cNvPr>
          <p:cNvSpPr txBox="1"/>
          <p:nvPr/>
        </p:nvSpPr>
        <p:spPr>
          <a:xfrm>
            <a:off x="3287558" y="58714"/>
            <a:ext cx="6912494" cy="54771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200" b="1" u="sng" dirty="0" err="1">
                <a:latin typeface="HP001 5 hàng" panose="020B0603050302020204" pitchFamily="34" charset="0"/>
              </a:rPr>
              <a:t>Tự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nhiên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xã</a:t>
            </a:r>
            <a:r>
              <a:rPr lang="en-US" sz="2200" b="1" u="sng" dirty="0">
                <a:latin typeface="HP001 5 hàng" panose="020B0603050302020204" pitchFamily="34" charset="0"/>
              </a:rPr>
              <a:t> </a:t>
            </a:r>
            <a:r>
              <a:rPr lang="en-US" sz="2200" b="1" u="sng" dirty="0" err="1">
                <a:latin typeface="HP001 5 hàng" panose="020B0603050302020204" pitchFamily="34" charset="0"/>
              </a:rPr>
              <a:t>hội</a:t>
            </a:r>
            <a:r>
              <a:rPr lang="en-US" sz="2200" b="1" dirty="0">
                <a:latin typeface="HP001 5 hàng" panose="020B0603050302020204" pitchFamily="34" charset="0"/>
              </a:rPr>
              <a:t>:</a:t>
            </a:r>
          </a:p>
        </p:txBody>
      </p:sp>
    </p:spTree>
    <p:extLst>
      <p:ext uri="{BB962C8B-B14F-4D97-AF65-F5344CB8AC3E}">
        <p14:creationId xmlns:p14="http://schemas.microsoft.com/office/powerpoint/2010/main" val="44191477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392</TotalTime>
  <Words>92</Words>
  <Application>Microsoft Office PowerPoint</Application>
  <PresentationFormat>Widescreen</PresentationFormat>
  <Paragraphs>13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4" baseType="lpstr">
      <vt:lpstr>Arial</vt:lpstr>
      <vt:lpstr>Calibri</vt:lpstr>
      <vt:lpstr>Calibri Light</vt:lpstr>
      <vt:lpstr>HP001 5 hàng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ACER</dc:creator>
  <cp:lastModifiedBy>Administrator</cp:lastModifiedBy>
  <cp:revision>8</cp:revision>
  <dcterms:created xsi:type="dcterms:W3CDTF">2021-12-20T03:44:06Z</dcterms:created>
  <dcterms:modified xsi:type="dcterms:W3CDTF">2024-12-22T02:58:18Z</dcterms:modified>
</cp:coreProperties>
</file>