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19" r:id="rId4"/>
    <p:sldMasterId id="2147483731" r:id="rId5"/>
  </p:sldMasterIdLst>
  <p:notesMasterIdLst>
    <p:notesMasterId r:id="rId34"/>
  </p:notesMasterIdLst>
  <p:sldIdLst>
    <p:sldId id="264" r:id="rId6"/>
    <p:sldId id="320" r:id="rId7"/>
    <p:sldId id="273" r:id="rId8"/>
    <p:sldId id="275" r:id="rId9"/>
    <p:sldId id="293" r:id="rId10"/>
    <p:sldId id="265" r:id="rId11"/>
    <p:sldId id="311" r:id="rId12"/>
    <p:sldId id="276" r:id="rId13"/>
    <p:sldId id="291" r:id="rId14"/>
    <p:sldId id="309" r:id="rId15"/>
    <p:sldId id="305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290" r:id="rId24"/>
    <p:sldId id="312" r:id="rId25"/>
    <p:sldId id="318" r:id="rId26"/>
    <p:sldId id="319" r:id="rId27"/>
    <p:sldId id="313" r:id="rId28"/>
    <p:sldId id="294" r:id="rId29"/>
    <p:sldId id="314" r:id="rId30"/>
    <p:sldId id="316" r:id="rId31"/>
    <p:sldId id="295" r:id="rId32"/>
    <p:sldId id="2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2186" autoAdjust="0"/>
  </p:normalViewPr>
  <p:slideViewPr>
    <p:cSldViewPr snapToGrid="0">
      <p:cViewPr varScale="1">
        <p:scale>
          <a:sx n="52" d="100"/>
          <a:sy n="52" d="100"/>
        </p:scale>
        <p:origin x="12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FF867-6FE6-44C0-999D-065A82A40CB0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0B9B9-27F4-4631-B24E-9AF4D27A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1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0B9B9-27F4-4631-B24E-9AF4D27A5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9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56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79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15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8321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Khi quay </a:t>
            </a:r>
            <a:r>
              <a:rPr lang="en-US" baseline="0" dirty="0" err="1"/>
              <a:t>lại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NẾU KHÔNG ĐỦ THỜI GIAN,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KẾT THÚC TRÒ CHƠI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984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0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3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3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2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669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10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70233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06375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456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35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893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632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177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50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5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8760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003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338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792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340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33074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5004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3425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475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84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54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550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9048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831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6354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874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612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699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4196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3794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6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9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54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422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58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3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835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62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51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912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680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0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680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95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001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77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2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19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566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56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1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436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3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9955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8637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2602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3055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11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142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77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7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33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960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9953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35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8284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78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815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05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4184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87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8121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3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3168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0963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10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65536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401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2294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34430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107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image" Target="../media/image14.jp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tags" Target="../tags/tag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theme" Target="../theme/theme5.xml"/><Relationship Id="rId30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83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82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8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8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4.png"/><Relationship Id="rId18" Type="http://schemas.openxmlformats.org/officeDocument/2006/relationships/slide" Target="slide11.xml"/><Relationship Id="rId3" Type="http://schemas.openxmlformats.org/officeDocument/2006/relationships/image" Target="../media/image48.png"/><Relationship Id="rId21" Type="http://schemas.openxmlformats.org/officeDocument/2006/relationships/slide" Target="slide19.xml"/><Relationship Id="rId7" Type="http://schemas.openxmlformats.org/officeDocument/2006/relationships/image" Target="../media/image52.png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notesSlide" Target="../notesSlides/notesSlide9.xml"/><Relationship Id="rId16" Type="http://schemas.openxmlformats.org/officeDocument/2006/relationships/slide" Target="slide1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jpeg"/><Relationship Id="rId11" Type="http://schemas.microsoft.com/office/2007/relationships/hdphoto" Target="../media/hdphoto2.wdp"/><Relationship Id="rId5" Type="http://schemas.openxmlformats.org/officeDocument/2006/relationships/image" Target="../media/image50.png"/><Relationship Id="rId15" Type="http://schemas.openxmlformats.org/officeDocument/2006/relationships/slide" Target="slide16.xml"/><Relationship Id="rId10" Type="http://schemas.openxmlformats.org/officeDocument/2006/relationships/image" Target="../media/image53.png"/><Relationship Id="rId19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slide" Target="slide12.xml"/><Relationship Id="rId1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audio" Target="../media/audio1.wav"/><Relationship Id="rId21" Type="http://schemas.openxmlformats.org/officeDocument/2006/relationships/image" Target="../media/image71.png"/><Relationship Id="rId7" Type="http://schemas.openxmlformats.org/officeDocument/2006/relationships/image" Target="../media/image58.gif"/><Relationship Id="rId12" Type="http://schemas.openxmlformats.org/officeDocument/2006/relationships/image" Target="../media/image62.gif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jpeg"/><Relationship Id="rId11" Type="http://schemas.openxmlformats.org/officeDocument/2006/relationships/image" Target="../media/image61.gif"/><Relationship Id="rId24" Type="http://schemas.openxmlformats.org/officeDocument/2006/relationships/image" Target="../media/image74.png"/><Relationship Id="rId5" Type="http://schemas.openxmlformats.org/officeDocument/2006/relationships/image" Target="../media/image56.jp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11" Type="http://schemas.openxmlformats.org/officeDocument/2006/relationships/image" Target="../media/image8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90.png"/><Relationship Id="rId3" Type="http://schemas.openxmlformats.org/officeDocument/2006/relationships/image" Target="../media/image27.png"/><Relationship Id="rId21" Type="http://schemas.openxmlformats.org/officeDocument/2006/relationships/image" Target="../media/image92.png"/><Relationship Id="rId7" Type="http://schemas.openxmlformats.org/officeDocument/2006/relationships/image" Target="../media/image31.png"/><Relationship Id="rId12" Type="http://schemas.openxmlformats.org/officeDocument/2006/relationships/image" Target="../media/image87.png"/><Relationship Id="rId17" Type="http://schemas.microsoft.com/office/2007/relationships/hdphoto" Target="../media/hdphoto6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5.wdp"/><Relationship Id="rId10" Type="http://schemas.openxmlformats.org/officeDocument/2006/relationships/image" Target="../media/image34.png"/><Relationship Id="rId19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2E77015-8311-498C-A20C-BE51D79A71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30" y="1484912"/>
            <a:ext cx="8271244" cy="23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8197182" y="1954718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10720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40361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390883" y="259567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43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65646" y="5513112"/>
            <a:ext cx="9936504" cy="1349184"/>
          </a:xfrm>
          <a:prstGeom prst="ellipse">
            <a:avLst/>
          </a:prstGeom>
          <a:solidFill>
            <a:srgbClr val="9ED21B"/>
          </a:solidFill>
          <a:ln>
            <a:solidFill>
              <a:srgbClr val="A2CA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2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662"/>
            <a:ext cx="12192000" cy="22019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0255"/>
          <a:stretch/>
        </p:blipFill>
        <p:spPr>
          <a:xfrm>
            <a:off x="8842096" y="0"/>
            <a:ext cx="3156718" cy="21838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18" y="277990"/>
            <a:ext cx="2820348" cy="857984"/>
          </a:xfrm>
          <a:prstGeom prst="rect">
            <a:avLst/>
          </a:prstGeom>
        </p:spPr>
      </p:pic>
      <p:pic>
        <p:nvPicPr>
          <p:cNvPr id="1030" name="Picture 6" descr="Amazon.com: Love Grows Heart Tree Family Nature Tall Cartoon Vinyl Sticker  (8&amp;quot; Wide, Green with Branches Sparse) : Automotiv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48" y="465822"/>
            <a:ext cx="7995468" cy="64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ông hoa 1" descr="Cartoon Flowers PNG, Clipart, Cartoon, Cartoon Clipart, Flowers ...  #1163362 - PNG Images - PNGi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6175" r="11151" b="11485"/>
          <a:stretch/>
        </p:blipFill>
        <p:spPr bwMode="auto">
          <a:xfrm>
            <a:off x="2859286" y="3529263"/>
            <a:ext cx="1781988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9" action="ppaction://hlinksldjump"/>
          </p:cNvPr>
          <p:cNvSpPr/>
          <p:nvPr/>
        </p:nvSpPr>
        <p:spPr>
          <a:xfrm>
            <a:off x="3320596" y="4048225"/>
            <a:ext cx="891443" cy="796601"/>
          </a:xfrm>
          <a:prstGeom prst="ellipse">
            <a:avLst/>
          </a:prstGeom>
          <a:solidFill>
            <a:srgbClr val="FEFE00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26" name="Picture 2" descr="Clip Comverter Flv - Cute Flower Clipart Png Transparent Png (#759430) -  Pin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95" b="968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01" y="2623705"/>
            <a:ext cx="2218151" cy="16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hlinkClick r:id="rId12" action="ppaction://hlinksldjump"/>
          </p:cNvPr>
          <p:cNvSpPr/>
          <p:nvPr/>
        </p:nvSpPr>
        <p:spPr>
          <a:xfrm>
            <a:off x="5302654" y="3037046"/>
            <a:ext cx="891443" cy="796601"/>
          </a:xfrm>
          <a:prstGeom prst="ellipse">
            <a:avLst/>
          </a:prstGeom>
          <a:solidFill>
            <a:srgbClr val="FEFE00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28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36" y="3826335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hlinkClick r:id="rId12" action="ppaction://hlinksldjump"/>
          </p:cNvPr>
          <p:cNvSpPr/>
          <p:nvPr/>
        </p:nvSpPr>
        <p:spPr>
          <a:xfrm>
            <a:off x="7502686" y="4008469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0" name="Bông hoa 1" descr="Cartoon Flowers PNG, Clipart, Cartoon, Cartoon Clipart, Flowers ...  #1163362 - PNG Images - PNGi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6175" r="11151" b="11485"/>
          <a:stretch/>
        </p:blipFill>
        <p:spPr bwMode="auto">
          <a:xfrm>
            <a:off x="8428713" y="1604760"/>
            <a:ext cx="1781988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hlinkClick r:id="rId14" action="ppaction://hlinksldjump"/>
          </p:cNvPr>
          <p:cNvSpPr/>
          <p:nvPr/>
        </p:nvSpPr>
        <p:spPr>
          <a:xfrm>
            <a:off x="8890023" y="2123722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32" name="Picture 2" descr="Clip Comverter Flv - Cute Flower Clipart Png Transparent Png (#759430) -  Pin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95" b="968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42" y="187076"/>
            <a:ext cx="2218151" cy="16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hlinkClick r:id="rId15" action="ppaction://hlinksldjump"/>
          </p:cNvPr>
          <p:cNvSpPr/>
          <p:nvPr/>
        </p:nvSpPr>
        <p:spPr>
          <a:xfrm>
            <a:off x="6932395" y="600417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pic>
        <p:nvPicPr>
          <p:cNvPr id="34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30" y="1849727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hlinkClick r:id="rId16" action="ppaction://hlinksldjump"/>
          </p:cNvPr>
          <p:cNvSpPr/>
          <p:nvPr/>
        </p:nvSpPr>
        <p:spPr>
          <a:xfrm>
            <a:off x="2850880" y="2031861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pic>
        <p:nvPicPr>
          <p:cNvPr id="36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95" y="277990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hlinkClick r:id="rId17" action="ppaction://hlinksldjump"/>
          </p:cNvPr>
          <p:cNvSpPr/>
          <p:nvPr/>
        </p:nvSpPr>
        <p:spPr>
          <a:xfrm>
            <a:off x="5041205" y="490604"/>
            <a:ext cx="891443" cy="79660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pic>
        <p:nvPicPr>
          <p:cNvPr id="1036" name="Picture 12" descr="360000+ Cartoon Gift Box hd photos free download - Lovepik.com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22666" r="16111" b="9999"/>
          <a:stretch/>
        </p:blipFill>
        <p:spPr bwMode="auto">
          <a:xfrm>
            <a:off x="98186" y="4844826"/>
            <a:ext cx="1721414" cy="17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hlinkClick r:id="rId21" action="ppaction://hlinksldjump"/>
          </p:cNvPr>
          <p:cNvSpPr/>
          <p:nvPr/>
        </p:nvSpPr>
        <p:spPr>
          <a:xfrm>
            <a:off x="8842096" y="5991927"/>
            <a:ext cx="3263638" cy="80266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96" y="6318623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8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6" y="1059555"/>
            <a:ext cx="1969179" cy="17436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1" y="547446"/>
            <a:ext cx="2060627" cy="1383912"/>
          </a:xfrm>
          <a:prstGeom prst="rect">
            <a:avLst/>
          </a:prstGeom>
        </p:spPr>
      </p:pic>
      <p:sp>
        <p:nvSpPr>
          <p:cNvPr id="4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50223" y="17088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0" y="117751"/>
            <a:ext cx="495300" cy="4381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41" y="20748"/>
            <a:ext cx="714375" cy="11906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91" y="1078569"/>
            <a:ext cx="1969179" cy="17436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66" y="566460"/>
            <a:ext cx="2060627" cy="1383912"/>
          </a:xfrm>
          <a:prstGeom prst="rect">
            <a:avLst/>
          </a:prstGeom>
        </p:spPr>
      </p:pic>
      <p:sp>
        <p:nvSpPr>
          <p:cNvPr id="5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5113704" y="13796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21" y="48858"/>
            <a:ext cx="495300" cy="4381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56" y="39762"/>
            <a:ext cx="714375" cy="11906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44" y="1122761"/>
            <a:ext cx="1969179" cy="17436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19" y="610652"/>
            <a:ext cx="2060627" cy="1383912"/>
          </a:xfrm>
          <a:prstGeom prst="rect">
            <a:avLst/>
          </a:prstGeom>
        </p:spPr>
      </p:pic>
      <p:sp>
        <p:nvSpPr>
          <p:cNvPr id="5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667757" y="18215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38" y="180957"/>
            <a:ext cx="495300" cy="4381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09" y="83954"/>
            <a:ext cx="714375" cy="11906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18" y="1071868"/>
            <a:ext cx="1969179" cy="174360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93" y="559759"/>
            <a:ext cx="2060627" cy="1383912"/>
          </a:xfrm>
          <a:prstGeom prst="rect">
            <a:avLst/>
          </a:prstGeom>
        </p:spPr>
      </p:pic>
      <p:sp>
        <p:nvSpPr>
          <p:cNvPr id="6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22031" y="13126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812" y="130064"/>
            <a:ext cx="495300" cy="43815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3" y="4437866"/>
            <a:ext cx="1969179" cy="174360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" y="3925757"/>
            <a:ext cx="2060627" cy="1383912"/>
          </a:xfrm>
          <a:prstGeom prst="rect">
            <a:avLst/>
          </a:prstGeom>
        </p:spPr>
      </p:pic>
      <p:sp>
        <p:nvSpPr>
          <p:cNvPr id="6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80486" y="349725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7" y="3496062"/>
            <a:ext cx="495300" cy="4381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41" y="3361172"/>
            <a:ext cx="714375" cy="119062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30" y="4396827"/>
            <a:ext cx="1969179" cy="17436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05" y="3884718"/>
            <a:ext cx="2060627" cy="1383912"/>
          </a:xfrm>
          <a:prstGeom prst="rect">
            <a:avLst/>
          </a:prstGeom>
        </p:spPr>
      </p:pic>
      <p:sp>
        <p:nvSpPr>
          <p:cNvPr id="7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607943" y="345622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52" y="3457319"/>
            <a:ext cx="495300" cy="43815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95" y="3358020"/>
            <a:ext cx="714375" cy="11906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40" y="4416047"/>
            <a:ext cx="1969179" cy="174360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15" y="3903938"/>
            <a:ext cx="2060627" cy="1383912"/>
          </a:xfrm>
          <a:prstGeom prst="rect">
            <a:avLst/>
          </a:prstGeom>
        </p:spPr>
      </p:pic>
      <p:sp>
        <p:nvSpPr>
          <p:cNvPr id="7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961946" y="343776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34" y="3474243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05" y="3377240"/>
            <a:ext cx="714375" cy="119062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04" y="4375295"/>
            <a:ext cx="1969179" cy="17436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79" y="3863186"/>
            <a:ext cx="2060627" cy="1383912"/>
          </a:xfrm>
          <a:prstGeom prst="rect">
            <a:avLst/>
          </a:prstGeom>
        </p:spPr>
      </p:pic>
      <p:sp>
        <p:nvSpPr>
          <p:cNvPr id="8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32917" y="343468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53" y="3396113"/>
            <a:ext cx="495300" cy="43815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21" y="3327956"/>
            <a:ext cx="714375" cy="119062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30" y="1088124"/>
            <a:ext cx="1969179" cy="17436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05" y="576015"/>
            <a:ext cx="2060627" cy="1383912"/>
          </a:xfrm>
          <a:prstGeom prst="rect">
            <a:avLst/>
          </a:prstGeom>
        </p:spPr>
      </p:pic>
      <p:sp>
        <p:nvSpPr>
          <p:cNvPr id="8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767243" y="14751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33" y="104679"/>
            <a:ext cx="495300" cy="4381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53" y="62729"/>
            <a:ext cx="714375" cy="1190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95" y="4314494"/>
            <a:ext cx="1969179" cy="174360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870" y="3802385"/>
            <a:ext cx="2060627" cy="1383912"/>
          </a:xfrm>
          <a:prstGeom prst="rect">
            <a:avLst/>
          </a:prstGeom>
        </p:spPr>
      </p:pic>
      <p:sp>
        <p:nvSpPr>
          <p:cNvPr id="93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76870" y="3373887"/>
            <a:ext cx="1670098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89" y="3372690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3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1" grpId="0" animBg="1"/>
      <p:bldP spid="51" grpId="1" animBg="1"/>
      <p:bldP spid="56" grpId="0" animBg="1"/>
      <p:bldP spid="56" grpId="1" animBg="1"/>
      <p:bldP spid="61" grpId="0" animBg="1"/>
      <p:bldP spid="61" grpId="1" animBg="1"/>
      <p:bldP spid="65" grpId="0" animBg="1"/>
      <p:bldP spid="65" grpId="1" animBg="1"/>
      <p:bldP spid="70" grpId="0" animBg="1"/>
      <p:bldP spid="70" grpId="1" animBg="1"/>
      <p:bldP spid="75" grpId="0" animBg="1"/>
      <p:bldP spid="75" grpId="1" animBg="1"/>
      <p:bldP spid="80" grpId="0" animBg="1"/>
      <p:bldP spid="80" grpId="1" animBg="1"/>
      <p:bldP spid="85" grpId="0" animBg="1"/>
      <p:bldP spid="85" grpId="1" animBg="1"/>
      <p:bldP spid="93" grpId="0" animBg="1"/>
      <p:bldP spid="9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chống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mũ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59" y="2560221"/>
            <a:ext cx="2315654" cy="3345161"/>
          </a:xfrm>
          <a:prstGeom prst="rect">
            <a:avLst/>
          </a:prstGeom>
        </p:spPr>
      </p:pic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Khi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khát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nước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tự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uống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nước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như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thế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nào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470" y="2687782"/>
            <a:ext cx="2554049" cy="3282905"/>
          </a:xfrm>
          <a:prstGeom prst="rect">
            <a:avLst/>
          </a:prstGeom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239" y="1164546"/>
            <a:ext cx="9003416" cy="218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2356" y="1339888"/>
            <a:ext cx="792895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Calibri" panose="020F0502020204030204"/>
              </a:rPr>
              <a:t>Em có biết bình nước, cốc nước nhà mình để đâu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192" y="1093027"/>
            <a:ext cx="9003416" cy="218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325" y="2812472"/>
            <a:ext cx="2554049" cy="3282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0982" y="1268371"/>
            <a:ext cx="7501179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sao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để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quên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lớp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883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27018" y="1269473"/>
            <a:ext cx="9003416" cy="2185143"/>
            <a:chOff x="1427018" y="1269473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7018" y="1269473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59527" y="1444815"/>
              <a:ext cx="7785796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giày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39989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08881" y="1164546"/>
              <a:ext cx="8068345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685"/>
                </a:spcBef>
                <a:spcAft>
                  <a:spcPts val="0"/>
                </a:spcAft>
                <a:tabLst>
                  <a:tab pos="544195" algn="l"/>
                </a:tabLst>
              </a:pP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biết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xới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cơm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xong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mang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bát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cơm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vào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chỗ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rửa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bát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 </a:t>
              </a:r>
              <a:endParaRPr lang="en-US" sz="3600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470" y="2687782"/>
            <a:ext cx="2554049" cy="3282905"/>
          </a:xfrm>
          <a:prstGeom prst="rect">
            <a:avLst/>
          </a:prstGeom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58424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22239" y="1164546"/>
            <a:ext cx="9003416" cy="2185143"/>
            <a:chOff x="1622239" y="1164546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2239" y="1164546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44197" y="1341120"/>
              <a:ext cx="7633029" cy="1657883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Sau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đi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vệ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sinh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xong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gian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nhà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vệ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sinh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sạch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sẽ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mùi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hôi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làm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1909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250732" y="-14152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329190" y="1257784"/>
            <a:ext cx="11701312" cy="4038600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032155" y="2377421"/>
              <a:ext cx="57777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Muốn tự làm một việc, trước hết mình phải quan sát cách người lớn làm hoặc nhờ hướng dẫn.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 làm nhiều sẽ quen tay,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 không ngại nữa.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90812" y="4120873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798C-2CB6-1315-C0BF-3620FC8E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TỰ GIÁC LÀM VIỆC CỦA MÌNH">
            <a:hlinkClick r:id="" action="ppaction://media"/>
            <a:extLst>
              <a:ext uri="{FF2B5EF4-FFF2-40B4-BE49-F238E27FC236}">
                <a16:creationId xmlns:a16="http://schemas.microsoft.com/office/drawing/2014/main" id="{A81787F6-CBBA-6D4D-69CB-FB19AE02D2C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4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87405" cy="6858001"/>
          </a:xfrm>
        </p:spPr>
      </p:pic>
    </p:spTree>
    <p:extLst>
      <p:ext uri="{BB962C8B-B14F-4D97-AF65-F5344CB8AC3E}">
        <p14:creationId xmlns:p14="http://schemas.microsoft.com/office/powerpoint/2010/main" val="41450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6"/>
          <p:cNvSpPr/>
          <p:nvPr/>
        </p:nvSpPr>
        <p:spPr>
          <a:xfrm>
            <a:off x="1660964" y="15581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78" y="1662810"/>
            <a:ext cx="9003416" cy="2185143"/>
          </a:xfrm>
          <a:prstGeom prst="rect">
            <a:avLst/>
          </a:prstGeom>
        </p:spPr>
      </p:pic>
      <p:grpSp>
        <p:nvGrpSpPr>
          <p:cNvPr id="145" name="Google Shape;1268;p37"/>
          <p:cNvGrpSpPr/>
          <p:nvPr/>
        </p:nvGrpSpPr>
        <p:grpSpPr>
          <a:xfrm>
            <a:off x="9321085" y="1558139"/>
            <a:ext cx="2072967" cy="4449667"/>
            <a:chOff x="6435050" y="1025875"/>
            <a:chExt cx="1554725" cy="3337250"/>
          </a:xfrm>
        </p:grpSpPr>
        <p:sp>
          <p:nvSpPr>
            <p:cNvPr id="146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236E35-DF35-40BE-95A9-3AE90F54B22A}"/>
              </a:ext>
            </a:extLst>
          </p:cNvPr>
          <p:cNvSpPr txBox="1"/>
          <p:nvPr/>
        </p:nvSpPr>
        <p:spPr>
          <a:xfrm>
            <a:off x="1547147" y="2077672"/>
            <a:ext cx="714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Arial"/>
              </a:rPr>
              <a:t>HĐ2: Chia sẻ về những việc em đã làm để tự phục vụ bản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52832AF-7DA0-4D93-B18E-8785C6A86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70" y="1785955"/>
            <a:ext cx="4794786" cy="2757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3B6DF7-C0E2-4B52-B313-4E77F6602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4512" y="414983"/>
            <a:ext cx="51149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tự giác làm việc của mình">
            <a:hlinkClick r:id="" action="ppaction://media"/>
            <a:extLst>
              <a:ext uri="{FF2B5EF4-FFF2-40B4-BE49-F238E27FC236}">
                <a16:creationId xmlns:a16="http://schemas.microsoft.com/office/drawing/2014/main" id="{19A42119-1B30-4606-9A03-925D3BACC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04" y="2409874"/>
            <a:ext cx="2719052" cy="963251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CFA87450-27C0-47D7-AC12-E33290B1E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139" y="3140299"/>
            <a:ext cx="5663675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093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>
            <a:off x="1816377" y="3975521"/>
            <a:ext cx="1820500" cy="28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7"/>
          <a:stretch/>
        </p:blipFill>
        <p:spPr bwMode="auto">
          <a:xfrm>
            <a:off x="3933331" y="4222409"/>
            <a:ext cx="1754966" cy="26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4" b="98382" l="59556" r="100000">
                        <a14:foregroundMark x1="75222" y1="40441" x2="71556" y2="52941"/>
                        <a14:foregroundMark x1="71556" y1="45735" x2="69667" y2="50882"/>
                        <a14:foregroundMark x1="76000" y1="43824" x2="80222" y2="57794"/>
                        <a14:foregroundMark x1="81333" y1="42647" x2="80333" y2="57941"/>
                        <a14:foregroundMark x1="72667" y1="21618" x2="73333" y2="25294"/>
                        <a14:foregroundMark x1="78000" y1="26324" x2="78333" y2="33676"/>
                        <a14:foregroundMark x1="74222" y1="18676" x2="75333" y2="23676"/>
                        <a14:foregroundMark x1="86444" y1="21029" x2="84000" y2="28824"/>
                        <a14:foregroundMark x1="79556" y1="32059" x2="83667" y2="31618"/>
                        <a14:foregroundMark x1="86667" y1="43235" x2="80333" y2="46324"/>
                        <a14:foregroundMark x1="78778" y1="41176" x2="80222" y2="41912"/>
                        <a14:foregroundMark x1="77333" y1="49853" x2="78667" y2="64559"/>
                        <a14:foregroundMark x1="78000" y1="47206" x2="75778" y2="64559"/>
                        <a14:foregroundMark x1="82222" y1="43971" x2="82444" y2="61029"/>
                        <a14:foregroundMark x1="75667" y1="47353" x2="73333" y2="63971"/>
                        <a14:foregroundMark x1="84778" y1="44706" x2="89667" y2="41471"/>
                        <a14:foregroundMark x1="82222" y1="42794" x2="87222" y2="42353"/>
                        <a14:foregroundMark x1="85222" y1="46912" x2="87778" y2="46912"/>
                        <a14:foregroundMark x1="72556" y1="81471" x2="73444" y2="92794"/>
                        <a14:foregroundMark x1="75667" y1="83088" x2="75222" y2="91176"/>
                        <a14:foregroundMark x1="74889" y1="90735" x2="69111" y2="95588"/>
                        <a14:foregroundMark x1="80556" y1="81765" x2="82444" y2="92059"/>
                        <a14:foregroundMark x1="82444" y1="82647" x2="82667" y2="90294"/>
                        <a14:foregroundMark x1="80333" y1="81765" x2="80667" y2="90294"/>
                      </a14:backgroundRemoval>
                    </a14:imgEffect>
                  </a14:imgLayer>
                </a14:imgProps>
              </a:ext>
            </a:extLst>
          </a:blip>
          <a:srcRect l="55124"/>
          <a:stretch/>
        </p:blipFill>
        <p:spPr>
          <a:xfrm>
            <a:off x="-92666" y="4063695"/>
            <a:ext cx="1599484" cy="2692985"/>
          </a:xfrm>
          <a:prstGeom prst="rect">
            <a:avLst/>
          </a:prstGeom>
        </p:spPr>
      </p:pic>
      <p:pic>
        <p:nvPicPr>
          <p:cNvPr id="1032" name="Picture 8" descr="Download School Essentials - Cartoon School Boy Png - Full Size PNG Image -  PNGki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80" b="96148" l="3293" r="60000">
                        <a14:foregroundMark x1="22439" y1="25107" x2="18780" y2="34950"/>
                        <a14:foregroundMark x1="35366" y1="28531" x2="31220" y2="35521"/>
                        <a14:foregroundMark x1="6220" y1="41369" x2="28415" y2="55635"/>
                        <a14:foregroundMark x1="31707" y1="26961" x2="32927" y2="32097"/>
                        <a14:foregroundMark x1="52561" y1="37946" x2="37561" y2="52211"/>
                        <a14:foregroundMark x1="22561" y1="52068" x2="29634" y2="71041"/>
                        <a14:foregroundMark x1="15366" y1="52924" x2="21707" y2="54351"/>
                        <a14:foregroundMark x1="30244" y1="47646" x2="29512" y2="61341"/>
                        <a14:foregroundMark x1="24878" y1="47218" x2="27317" y2="61484"/>
                        <a14:foregroundMark x1="33415" y1="51641" x2="33659" y2="69615"/>
                        <a14:foregroundMark x1="31585" y1="49215" x2="31585" y2="50499"/>
                        <a14:foregroundMark x1="21707" y1="56919" x2="24634" y2="71755"/>
                        <a14:foregroundMark x1="29390" y1="84451" x2="24390" y2="90300"/>
                        <a14:foregroundMark x1="21585" y1="91155" x2="22439" y2="94294"/>
                        <a14:foregroundMark x1="22927" y1="93153" x2="29024" y2="91726"/>
                        <a14:foregroundMark x1="40122" y1="79458" x2="46951" y2="85449"/>
                        <a14:foregroundMark x1="45854" y1="86733" x2="47195" y2="88873"/>
                        <a14:foregroundMark x1="45122" y1="81455" x2="47927" y2="85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085"/>
          <a:stretch/>
        </p:blipFill>
        <p:spPr bwMode="auto">
          <a:xfrm>
            <a:off x="5589016" y="4159381"/>
            <a:ext cx="1566183" cy="26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0979" y="4488159"/>
            <a:ext cx="2645893" cy="25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88696" y="4338866"/>
            <a:ext cx="1865538" cy="2462997"/>
          </a:xfrm>
          <a:prstGeom prst="rect">
            <a:avLst/>
          </a:prstGeom>
        </p:spPr>
      </p:pic>
      <p:sp>
        <p:nvSpPr>
          <p:cNvPr id="33" name="Oval Callout 32"/>
          <p:cNvSpPr/>
          <p:nvPr/>
        </p:nvSpPr>
        <p:spPr>
          <a:xfrm>
            <a:off x="276835" y="3208384"/>
            <a:ext cx="1435692" cy="636387"/>
          </a:xfrm>
          <a:prstGeom prst="wedgeEllipseCallout">
            <a:avLst>
              <a:gd name="adj1" fmla="val -14065"/>
              <a:gd name="adj2" fmla="val 8502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Oval Callout 36"/>
          <p:cNvSpPr/>
          <p:nvPr/>
        </p:nvSpPr>
        <p:spPr>
          <a:xfrm>
            <a:off x="2232563" y="3216328"/>
            <a:ext cx="1439342" cy="695852"/>
          </a:xfrm>
          <a:prstGeom prst="wedgeEllipseCallout">
            <a:avLst>
              <a:gd name="adj1" fmla="val 9642"/>
              <a:gd name="adj2" fmla="val 8631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Oval Callout 37"/>
          <p:cNvSpPr/>
          <p:nvPr/>
        </p:nvSpPr>
        <p:spPr>
          <a:xfrm>
            <a:off x="3951543" y="3291864"/>
            <a:ext cx="1575149" cy="697719"/>
          </a:xfrm>
          <a:prstGeom prst="wedgeEllipseCallout">
            <a:avLst>
              <a:gd name="adj1" fmla="val 4560"/>
              <a:gd name="adj2" fmla="val 7327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Oval Callout 38"/>
          <p:cNvSpPr/>
          <p:nvPr/>
        </p:nvSpPr>
        <p:spPr>
          <a:xfrm>
            <a:off x="5920888" y="3465132"/>
            <a:ext cx="1667808" cy="676966"/>
          </a:xfrm>
          <a:prstGeom prst="wedgeEllipseCallout">
            <a:avLst>
              <a:gd name="adj1" fmla="val -17478"/>
              <a:gd name="adj2" fmla="val 8145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Oval Callout 39"/>
          <p:cNvSpPr/>
          <p:nvPr/>
        </p:nvSpPr>
        <p:spPr>
          <a:xfrm>
            <a:off x="7640802" y="3660697"/>
            <a:ext cx="1550281" cy="676966"/>
          </a:xfrm>
          <a:prstGeom prst="wedgeEllipseCallout">
            <a:avLst>
              <a:gd name="adj1" fmla="val 11146"/>
              <a:gd name="adj2" fmla="val 854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41" name="Oval Callout 40"/>
          <p:cNvSpPr/>
          <p:nvPr/>
        </p:nvSpPr>
        <p:spPr>
          <a:xfrm>
            <a:off x="10654139" y="3765362"/>
            <a:ext cx="1508473" cy="572301"/>
          </a:xfrm>
          <a:prstGeom prst="wedgeEllipseCallout">
            <a:avLst>
              <a:gd name="adj1" fmla="val -45273"/>
              <a:gd name="adj2" fmla="val 858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CDCFDD9-5C5B-47BD-B4BE-9B223892A650}"/>
              </a:ext>
            </a:extLst>
          </p:cNvPr>
          <p:cNvSpPr/>
          <p:nvPr/>
        </p:nvSpPr>
        <p:spPr>
          <a:xfrm>
            <a:off x="4757195" y="1469985"/>
            <a:ext cx="3993266" cy="1147283"/>
          </a:xfrm>
          <a:prstGeom prst="wedgeEllipseCallout">
            <a:avLst>
              <a:gd name="adj1" fmla="val 75969"/>
              <a:gd name="adj2" fmla="val 54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quần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75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0" name="Google Shape;1220;p35"/>
          <p:cNvGrpSpPr/>
          <p:nvPr/>
        </p:nvGrpSpPr>
        <p:grpSpPr>
          <a:xfrm>
            <a:off x="8845612" y="2188926"/>
            <a:ext cx="3083781" cy="3911956"/>
            <a:chOff x="6607309" y="1724000"/>
            <a:chExt cx="2252251" cy="2857110"/>
          </a:xfrm>
        </p:grpSpPr>
        <p:sp>
          <p:nvSpPr>
            <p:cNvPr id="122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1134912"/>
            <a:ext cx="6433233" cy="3522554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110504" y="2572571"/>
              <a:ext cx="57777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nhận của em sau khi chơi như thế nào?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3472543" y="2109859"/>
            <a:ext cx="5540827" cy="1807610"/>
          </a:xfrm>
          <a:prstGeom prst="wedgeRoundRectCallout">
            <a:avLst>
              <a:gd name="adj1" fmla="val 8734"/>
              <a:gd name="adj2" fmla="val 6463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39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solidFill>
            <a:srgbClr val="3AC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044143" y="2169435"/>
            <a:ext cx="8634654" cy="4044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703FD9-C352-4AF8-BCCD-19D4C4C4D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375" y="485193"/>
            <a:ext cx="5547841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15798-CFFD-44F1-B990-AF2F097DCB7D}"/>
              </a:ext>
            </a:extLst>
          </p:cNvPr>
          <p:cNvSpPr txBox="1"/>
          <p:nvPr/>
        </p:nvSpPr>
        <p:spPr>
          <a:xfrm>
            <a:off x="3483980" y="2608954"/>
            <a:ext cx="77781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Lựa</a:t>
            </a:r>
            <a:r>
              <a:rPr lang="en-US" sz="3600" dirty="0"/>
              <a:t> </a:t>
            </a:r>
            <a:r>
              <a:rPr lang="vi-VN" sz="3600" dirty="0"/>
              <a:t>chọn một việc em muốn được tự làm nhưng chưa biết cách </a:t>
            </a:r>
            <a:r>
              <a:rPr lang="en-US" sz="3600" dirty="0"/>
              <a:t>(</a:t>
            </a:r>
            <a:r>
              <a:rPr lang="en-US" sz="3600" dirty="0" err="1"/>
              <a:t>gấp</a:t>
            </a:r>
            <a:r>
              <a:rPr lang="en-US" sz="3600" dirty="0"/>
              <a:t> </a:t>
            </a:r>
            <a:r>
              <a:rPr lang="en-US" sz="3600" dirty="0" err="1"/>
              <a:t>quần</a:t>
            </a:r>
            <a:r>
              <a:rPr lang="en-US" sz="3600" dirty="0"/>
              <a:t> </a:t>
            </a:r>
            <a:r>
              <a:rPr lang="en-US" sz="3600" dirty="0" err="1"/>
              <a:t>áo</a:t>
            </a:r>
            <a:r>
              <a:rPr lang="en-US" sz="3600" dirty="0"/>
              <a:t>, </a:t>
            </a:r>
            <a:r>
              <a:rPr lang="en-US" sz="3600" dirty="0" err="1"/>
              <a:t>dọn</a:t>
            </a:r>
            <a:r>
              <a:rPr lang="en-US" sz="3600" dirty="0"/>
              <a:t> </a:t>
            </a:r>
            <a:r>
              <a:rPr lang="en-US" sz="3600" dirty="0" err="1"/>
              <a:t>dẹp</a:t>
            </a:r>
            <a:r>
              <a:rPr lang="en-US" sz="3600" dirty="0"/>
              <a:t> </a:t>
            </a:r>
            <a:r>
              <a:rPr lang="en-US" sz="3600" dirty="0" err="1"/>
              <a:t>phòng</a:t>
            </a:r>
            <a:r>
              <a:rPr lang="en-US" sz="3600" dirty="0"/>
              <a:t>…)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vi-VN" sz="3600" dirty="0"/>
              <a:t>bố mẹ hướng dẫn cách thực hiện công việc đó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995" y="1216725"/>
            <a:ext cx="10277291" cy="2185143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56" y="1246804"/>
            <a:ext cx="2542544" cy="4908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037CA-2806-4800-8E6D-B87956532D67}"/>
              </a:ext>
            </a:extLst>
          </p:cNvPr>
          <p:cNvSpPr txBox="1"/>
          <p:nvPr/>
        </p:nvSpPr>
        <p:spPr>
          <a:xfrm>
            <a:off x="556054" y="1513114"/>
            <a:ext cx="920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1B103-07C9-4FAB-85CD-E4076E1C3535}"/>
              </a:ext>
            </a:extLst>
          </p:cNvPr>
          <p:cNvSpPr txBox="1"/>
          <p:nvPr/>
        </p:nvSpPr>
        <p:spPr>
          <a:xfrm>
            <a:off x="556054" y="2631618"/>
            <a:ext cx="9306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lời khuyên cho bé Kẹo để sống tự lập hơn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3575" y="2354914"/>
            <a:ext cx="5977618" cy="8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1103043" y="25903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9555EA62-A134-42E2-8037-00E333B7A74E}"/>
              </a:ext>
            </a:extLst>
          </p:cNvPr>
          <p:cNvSpPr txBox="1"/>
          <p:nvPr/>
        </p:nvSpPr>
        <p:spPr>
          <a:xfrm>
            <a:off x="5038222" y="2571529"/>
            <a:ext cx="620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9AEC24-D0E5-4CE9-84DC-757BCB7C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22" y="1384469"/>
            <a:ext cx="5429956" cy="959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283" y="1349480"/>
            <a:ext cx="423708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623" y="2096672"/>
            <a:ext cx="1920406" cy="78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2F8C6-7775-41D7-B0BF-79806D009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884" y="2549997"/>
            <a:ext cx="5297883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172A0-F28F-4633-B7EB-DE41FE399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963" y="3590352"/>
            <a:ext cx="619407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C5020FBA-E703-4932-AC74-6C340CA45B49}"/>
              </a:ext>
            </a:extLst>
          </p:cNvPr>
          <p:cNvSpPr txBox="1"/>
          <p:nvPr/>
        </p:nvSpPr>
        <p:spPr>
          <a:xfrm>
            <a:off x="4051079" y="-255999"/>
            <a:ext cx="368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800" b="1" i="0" u="none" strike="noStrike" kern="1200" cap="none" spc="0" normalizeH="0" baseline="0" noProof="0" dirty="0">
                <a:ln>
                  <a:noFill/>
                </a:ln>
                <a:solidFill>
                  <a:srgbClr val="3AC5B9"/>
                </a:solidFill>
                <a:effectLst/>
                <a:uLnTx/>
                <a:uFillTx/>
                <a:latin typeface="#9Slide03 AmpleSoft Bold" panose="02000000000000000000" pitchFamily="2" charset="0"/>
                <a:ea typeface="字魂59号-创粗黑" panose="00000500000000000000" charset="-122"/>
                <a:cs typeface="+mn-cs"/>
              </a:rPr>
              <a:t>02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768787-74C1-416F-BA06-F4BEEC9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5BAF23-35CF-4825-89C4-BDA39E35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496081-BF6E-4F51-954C-09F3A36B4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D5DF66-BA55-468E-ABE8-61CCD65F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60C6F4-DEF3-48FF-A0E8-295EF291F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537384" y="1730580"/>
            <a:ext cx="7435672" cy="223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8DA30C-5A41-40C0-9134-E4246D6F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11A7F-F6DF-EE08-F52D-7BBAB45A4C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38" y="1887249"/>
            <a:ext cx="5846518" cy="19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6"/>
          <p:cNvSpPr/>
          <p:nvPr/>
        </p:nvSpPr>
        <p:spPr>
          <a:xfrm>
            <a:off x="1660964" y="15581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78" y="1662810"/>
            <a:ext cx="9003416" cy="2185143"/>
          </a:xfrm>
          <a:prstGeom prst="rect">
            <a:avLst/>
          </a:prstGeom>
        </p:spPr>
      </p:pic>
      <p:grpSp>
        <p:nvGrpSpPr>
          <p:cNvPr id="145" name="Google Shape;1268;p37"/>
          <p:cNvGrpSpPr/>
          <p:nvPr/>
        </p:nvGrpSpPr>
        <p:grpSpPr>
          <a:xfrm>
            <a:off x="8172697" y="1535446"/>
            <a:ext cx="2072967" cy="4449667"/>
            <a:chOff x="6435050" y="1025875"/>
            <a:chExt cx="1554725" cy="3337250"/>
          </a:xfrm>
        </p:grpSpPr>
        <p:sp>
          <p:nvSpPr>
            <p:cNvPr id="146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236E35-DF35-40BE-95A9-3AE90F54B22A}"/>
              </a:ext>
            </a:extLst>
          </p:cNvPr>
          <p:cNvSpPr txBox="1"/>
          <p:nvPr/>
        </p:nvSpPr>
        <p:spPr>
          <a:xfrm>
            <a:off x="819149" y="2051966"/>
            <a:ext cx="7469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HĐ1: </a:t>
            </a:r>
            <a:r>
              <a:rPr lang="en-US" sz="3600" b="1" dirty="0" err="1">
                <a:solidFill>
                  <a:srgbClr val="002060"/>
                </a:solidFill>
              </a:rPr>
              <a:t>Kể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về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phục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vụ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thân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503962" y="994238"/>
            <a:ext cx="9561887" cy="403860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063028" y="1864273"/>
              <a:ext cx="5777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AFA316-B45A-4EEB-BA61-D112A9E25B29}"/>
                </a:ext>
              </a:extLst>
            </p:cNvPr>
            <p:cNvSpPr txBox="1"/>
            <p:nvPr/>
          </p:nvSpPr>
          <p:spPr>
            <a:xfrm>
              <a:off x="1286788" y="2771585"/>
              <a:ext cx="53788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 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486</Words>
  <Application>Microsoft Office PowerPoint</Application>
  <PresentationFormat>Widescreen</PresentationFormat>
  <Paragraphs>73</Paragraphs>
  <Slides>28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Chau Philomene One</vt:lpstr>
      <vt:lpstr>微软雅黑</vt:lpstr>
      <vt:lpstr>字魂70号-灵悦黑体</vt:lpstr>
      <vt:lpstr>#9Slide03 AmpleSoft Bold</vt:lpstr>
      <vt:lpstr>Arial</vt:lpstr>
      <vt:lpstr>Bebas Neue</vt:lpstr>
      <vt:lpstr>Calibri</vt:lpstr>
      <vt:lpstr>Calibri Light</vt:lpstr>
      <vt:lpstr>Coiny</vt:lpstr>
      <vt:lpstr>Didact Gothic</vt:lpstr>
      <vt:lpstr>Georgia</vt:lpstr>
      <vt:lpstr>Roboto Condensed Light</vt:lpstr>
      <vt:lpstr>Tahoma</vt:lpstr>
      <vt:lpstr>千图网海量PPT模板www.58pic.com​​</vt:lpstr>
      <vt:lpstr>Eco-Friendly School Center by Slidesgo</vt:lpstr>
      <vt:lpstr>1_Simple Light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38</cp:revision>
  <dcterms:created xsi:type="dcterms:W3CDTF">2021-12-03T14:25:58Z</dcterms:created>
  <dcterms:modified xsi:type="dcterms:W3CDTF">2024-10-26T01:27:40Z</dcterms:modified>
</cp:coreProperties>
</file>