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39" r:id="rId4"/>
    <p:sldId id="437" r:id="rId5"/>
    <p:sldId id="438" r:id="rId6"/>
    <p:sldId id="42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0000FF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80" autoAdjust="0"/>
  </p:normalViewPr>
  <p:slideViewPr>
    <p:cSldViewPr>
      <p:cViewPr varScale="1">
        <p:scale>
          <a:sx n="57" d="100"/>
          <a:sy n="57" d="100"/>
        </p:scale>
        <p:origin x="21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19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4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Cau%20hoi/Cau%206.pptx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5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66504" y="417583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viên:Thân Thị Hằng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223918" y="1191266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39" name="Picture 38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0" name="Picture 39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1" name="Picture 40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2" name="Picture 41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124614" y="149573"/>
            <a:ext cx="5492209" cy="994235"/>
            <a:chOff x="5038144" y="210532"/>
            <a:chExt cx="5399539" cy="994235"/>
          </a:xfrm>
        </p:grpSpPr>
        <p:grpSp>
          <p:nvGrpSpPr>
            <p:cNvPr id="47" name="Group 46"/>
            <p:cNvGrpSpPr/>
            <p:nvPr/>
          </p:nvGrpSpPr>
          <p:grpSpPr>
            <a:xfrm>
              <a:off x="5038144" y="210532"/>
              <a:ext cx="5399539" cy="994235"/>
              <a:chOff x="5038144" y="210532"/>
              <a:chExt cx="5399539" cy="9942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038144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826235" y="1163855"/>
              <a:ext cx="157613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00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86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(M: vui – buồn)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1" name="Group 2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38333" r="77800" b="49167"/>
          <a:stretch/>
        </p:blipFill>
        <p:spPr bwMode="auto">
          <a:xfrm>
            <a:off x="6692035" y="3509784"/>
            <a:ext cx="1534886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38333" r="66731" b="49167"/>
          <a:stretch/>
        </p:blipFill>
        <p:spPr bwMode="auto">
          <a:xfrm>
            <a:off x="9249514" y="3567421"/>
            <a:ext cx="1396523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38333" r="55121" b="49167"/>
          <a:stretch/>
        </p:blipFill>
        <p:spPr bwMode="auto">
          <a:xfrm>
            <a:off x="11666805" y="3547884"/>
            <a:ext cx="1516744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8638" r="43757" b="49167"/>
          <a:stretch/>
        </p:blipFill>
        <p:spPr bwMode="auto">
          <a:xfrm>
            <a:off x="14184244" y="3509784"/>
            <a:ext cx="1497875" cy="1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0091" r="82797" b="38603"/>
          <a:stretch/>
        </p:blipFill>
        <p:spPr bwMode="auto">
          <a:xfrm>
            <a:off x="5681477" y="5412492"/>
            <a:ext cx="1424781" cy="14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0833" r="71461" b="36667"/>
          <a:stretch/>
        </p:blipFill>
        <p:spPr bwMode="auto">
          <a:xfrm>
            <a:off x="8226921" y="5450592"/>
            <a:ext cx="1393937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50001" r="59508" b="37661"/>
          <a:stretch/>
        </p:blipFill>
        <p:spPr bwMode="auto">
          <a:xfrm>
            <a:off x="10701892" y="5412492"/>
            <a:ext cx="1570886" cy="15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8" t="49612" r="48761" b="39109"/>
          <a:stretch/>
        </p:blipFill>
        <p:spPr bwMode="auto">
          <a:xfrm>
            <a:off x="13183549" y="5257800"/>
            <a:ext cx="1479732" cy="140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77433" y="42706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24919" y="6067086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90519" y="42579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81019" y="6182293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0134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293E-6 2.77778E-6 L -0.33258 -0.002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232E-7 -3.88889E-6 L -0.68409 -0.000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4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07E-6 -3.61111E-6 L -0.27184 -0.002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652E-6 -3.88889E-6 L -0.53003 0.193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2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1622E-7 2.77778E-6 L -0.23274 -0.008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2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847E-6 -1.66667E-6 L -0.21032 -0.209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0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94 L -0.15932 0.001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4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173E-6 2.77778E-7 L -0.35999 0.023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9" y="1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32958" y="2059578"/>
            <a:ext cx="14271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46296" r="43203" b="22037"/>
          <a:stretch/>
        </p:blipFill>
        <p:spPr bwMode="auto">
          <a:xfrm>
            <a:off x="2499519" y="2819399"/>
            <a:ext cx="10113100" cy="401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119" y="7391400"/>
            <a:ext cx="23230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– thấp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0808" y="7356059"/>
            <a:ext cx="23503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– dài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1519" y="7356059"/>
            <a:ext cx="18630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– nhỏ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6626" y="7391400"/>
            <a:ext cx="256672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– trắng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8724" y="7368678"/>
            <a:ext cx="31357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– chậm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6071209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6519" y="34290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74249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mặt trời, chúng con cần ánh sáng để sống. Xin mặt trời hãy về với rừng già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77578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eriod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5" name="Group 24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ruyện cổ tích: Vì sao gà trống gáy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1659287"/>
            <a:ext cx="6909927" cy="7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tượng con gà trong văn hóa Đông - Tây | Dân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698609"/>
            <a:ext cx="7239000" cy="71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1440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FD20C5F5-40B6-45C1-A78D-53D61C6228E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D\uFFFD\u0014P{DDE1379C-17DF-4DEF-BFBF-55AF8A62FA97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6. đi tim măt trơi  (t3) (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E694F0-E2D5-472E-B638-D762841B0F7B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6BADB3-6A86-486B-AC9C-9B6330324DE3}:4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71486C-CFBA-4C4A-B614-19BEA1FF2D4E}: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D59C72-6AEC-4055-9CBF-E6617F001B6B}:4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5766FE-1C6B-4F6A-A0E1-4BC27ECE59D4}:4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7D66EF-1548-43D9-A24E-8DC82A66F1E9}:4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3DA7694F-E913-4C51-9A62-91DBEA1DA098}:3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9548</TotalTime>
  <Words>317</Words>
  <Application>Microsoft Office PowerPoint</Application>
  <PresentationFormat>Custom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26. đi tim măt trơi  (t3) (1)</dc:title>
  <dc:creator>Le Hong Minh</dc:creator>
  <cp:lastModifiedBy>Administrator</cp:lastModifiedBy>
  <cp:revision>1064</cp:revision>
  <dcterms:created xsi:type="dcterms:W3CDTF">2008-09-09T22:52:10Z</dcterms:created>
  <dcterms:modified xsi:type="dcterms:W3CDTF">2024-12-22T08:05:41Z</dcterms:modified>
</cp:coreProperties>
</file>