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5" r:id="rId2"/>
    <p:sldId id="315" r:id="rId3"/>
    <p:sldId id="2662" r:id="rId4"/>
    <p:sldId id="2648" r:id="rId5"/>
    <p:sldId id="2646" r:id="rId6"/>
    <p:sldId id="2650" r:id="rId7"/>
    <p:sldId id="2663" r:id="rId8"/>
    <p:sldId id="2659" r:id="rId9"/>
    <p:sldId id="2664" r:id="rId10"/>
    <p:sldId id="2665" r:id="rId11"/>
    <p:sldId id="2653" r:id="rId12"/>
    <p:sldId id="2654" r:id="rId13"/>
    <p:sldId id="266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70" d="100"/>
          <a:sy n="70" d="100"/>
        </p:scale>
        <p:origin x="75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A4119E43-857C-416C-8842-4DBECCD35192}"/>
              </a:ext>
            </a:extLst>
          </p:cNvPr>
          <p:cNvSpPr txBox="1">
            <a:spLocks/>
          </p:cNvSpPr>
          <p:nvPr/>
        </p:nvSpPr>
        <p:spPr>
          <a:xfrm>
            <a:off x="1073487" y="4946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9FF43-8542-4A46-B878-9BE4FA4D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630" y="3377268"/>
            <a:ext cx="732193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334</Words>
  <Application>Microsoft Office PowerPoint</Application>
  <PresentationFormat>Widescreen</PresentationFormat>
  <Paragraphs>64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Bubblegum Sans</vt:lpstr>
      <vt:lpstr>Calibri</vt:lpstr>
      <vt:lpstr>等线</vt:lpstr>
      <vt:lpstr>等线 Light</vt:lpstr>
      <vt:lpstr>杨任东竹石体-Medium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27</cp:revision>
  <dcterms:created xsi:type="dcterms:W3CDTF">2022-08-05T08:52:36Z</dcterms:created>
  <dcterms:modified xsi:type="dcterms:W3CDTF">2024-12-24T14:13:37Z</dcterms:modified>
</cp:coreProperties>
</file>