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</p:sldMasterIdLst>
  <p:notesMasterIdLst>
    <p:notesMasterId r:id="rId10"/>
  </p:notesMasterIdLst>
  <p:sldIdLst>
    <p:sldId id="282" r:id="rId3"/>
    <p:sldId id="2632" r:id="rId4"/>
    <p:sldId id="277" r:id="rId5"/>
    <p:sldId id="300" r:id="rId6"/>
    <p:sldId id="2639" r:id="rId7"/>
    <p:sldId id="2640" r:id="rId8"/>
    <p:sldId id="264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00E25-3A14-40FF-B86D-B6ABB8E090E2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77C51-B4D0-464C-BFC7-FE5A279B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2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876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42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782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237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039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08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81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6899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7329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9740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35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63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6278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8933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317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77" lvl="1" indent="-4063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566" lvl="2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54" lvl="3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943" lvl="4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131" lvl="5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320" lvl="6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509" lvl="7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697" lvl="8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9025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5881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931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4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809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89640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46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3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29386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45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2024/12/25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07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00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408713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05182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6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0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1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3"/>
            <a:ext cx="1985027" cy="198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47945" y="1036377"/>
            <a:ext cx="8038651" cy="4637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6"/>
          <p:cNvGrpSpPr/>
          <p:nvPr/>
        </p:nvGrpSpPr>
        <p:grpSpPr>
          <a:xfrm>
            <a:off x="1298662" y="2042945"/>
            <a:ext cx="2015278" cy="1902555"/>
            <a:chOff x="1770392" y="2794609"/>
            <a:chExt cx="1072181" cy="998471"/>
          </a:xfrm>
        </p:grpSpPr>
        <p:pic>
          <p:nvPicPr>
            <p:cNvPr id="212" name="Google Shape;212;p6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6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3196054" y="2656100"/>
            <a:ext cx="6300789" cy="1728788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2E2EEE7A-A3AE-4AED-ABD9-179027EEB41F}"/>
              </a:ext>
            </a:extLst>
          </p:cNvPr>
          <p:cNvSpPr txBox="1"/>
          <p:nvPr/>
        </p:nvSpPr>
        <p:spPr>
          <a:xfrm>
            <a:off x="1822411" y="2578722"/>
            <a:ext cx="107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44CAD8"/>
                </a:solidFill>
                <a:effectLst/>
                <a:uLnTx/>
                <a:uFillTx/>
                <a:latin typeface="Calibri" panose="020F0502020204030204" pitchFamily="34" charset="0"/>
                <a:ea typeface="方正卡通简体" panose="03000509000000000000" pitchFamily="65" charset="-122"/>
                <a:cs typeface="Calibri" panose="020F0502020204030204" pitchFamily="34" charset="0"/>
                <a:sym typeface="Arial"/>
              </a:rPr>
              <a:t>01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44CAD8"/>
              </a:solidFill>
              <a:effectLst/>
              <a:uLnTx/>
              <a:uFillTx/>
              <a:latin typeface="Calibri" panose="020F0502020204030204" pitchFamily="34" charset="0"/>
              <a:ea typeface="方正卡通简体" panose="03000509000000000000" pitchFamily="65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Google Shape;214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641385">
            <a:off x="8205170" y="818019"/>
            <a:ext cx="2458511" cy="2639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04389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矩形: 圆角 14"/>
          <p:cNvSpPr/>
          <p:nvPr/>
        </p:nvSpPr>
        <p:spPr>
          <a:xfrm>
            <a:off x="4612145" y="1922248"/>
            <a:ext cx="2474169" cy="469901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Toán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80" name="椭圆 31"/>
          <p:cNvSpPr/>
          <p:nvPr/>
        </p:nvSpPr>
        <p:spPr>
          <a:xfrm flipH="1">
            <a:off x="2622549" y="2751264"/>
            <a:ext cx="6537325" cy="1438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110907" y="1196340"/>
            <a:ext cx="1669487" cy="1932342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7251" y="1923436"/>
            <a:ext cx="866974" cy="7975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FE2C7D-8BF3-4F53-AF8A-55B0C31B6F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0648" y="3025855"/>
            <a:ext cx="7370703" cy="1072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3F1FD2-90C1-472D-A4B1-77B6E4E96C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5319" y="4033591"/>
            <a:ext cx="2877561" cy="12863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0" grpId="0" bldLvl="0" animBg="1"/>
      <p:bldP spid="1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040" y="912949"/>
            <a:ext cx="6121493" cy="42943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962339-F584-49B4-AC31-3410C8ED0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848" y="2503855"/>
            <a:ext cx="5614903" cy="1774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91304" y="794197"/>
            <a:ext cx="879770" cy="702056"/>
            <a:chOff x="1484051" y="705745"/>
            <a:chExt cx="564204" cy="477343"/>
          </a:xfrm>
        </p:grpSpPr>
        <p:sp>
          <p:nvSpPr>
            <p:cNvPr id="2" name="Isosceles Triangle 1"/>
            <p:cNvSpPr/>
            <p:nvPr/>
          </p:nvSpPr>
          <p:spPr>
            <a:xfrm>
              <a:off x="1484051" y="705745"/>
              <a:ext cx="564204" cy="46039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621201" y="785487"/>
              <a:ext cx="264406" cy="397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1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80F77DC-B128-41EE-B71D-6D2D1BF41A59}"/>
              </a:ext>
            </a:extLst>
          </p:cNvPr>
          <p:cNvSpPr/>
          <p:nvPr/>
        </p:nvSpPr>
        <p:spPr>
          <a:xfrm>
            <a:off x="1640560" y="893483"/>
            <a:ext cx="9330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1960" algn="l"/>
                <a:tab pos="4565650" algn="r"/>
                <a:tab pos="4776470" algn="ctr"/>
                <a:tab pos="5276215" algn="ctr"/>
                <a:tab pos="5657215" algn="r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386BEB-3ACC-45CA-A0C0-D71A85F85B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3050" y="1924049"/>
            <a:ext cx="9429750" cy="94297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F5CB46B-AECE-4F44-B3F9-50A3D3FD1B92}"/>
              </a:ext>
            </a:extLst>
          </p:cNvPr>
          <p:cNvGrpSpPr/>
          <p:nvPr/>
        </p:nvGrpSpPr>
        <p:grpSpPr>
          <a:xfrm>
            <a:off x="1400175" y="3105150"/>
            <a:ext cx="2228850" cy="1446550"/>
            <a:chOff x="1400175" y="3105150"/>
            <a:chExt cx="2228850" cy="144655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ADD400-3C09-4ACE-9B9B-A63AB62482CE}"/>
                </a:ext>
              </a:extLst>
            </p:cNvPr>
            <p:cNvSpPr txBox="1"/>
            <p:nvPr/>
          </p:nvSpPr>
          <p:spPr>
            <a:xfrm>
              <a:off x="1771650" y="3105150"/>
              <a:ext cx="18573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122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   4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088CE0-2AAE-4760-BEFF-939BCA8E144C}"/>
                </a:ext>
              </a:extLst>
            </p:cNvPr>
            <p:cNvCxnSpPr/>
            <p:nvPr/>
          </p:nvCxnSpPr>
          <p:spPr>
            <a:xfrm>
              <a:off x="1838325" y="4410075"/>
              <a:ext cx="9239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01CBB6-3816-4BED-B6F2-60A53408B4A0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F5D3D36-7527-4CAE-A905-CD7F024775FC}"/>
              </a:ext>
            </a:extLst>
          </p:cNvPr>
          <p:cNvSpPr txBox="1"/>
          <p:nvPr/>
        </p:nvSpPr>
        <p:spPr>
          <a:xfrm>
            <a:off x="2295525" y="446722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76F2A8-E82F-49EC-87A5-A47FF8613D8C}"/>
              </a:ext>
            </a:extLst>
          </p:cNvPr>
          <p:cNvSpPr txBox="1"/>
          <p:nvPr/>
        </p:nvSpPr>
        <p:spPr>
          <a:xfrm>
            <a:off x="2009775" y="446722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20C102-55F7-4A10-8B0A-0DCE8B7BDA7E}"/>
              </a:ext>
            </a:extLst>
          </p:cNvPr>
          <p:cNvSpPr txBox="1"/>
          <p:nvPr/>
        </p:nvSpPr>
        <p:spPr>
          <a:xfrm>
            <a:off x="1724025" y="4476750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F5AF045-A074-4266-B932-A17685563F84}"/>
              </a:ext>
            </a:extLst>
          </p:cNvPr>
          <p:cNvGrpSpPr/>
          <p:nvPr/>
        </p:nvGrpSpPr>
        <p:grpSpPr>
          <a:xfrm>
            <a:off x="3914775" y="3162300"/>
            <a:ext cx="2228850" cy="1446550"/>
            <a:chOff x="1400175" y="3105150"/>
            <a:chExt cx="2228850" cy="144655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61AFFD-5F7B-44C9-990D-9666EB7695A2}"/>
                </a:ext>
              </a:extLst>
            </p:cNvPr>
            <p:cNvSpPr txBox="1"/>
            <p:nvPr/>
          </p:nvSpPr>
          <p:spPr>
            <a:xfrm>
              <a:off x="1771650" y="3105150"/>
              <a:ext cx="18573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327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   3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1F5A1DC-59F8-4468-9312-A78C83FB62AF}"/>
                </a:ext>
              </a:extLst>
            </p:cNvPr>
            <p:cNvCxnSpPr/>
            <p:nvPr/>
          </p:nvCxnSpPr>
          <p:spPr>
            <a:xfrm>
              <a:off x="1838325" y="4410075"/>
              <a:ext cx="9239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95579BF-73AD-479C-B48A-99212FAA2FC7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E77F646-17CB-4C3D-AE9C-A5B5BC575D2C}"/>
              </a:ext>
            </a:extLst>
          </p:cNvPr>
          <p:cNvSpPr txBox="1"/>
          <p:nvPr/>
        </p:nvSpPr>
        <p:spPr>
          <a:xfrm>
            <a:off x="4819650" y="4514850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AFAB573-630B-4A34-B71E-8FEA25DA3D62}"/>
              </a:ext>
            </a:extLst>
          </p:cNvPr>
          <p:cNvSpPr txBox="1"/>
          <p:nvPr/>
        </p:nvSpPr>
        <p:spPr>
          <a:xfrm>
            <a:off x="4524375" y="452437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0B87A0-EA2F-4894-97DA-6044CF831532}"/>
              </a:ext>
            </a:extLst>
          </p:cNvPr>
          <p:cNvSpPr txBox="1"/>
          <p:nvPr/>
        </p:nvSpPr>
        <p:spPr>
          <a:xfrm>
            <a:off x="4219575" y="452437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0" name="TextBox 43">
            <a:extLst>
              <a:ext uri="{FF2B5EF4-FFF2-40B4-BE49-F238E27FC236}">
                <a16:creationId xmlns:a16="http://schemas.microsoft.com/office/drawing/2014/main" id="{9DFE6E1E-9933-4DA6-8ED0-EEA07885E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4356" y="3108121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" name="TextBox 49">
            <a:extLst>
              <a:ext uri="{FF2B5EF4-FFF2-40B4-BE49-F238E27FC236}">
                <a16:creationId xmlns:a16="http://schemas.microsoft.com/office/drawing/2014/main" id="{657952A0-9A30-487D-8BB0-4B20CB237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951" y="3091656"/>
            <a:ext cx="1028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715</a:t>
            </a:r>
          </a:p>
        </p:txBody>
      </p:sp>
      <p:grpSp>
        <p:nvGrpSpPr>
          <p:cNvPr id="42" name="Group 66">
            <a:extLst>
              <a:ext uri="{FF2B5EF4-FFF2-40B4-BE49-F238E27FC236}">
                <a16:creationId xmlns:a16="http://schemas.microsoft.com/office/drawing/2014/main" id="{3307B9FD-405F-411E-854F-751E6C10F469}"/>
              </a:ext>
            </a:extLst>
          </p:cNvPr>
          <p:cNvGrpSpPr>
            <a:grpSpLocks/>
          </p:cNvGrpSpPr>
          <p:nvPr/>
        </p:nvGrpSpPr>
        <p:grpSpPr bwMode="auto">
          <a:xfrm>
            <a:off x="7034537" y="3157772"/>
            <a:ext cx="819151" cy="1431301"/>
            <a:chOff x="2299" y="1252"/>
            <a:chExt cx="516" cy="656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B75619E-5CC0-4998-BF47-AB85A310B270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015CC80-E909-458A-B483-E0B14406544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45" name="TextBox 36">
            <a:extLst>
              <a:ext uri="{FF2B5EF4-FFF2-40B4-BE49-F238E27FC236}">
                <a16:creationId xmlns:a16="http://schemas.microsoft.com/office/drawing/2014/main" id="{C4AF2E6A-F00E-4B35-8ACC-475C47F35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412" y="3777644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7" name="TextBox 39">
            <a:extLst>
              <a:ext uri="{FF2B5EF4-FFF2-40B4-BE49-F238E27FC236}">
                <a16:creationId xmlns:a16="http://schemas.microsoft.com/office/drawing/2014/main" id="{C8E669E2-9E86-4333-BB63-07069775C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476" y="3562350"/>
            <a:ext cx="400050" cy="7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" name="TextBox 36">
            <a:extLst>
              <a:ext uri="{FF2B5EF4-FFF2-40B4-BE49-F238E27FC236}">
                <a16:creationId xmlns:a16="http://schemas.microsoft.com/office/drawing/2014/main" id="{128C0D86-54F4-4205-88DE-8545BFCCB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955" y="3773438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6A52E06F-3D4A-48F9-AB7D-E4E8A4840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5994" y="3566686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TextBox 38">
            <a:extLst>
              <a:ext uri="{FF2B5EF4-FFF2-40B4-BE49-F238E27FC236}">
                <a16:creationId xmlns:a16="http://schemas.microsoft.com/office/drawing/2014/main" id="{556B3299-C5FB-43E6-AAAF-AD7776FE2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276" y="4000500"/>
            <a:ext cx="6153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TextBox 38">
            <a:extLst>
              <a:ext uri="{FF2B5EF4-FFF2-40B4-BE49-F238E27FC236}">
                <a16:creationId xmlns:a16="http://schemas.microsoft.com/office/drawing/2014/main" id="{26EEF123-A40C-4635-9509-29BAF214B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9712" y="3999762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TextBox 36">
            <a:extLst>
              <a:ext uri="{FF2B5EF4-FFF2-40B4-BE49-F238E27FC236}">
                <a16:creationId xmlns:a16="http://schemas.microsoft.com/office/drawing/2014/main" id="{8D80F935-5028-42E6-8382-077DB7A50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908" y="3773438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8" name="TextBox 38">
            <a:extLst>
              <a:ext uri="{FF2B5EF4-FFF2-40B4-BE49-F238E27FC236}">
                <a16:creationId xmlns:a16="http://schemas.microsoft.com/office/drawing/2014/main" id="{1D3193EE-0199-48C8-9BF5-88AD94BB7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9712" y="4456962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9" name="TextBox 43">
            <a:extLst>
              <a:ext uri="{FF2B5EF4-FFF2-40B4-BE49-F238E27FC236}">
                <a16:creationId xmlns:a16="http://schemas.microsoft.com/office/drawing/2014/main" id="{ECCD9D8E-D36C-4497-A43C-AF46FE84D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4706" y="3136696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0" name="TextBox 49">
            <a:extLst>
              <a:ext uri="{FF2B5EF4-FFF2-40B4-BE49-F238E27FC236}">
                <a16:creationId xmlns:a16="http://schemas.microsoft.com/office/drawing/2014/main" id="{26C34B30-10BD-4BB8-88DB-87F27BE7A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301" y="3120231"/>
            <a:ext cx="1028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645</a:t>
            </a:r>
          </a:p>
        </p:txBody>
      </p:sp>
      <p:grpSp>
        <p:nvGrpSpPr>
          <p:cNvPr id="61" name="Group 66">
            <a:extLst>
              <a:ext uri="{FF2B5EF4-FFF2-40B4-BE49-F238E27FC236}">
                <a16:creationId xmlns:a16="http://schemas.microsoft.com/office/drawing/2014/main" id="{699D1323-768A-4678-9E3C-5A6ADB97117B}"/>
              </a:ext>
            </a:extLst>
          </p:cNvPr>
          <p:cNvGrpSpPr>
            <a:grpSpLocks/>
          </p:cNvGrpSpPr>
          <p:nvPr/>
        </p:nvGrpSpPr>
        <p:grpSpPr bwMode="auto">
          <a:xfrm>
            <a:off x="9834887" y="3186347"/>
            <a:ext cx="819151" cy="1431301"/>
            <a:chOff x="2299" y="1252"/>
            <a:chExt cx="516" cy="656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D7AB3D4-3DD4-4005-832C-E2CDE1B5A620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8E4DF29-89FD-4C81-994D-2E200731106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64" name="TextBox 36">
            <a:extLst>
              <a:ext uri="{FF2B5EF4-FFF2-40B4-BE49-F238E27FC236}">
                <a16:creationId xmlns:a16="http://schemas.microsoft.com/office/drawing/2014/main" id="{D3556629-5679-42F8-8AB7-A91141DFD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7287" y="382526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TextBox 39">
            <a:extLst>
              <a:ext uri="{FF2B5EF4-FFF2-40B4-BE49-F238E27FC236}">
                <a16:creationId xmlns:a16="http://schemas.microsoft.com/office/drawing/2014/main" id="{5B67329E-3FDD-4995-804B-1FF5B057D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1" y="3600450"/>
            <a:ext cx="400050" cy="7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6" name="TextBox 36">
            <a:extLst>
              <a:ext uri="{FF2B5EF4-FFF2-40B4-BE49-F238E27FC236}">
                <a16:creationId xmlns:a16="http://schemas.microsoft.com/office/drawing/2014/main" id="{FA496C1B-98A0-48D0-B7E4-DD136F310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3830" y="3821063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7" name="TextBox 38">
            <a:extLst>
              <a:ext uri="{FF2B5EF4-FFF2-40B4-BE49-F238E27FC236}">
                <a16:creationId xmlns:a16="http://schemas.microsoft.com/office/drawing/2014/main" id="{01A62359-A6FF-440C-8FE2-9862CCC6A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4919" y="3604786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8" name="TextBox 38">
            <a:extLst>
              <a:ext uri="{FF2B5EF4-FFF2-40B4-BE49-F238E27FC236}">
                <a16:creationId xmlns:a16="http://schemas.microsoft.com/office/drawing/2014/main" id="{1DE3CB55-9D7A-4DF0-AA52-AEFB52DC1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1151" y="4038600"/>
            <a:ext cx="6153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9" name="TextBox 38">
            <a:extLst>
              <a:ext uri="{FF2B5EF4-FFF2-40B4-BE49-F238E27FC236}">
                <a16:creationId xmlns:a16="http://schemas.microsoft.com/office/drawing/2014/main" id="{3DD070E2-0D71-49A4-A2BC-D443CDBC6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0062" y="4028337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0" name="TextBox 36">
            <a:extLst>
              <a:ext uri="{FF2B5EF4-FFF2-40B4-BE49-F238E27FC236}">
                <a16:creationId xmlns:a16="http://schemas.microsoft.com/office/drawing/2014/main" id="{ACB0B806-F269-45F3-8852-D83077196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1733" y="3811538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1" name="TextBox 38">
            <a:extLst>
              <a:ext uri="{FF2B5EF4-FFF2-40B4-BE49-F238E27FC236}">
                <a16:creationId xmlns:a16="http://schemas.microsoft.com/office/drawing/2014/main" id="{3E60D5DB-EE72-4F87-9338-6EEA1D428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0062" y="4485537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5" grpId="0"/>
      <p:bldP spid="47" grpId="0"/>
      <p:bldP spid="48" grpId="0"/>
      <p:bldP spid="49" grpId="0"/>
      <p:bldP spid="50" grpId="0"/>
      <p:bldP spid="53" grpId="0"/>
      <p:bldP spid="54" grpId="0"/>
      <p:bldP spid="58" grpId="0"/>
      <p:bldP spid="59" grpId="0"/>
      <p:bldP spid="60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43729" y="403672"/>
            <a:ext cx="879770" cy="702056"/>
            <a:chOff x="1484051" y="705745"/>
            <a:chExt cx="564204" cy="477343"/>
          </a:xfrm>
        </p:grpSpPr>
        <p:sp>
          <p:nvSpPr>
            <p:cNvPr id="2" name="Isosceles Triangle 1"/>
            <p:cNvSpPr/>
            <p:nvPr/>
          </p:nvSpPr>
          <p:spPr>
            <a:xfrm>
              <a:off x="1484051" y="705745"/>
              <a:ext cx="564204" cy="46039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621201" y="785487"/>
              <a:ext cx="264406" cy="397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2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80F77DC-B128-41EE-B71D-6D2D1BF41A59}"/>
              </a:ext>
            </a:extLst>
          </p:cNvPr>
          <p:cNvSpPr/>
          <p:nvPr/>
        </p:nvSpPr>
        <p:spPr>
          <a:xfrm>
            <a:off x="1802485" y="455333"/>
            <a:ext cx="1026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1960" algn="l"/>
                <a:tab pos="4565650" algn="r"/>
                <a:tab pos="4776470" algn="ctr"/>
                <a:tab pos="5276215" algn="ctr"/>
                <a:tab pos="5657215" algn="r"/>
              </a:tabLst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3F5A9BC-0254-4B85-84C5-CA7823C96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61813"/>
              </p:ext>
            </p:extLst>
          </p:nvPr>
        </p:nvGraphicFramePr>
        <p:xfrm>
          <a:off x="2362199" y="1496219"/>
          <a:ext cx="8296276" cy="1957704"/>
        </p:xfrm>
        <a:graphic>
          <a:graphicData uri="http://schemas.openxmlformats.org/drawingml/2006/table">
            <a:tbl>
              <a:tblPr/>
              <a:tblGrid>
                <a:gridCol w="2074069">
                  <a:extLst>
                    <a:ext uri="{9D8B030D-6E8A-4147-A177-3AD203B41FA5}">
                      <a16:colId xmlns:a16="http://schemas.microsoft.com/office/drawing/2014/main" val="317611257"/>
                    </a:ext>
                  </a:extLst>
                </a:gridCol>
                <a:gridCol w="2074069">
                  <a:extLst>
                    <a:ext uri="{9D8B030D-6E8A-4147-A177-3AD203B41FA5}">
                      <a16:colId xmlns:a16="http://schemas.microsoft.com/office/drawing/2014/main" val="2007274822"/>
                    </a:ext>
                  </a:extLst>
                </a:gridCol>
                <a:gridCol w="2074069">
                  <a:extLst>
                    <a:ext uri="{9D8B030D-6E8A-4147-A177-3AD203B41FA5}">
                      <a16:colId xmlns:a16="http://schemas.microsoft.com/office/drawing/2014/main" val="1967703829"/>
                    </a:ext>
                  </a:extLst>
                </a:gridCol>
                <a:gridCol w="2074069">
                  <a:extLst>
                    <a:ext uri="{9D8B030D-6E8A-4147-A177-3AD203B41FA5}">
                      <a16:colId xmlns:a16="http://schemas.microsoft.com/office/drawing/2014/main" val="2752701369"/>
                    </a:ext>
                  </a:extLst>
                </a:gridCol>
              </a:tblGrid>
              <a:tr h="3675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đã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cho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236835"/>
                  </a:ext>
                </a:extLst>
              </a:tr>
              <a:tr h="7350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Giảm 3 lần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351919"/>
                  </a:ext>
                </a:extLst>
              </a:tr>
              <a:tr h="7350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Gấp 4 lần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323092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DCBF05C-2677-4F54-BCF6-4B0141793C03}"/>
              </a:ext>
            </a:extLst>
          </p:cNvPr>
          <p:cNvSpPr/>
          <p:nvPr/>
        </p:nvSpPr>
        <p:spPr>
          <a:xfrm>
            <a:off x="7053901" y="1991103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83B688C-55D3-453C-81E5-128C12C26190}"/>
              </a:ext>
            </a:extLst>
          </p:cNvPr>
          <p:cNvSpPr/>
          <p:nvPr/>
        </p:nvSpPr>
        <p:spPr>
          <a:xfrm>
            <a:off x="7063426" y="2791203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B16E412-7589-448B-ADE5-4F2176F91C2E}"/>
              </a:ext>
            </a:extLst>
          </p:cNvPr>
          <p:cNvSpPr/>
          <p:nvPr/>
        </p:nvSpPr>
        <p:spPr>
          <a:xfrm>
            <a:off x="9120826" y="2010153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7EABE00-4722-4BBA-82B9-23E29D16EBE4}"/>
              </a:ext>
            </a:extLst>
          </p:cNvPr>
          <p:cNvSpPr/>
          <p:nvPr/>
        </p:nvSpPr>
        <p:spPr>
          <a:xfrm>
            <a:off x="9139876" y="2772153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7D5AD7-59CD-4289-958A-8E405A621418}"/>
              </a:ext>
            </a:extLst>
          </p:cNvPr>
          <p:cNvSpPr txBox="1"/>
          <p:nvPr/>
        </p:nvSpPr>
        <p:spPr>
          <a:xfrm>
            <a:off x="1104900" y="1390650"/>
            <a:ext cx="81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3BE2E1D-FCDE-4BAD-8D47-E8D62EFF4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458300"/>
              </p:ext>
            </p:extLst>
          </p:nvPr>
        </p:nvGraphicFramePr>
        <p:xfrm>
          <a:off x="1676399" y="3725069"/>
          <a:ext cx="10048876" cy="2194560"/>
        </p:xfrm>
        <a:graphic>
          <a:graphicData uri="http://schemas.openxmlformats.org/drawingml/2006/table">
            <a:tbl>
              <a:tblPr/>
              <a:tblGrid>
                <a:gridCol w="2512219">
                  <a:extLst>
                    <a:ext uri="{9D8B030D-6E8A-4147-A177-3AD203B41FA5}">
                      <a16:colId xmlns:a16="http://schemas.microsoft.com/office/drawing/2014/main" val="317611257"/>
                    </a:ext>
                  </a:extLst>
                </a:gridCol>
                <a:gridCol w="2512219">
                  <a:extLst>
                    <a:ext uri="{9D8B030D-6E8A-4147-A177-3AD203B41FA5}">
                      <a16:colId xmlns:a16="http://schemas.microsoft.com/office/drawing/2014/main" val="2007274822"/>
                    </a:ext>
                  </a:extLst>
                </a:gridCol>
                <a:gridCol w="2512219">
                  <a:extLst>
                    <a:ext uri="{9D8B030D-6E8A-4147-A177-3AD203B41FA5}">
                      <a16:colId xmlns:a16="http://schemas.microsoft.com/office/drawing/2014/main" val="1967703829"/>
                    </a:ext>
                  </a:extLst>
                </a:gridCol>
                <a:gridCol w="2512219">
                  <a:extLst>
                    <a:ext uri="{9D8B030D-6E8A-4147-A177-3AD203B41FA5}">
                      <a16:colId xmlns:a16="http://schemas.microsoft.com/office/drawing/2014/main" val="2752701369"/>
                    </a:ext>
                  </a:extLst>
                </a:gridCol>
              </a:tblGrid>
              <a:tr h="3675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lớn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236835"/>
                  </a:ext>
                </a:extLst>
              </a:tr>
              <a:tr h="5688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bé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351919"/>
                  </a:ext>
                </a:extLst>
              </a:tr>
              <a:tr h="7350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lớn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gấp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mấy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lần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bé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323092"/>
                  </a:ext>
                </a:extLst>
              </a:tr>
            </a:tbl>
          </a:graphicData>
        </a:graphic>
      </p:graphicFrame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099DD66-A559-47A5-BFC6-6CC13B65375B}"/>
              </a:ext>
            </a:extLst>
          </p:cNvPr>
          <p:cNvSpPr/>
          <p:nvPr/>
        </p:nvSpPr>
        <p:spPr>
          <a:xfrm>
            <a:off x="7406326" y="4953378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02364E1-52E7-44A3-912C-8CC81370F502}"/>
              </a:ext>
            </a:extLst>
          </p:cNvPr>
          <p:cNvSpPr/>
          <p:nvPr/>
        </p:nvSpPr>
        <p:spPr>
          <a:xfrm>
            <a:off x="9939976" y="5020053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5FE15D-B938-4B79-B51B-2184E18AEE70}"/>
              </a:ext>
            </a:extLst>
          </p:cNvPr>
          <p:cNvSpPr txBox="1"/>
          <p:nvPr/>
        </p:nvSpPr>
        <p:spPr>
          <a:xfrm>
            <a:off x="1028700" y="3619500"/>
            <a:ext cx="81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54576136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9" grpId="0"/>
      <p:bldP spid="26" grpId="0" animBg="1"/>
      <p:bldP spid="28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B175C593-0506-4979-8D73-A15163A30F60}"/>
              </a:ext>
            </a:extLst>
          </p:cNvPr>
          <p:cNvSpPr/>
          <p:nvPr/>
        </p:nvSpPr>
        <p:spPr>
          <a:xfrm>
            <a:off x="1738059" y="336203"/>
            <a:ext cx="9330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1960" algn="l"/>
                <a:tab pos="4565650" algn="r"/>
                <a:tab pos="4776470" algn="ctr"/>
                <a:tab pos="5276215" algn="ctr"/>
                <a:tab pos="5657215" algn="r"/>
              </a:tabLst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 bê cân nặng 120 kg, con bò nặng gấp 3 lần con bê. Hỏi cả hai con cân nặng bao nhiêu ki-lô-gam?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23580" y="28435"/>
            <a:ext cx="879770" cy="9638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190340" y="62806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57650" y="404635"/>
            <a:ext cx="879770" cy="702056"/>
            <a:chOff x="1484051" y="705745"/>
            <a:chExt cx="564204" cy="477343"/>
          </a:xfrm>
        </p:grpSpPr>
        <p:sp>
          <p:nvSpPr>
            <p:cNvPr id="2" name="Isosceles Triangle 1"/>
            <p:cNvSpPr/>
            <p:nvPr/>
          </p:nvSpPr>
          <p:spPr>
            <a:xfrm>
              <a:off x="1484051" y="705745"/>
              <a:ext cx="564204" cy="46039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621201" y="785487"/>
              <a:ext cx="264406" cy="397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3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4371746-472D-422C-A4DC-4B6B10B36C3A}"/>
              </a:ext>
            </a:extLst>
          </p:cNvPr>
          <p:cNvSpPr txBox="1"/>
          <p:nvPr/>
        </p:nvSpPr>
        <p:spPr>
          <a:xfrm>
            <a:off x="1038225" y="2114550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 </a:t>
            </a:r>
            <a:r>
              <a:rPr lang="en-US" sz="3200" dirty="0" err="1"/>
              <a:t>bê</a:t>
            </a:r>
            <a:r>
              <a:rPr lang="en-US" sz="3200" dirty="0"/>
              <a:t>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8E2F9F-5AEF-438E-B156-4EFC3F250763}"/>
              </a:ext>
            </a:extLst>
          </p:cNvPr>
          <p:cNvSpPr txBox="1"/>
          <p:nvPr/>
        </p:nvSpPr>
        <p:spPr>
          <a:xfrm>
            <a:off x="3886200" y="1495425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/>
              <a:t>Tóm</a:t>
            </a:r>
            <a:r>
              <a:rPr lang="en-US" sz="3200" b="1" u="sng" dirty="0"/>
              <a:t> </a:t>
            </a:r>
            <a:r>
              <a:rPr lang="en-US" sz="3200" b="1" u="sng" dirty="0" err="1"/>
              <a:t>tắt</a:t>
            </a:r>
            <a:endParaRPr lang="en-US" sz="3200" b="1" u="sng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D1B6A60-0F61-4AE5-8D7F-7164DB7D2C00}"/>
              </a:ext>
            </a:extLst>
          </p:cNvPr>
          <p:cNvSpPr txBox="1"/>
          <p:nvPr/>
        </p:nvSpPr>
        <p:spPr>
          <a:xfrm>
            <a:off x="1038225" y="2895600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 </a:t>
            </a:r>
            <a:r>
              <a:rPr lang="en-US" sz="3200" dirty="0" err="1"/>
              <a:t>bò</a:t>
            </a:r>
            <a:r>
              <a:rPr lang="en-US" sz="3200" dirty="0"/>
              <a:t>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B86B0C1-4614-490E-A4F6-E3462ED3FFC5}"/>
              </a:ext>
            </a:extLst>
          </p:cNvPr>
          <p:cNvGrpSpPr/>
          <p:nvPr/>
        </p:nvGrpSpPr>
        <p:grpSpPr>
          <a:xfrm>
            <a:off x="2790825" y="2273588"/>
            <a:ext cx="1581150" cy="428625"/>
            <a:chOff x="2762250" y="2406938"/>
            <a:chExt cx="1581150" cy="42862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8E0FF8-C677-4536-883F-42BF54ACE2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2250" y="2686050"/>
              <a:ext cx="1562100" cy="663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59B21AB-C82E-4E1D-96FD-1B96B260E679}"/>
                </a:ext>
              </a:extLst>
            </p:cNvPr>
            <p:cNvCxnSpPr>
              <a:stCxn id="12" idx="3"/>
              <a:endCxn id="12" idx="3"/>
            </p:cNvCxnSpPr>
            <p:nvPr/>
          </p:nvCxnSpPr>
          <p:spPr>
            <a:xfrm>
              <a:off x="2800350" y="2406938"/>
              <a:ext cx="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74FB60-9C30-44A6-AFB5-A8F265E5B16A}"/>
                </a:ext>
              </a:extLst>
            </p:cNvPr>
            <p:cNvCxnSpPr>
              <a:cxnSpLocks/>
            </p:cNvCxnSpPr>
            <p:nvPr/>
          </p:nvCxnSpPr>
          <p:spPr>
            <a:xfrm>
              <a:off x="2771775" y="2571750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8AB52CF-DE9E-4A52-A6BD-70F5E9A78473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2590800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BB4F716-8EEE-4F85-A196-8C9E8C18ED5D}"/>
              </a:ext>
            </a:extLst>
          </p:cNvPr>
          <p:cNvGrpSpPr/>
          <p:nvPr/>
        </p:nvGrpSpPr>
        <p:grpSpPr>
          <a:xfrm>
            <a:off x="2800350" y="3124200"/>
            <a:ext cx="4286250" cy="263813"/>
            <a:chOff x="2771775" y="2571750"/>
            <a:chExt cx="4286250" cy="263813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AF7FD69-6A98-47BE-AEAC-9A3D35664715}"/>
                </a:ext>
              </a:extLst>
            </p:cNvPr>
            <p:cNvCxnSpPr>
              <a:cxnSpLocks/>
            </p:cNvCxnSpPr>
            <p:nvPr/>
          </p:nvCxnSpPr>
          <p:spPr>
            <a:xfrm>
              <a:off x="2771775" y="2711738"/>
              <a:ext cx="428625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90F74BF-9979-4464-8EF6-7272870BF3A6}"/>
                </a:ext>
              </a:extLst>
            </p:cNvPr>
            <p:cNvCxnSpPr/>
            <p:nvPr/>
          </p:nvCxnSpPr>
          <p:spPr>
            <a:xfrm>
              <a:off x="2771775" y="2711738"/>
              <a:ext cx="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2661838-DFF9-4F6A-B785-418BDB40B879}"/>
                </a:ext>
              </a:extLst>
            </p:cNvPr>
            <p:cNvCxnSpPr>
              <a:cxnSpLocks/>
            </p:cNvCxnSpPr>
            <p:nvPr/>
          </p:nvCxnSpPr>
          <p:spPr>
            <a:xfrm>
              <a:off x="2771775" y="2571750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7CBE8B3-5719-4233-90A3-4B477433E82D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2590800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1908CD8-04E8-472F-B3A1-A0B8B7146853}"/>
                </a:ext>
              </a:extLst>
            </p:cNvPr>
            <p:cNvCxnSpPr>
              <a:cxnSpLocks/>
            </p:cNvCxnSpPr>
            <p:nvPr/>
          </p:nvCxnSpPr>
          <p:spPr>
            <a:xfrm>
              <a:off x="5705475" y="2581275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EAD9DA7-E92B-4924-A8AF-CC615C808637}"/>
                </a:ext>
              </a:extLst>
            </p:cNvPr>
            <p:cNvCxnSpPr>
              <a:cxnSpLocks/>
            </p:cNvCxnSpPr>
            <p:nvPr/>
          </p:nvCxnSpPr>
          <p:spPr>
            <a:xfrm>
              <a:off x="7038975" y="2581275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E487235-66DF-49C6-83AA-177CE4DB6001}"/>
              </a:ext>
            </a:extLst>
          </p:cNvPr>
          <p:cNvCxnSpPr>
            <a:cxnSpLocks/>
            <a:endCxn id="61" idx="3"/>
          </p:cNvCxnSpPr>
          <p:nvPr/>
        </p:nvCxnSpPr>
        <p:spPr>
          <a:xfrm>
            <a:off x="2800350" y="2466975"/>
            <a:ext cx="0" cy="72101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BE188A5-ED20-4448-A5E0-B1C8EA9BF6B1}"/>
              </a:ext>
            </a:extLst>
          </p:cNvPr>
          <p:cNvCxnSpPr>
            <a:cxnSpLocks/>
          </p:cNvCxnSpPr>
          <p:nvPr/>
        </p:nvCxnSpPr>
        <p:spPr>
          <a:xfrm>
            <a:off x="4362450" y="2514600"/>
            <a:ext cx="0" cy="72101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ight Brace 29">
            <a:extLst>
              <a:ext uri="{FF2B5EF4-FFF2-40B4-BE49-F238E27FC236}">
                <a16:creationId xmlns:a16="http://schemas.microsoft.com/office/drawing/2014/main" id="{F31DA6B2-6A67-4A54-A777-B69712A93D96}"/>
              </a:ext>
            </a:extLst>
          </p:cNvPr>
          <p:cNvSpPr/>
          <p:nvPr/>
        </p:nvSpPr>
        <p:spPr>
          <a:xfrm>
            <a:off x="7248525" y="1857375"/>
            <a:ext cx="333375" cy="1552575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8528B3F-9F16-40E5-8876-51BCAD68596D}"/>
              </a:ext>
            </a:extLst>
          </p:cNvPr>
          <p:cNvSpPr txBox="1"/>
          <p:nvPr/>
        </p:nvSpPr>
        <p:spPr>
          <a:xfrm>
            <a:off x="7724775" y="2333625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 kg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D9FA02B-77AF-45C8-BB26-1C20EB82510E}"/>
              </a:ext>
            </a:extLst>
          </p:cNvPr>
          <p:cNvSpPr txBox="1"/>
          <p:nvPr/>
        </p:nvSpPr>
        <p:spPr>
          <a:xfrm>
            <a:off x="2781300" y="3657600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giải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904D472-462F-4361-BC05-31201A9D6DA3}"/>
              </a:ext>
            </a:extLst>
          </p:cNvPr>
          <p:cNvSpPr txBox="1"/>
          <p:nvPr/>
        </p:nvSpPr>
        <p:spPr>
          <a:xfrm>
            <a:off x="-276225" y="4305300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Cân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nặng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</a:rPr>
              <a:t>bò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C4B912F-FE63-47E9-B795-969A6F660C42}"/>
              </a:ext>
            </a:extLst>
          </p:cNvPr>
          <p:cNvSpPr txBox="1"/>
          <p:nvPr/>
        </p:nvSpPr>
        <p:spPr>
          <a:xfrm>
            <a:off x="-28575" y="4867275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120 x 3 = 360 (kg)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E346FD1-00F4-4C42-A653-FF5439E39C6B}"/>
              </a:ext>
            </a:extLst>
          </p:cNvPr>
          <p:cNvSpPr txBox="1"/>
          <p:nvPr/>
        </p:nvSpPr>
        <p:spPr>
          <a:xfrm>
            <a:off x="4848225" y="4295775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Cân nặng của cả hai con là: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2B4A1B3-D9B3-4809-B043-06604ED90D8F}"/>
              </a:ext>
            </a:extLst>
          </p:cNvPr>
          <p:cNvSpPr txBox="1"/>
          <p:nvPr/>
        </p:nvSpPr>
        <p:spPr>
          <a:xfrm>
            <a:off x="5038725" y="4819650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120 + 360 = 480 (kg)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480CC4E-EB23-4410-B32A-BC351B98EB45}"/>
              </a:ext>
            </a:extLst>
          </p:cNvPr>
          <p:cNvSpPr txBox="1"/>
          <p:nvPr/>
        </p:nvSpPr>
        <p:spPr>
          <a:xfrm>
            <a:off x="5915025" y="5381625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Đáp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: 480 kg</a:t>
            </a:r>
          </a:p>
        </p:txBody>
      </p:sp>
    </p:spTree>
    <p:extLst>
      <p:ext uri="{BB962C8B-B14F-4D97-AF65-F5344CB8AC3E}">
        <p14:creationId xmlns:p14="http://schemas.microsoft.com/office/powerpoint/2010/main" val="11515438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0" grpId="0"/>
      <p:bldP spid="61" grpId="0"/>
      <p:bldP spid="30" grpId="0" animBg="1"/>
      <p:bldP spid="79" grpId="0"/>
      <p:bldP spid="80" grpId="0"/>
      <p:bldP spid="81" grpId="0"/>
      <p:bldP spid="82" grpId="0"/>
      <p:bldP spid="85" grpId="0"/>
      <p:bldP spid="86" grpId="0"/>
      <p:bldP spid="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8" name="组合 87"/>
          <p:cNvGrpSpPr/>
          <p:nvPr/>
        </p:nvGrpSpPr>
        <p:grpSpPr>
          <a:xfrm flipH="1">
            <a:off x="9110907" y="1196340"/>
            <a:ext cx="1669487" cy="1932342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7251" y="1923436"/>
            <a:ext cx="866974" cy="7975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D3119F7-B263-4559-B92F-1958FF5865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3675" y="2572015"/>
            <a:ext cx="6534908" cy="21905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692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172</Words>
  <Application>Microsoft Office PowerPoint</Application>
  <PresentationFormat>Widescreen</PresentationFormat>
  <Paragraphs>88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微软雅黑</vt:lpstr>
      <vt:lpstr>宋体</vt:lpstr>
      <vt:lpstr>Arial</vt:lpstr>
      <vt:lpstr>Calibri</vt:lpstr>
      <vt:lpstr>等线</vt:lpstr>
      <vt:lpstr>Times New Roman</vt:lpstr>
      <vt:lpstr>印品黑体</vt:lpstr>
      <vt:lpstr>方正卡通简体</vt:lpstr>
      <vt:lpstr>迷你简细行楷</vt:lpstr>
      <vt:lpstr>1_Office 主题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</cp:lastModifiedBy>
  <cp:revision>40</cp:revision>
  <dcterms:created xsi:type="dcterms:W3CDTF">2022-09-23T12:04:45Z</dcterms:created>
  <dcterms:modified xsi:type="dcterms:W3CDTF">2024-12-25T02:10:05Z</dcterms:modified>
</cp:coreProperties>
</file>