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11"/>
  </p:notesMasterIdLst>
  <p:sldIdLst>
    <p:sldId id="282" r:id="rId3"/>
    <p:sldId id="2643" r:id="rId4"/>
    <p:sldId id="2632" r:id="rId5"/>
    <p:sldId id="277" r:id="rId6"/>
    <p:sldId id="300" r:id="rId7"/>
    <p:sldId id="2639" r:id="rId8"/>
    <p:sldId id="2640" r:id="rId9"/>
    <p:sldId id="264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00E25-3A14-40FF-B86D-B6ABB8E090E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77C51-B4D0-464C-BFC7-FE5A279B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2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78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37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3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088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6899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329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740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35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6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27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933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025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881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31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4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09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964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46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3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29386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4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0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00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0871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5182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Ở trường cô dạy em th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07636" cy="68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: 圆角 14"/>
          <p:cNvSpPr/>
          <p:nvPr/>
        </p:nvSpPr>
        <p:spPr>
          <a:xfrm>
            <a:off x="4612145" y="1922248"/>
            <a:ext cx="2474169" cy="469901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Toán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80" name="椭圆 31"/>
          <p:cNvSpPr/>
          <p:nvPr/>
        </p:nvSpPr>
        <p:spPr>
          <a:xfrm flipH="1">
            <a:off x="2622549" y="2751264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110907" y="1196340"/>
            <a:ext cx="1669487" cy="1932342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51" y="1923436"/>
            <a:ext cx="866974" cy="797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FE2C7D-8BF3-4F53-AF8A-55B0C31B6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0648" y="3025855"/>
            <a:ext cx="7370703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3F1FD2-90C1-472D-A4B1-77B6E4E96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319" y="4033591"/>
            <a:ext cx="2877561" cy="12863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0" grpId="0" bldLvl="0" animBg="1"/>
      <p:bldP spid="1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962339-F584-49B4-AC31-3410C8ED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48" y="2503855"/>
            <a:ext cx="5614903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1304" y="794197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80F77DC-B128-41EE-B71D-6D2D1BF41A59}"/>
              </a:ext>
            </a:extLst>
          </p:cNvPr>
          <p:cNvSpPr/>
          <p:nvPr/>
        </p:nvSpPr>
        <p:spPr>
          <a:xfrm>
            <a:off x="1640560" y="893483"/>
            <a:ext cx="9330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386BEB-3ACC-45CA-A0C0-D71A85F85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050" y="1924049"/>
            <a:ext cx="9429750" cy="9429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43729" y="403672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80F77DC-B128-41EE-B71D-6D2D1BF41A59}"/>
              </a:ext>
            </a:extLst>
          </p:cNvPr>
          <p:cNvSpPr/>
          <p:nvPr/>
        </p:nvSpPr>
        <p:spPr>
          <a:xfrm>
            <a:off x="1802485" y="455333"/>
            <a:ext cx="1026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F5A9BC-0254-4B85-84C5-CA7823C96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61813"/>
              </p:ext>
            </p:extLst>
          </p:nvPr>
        </p:nvGraphicFramePr>
        <p:xfrm>
          <a:off x="2362199" y="1496219"/>
          <a:ext cx="8296276" cy="1957704"/>
        </p:xfrm>
        <a:graphic>
          <a:graphicData uri="http://schemas.openxmlformats.org/drawingml/2006/table">
            <a:tbl>
              <a:tblPr/>
              <a:tblGrid>
                <a:gridCol w="2074069">
                  <a:extLst>
                    <a:ext uri="{9D8B030D-6E8A-4147-A177-3AD203B41FA5}">
                      <a16:colId xmlns:a16="http://schemas.microsoft.com/office/drawing/2014/main" val="317611257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2007274822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67703829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2752701369"/>
                    </a:ext>
                  </a:extLst>
                </a:gridCol>
              </a:tblGrid>
              <a:tr h="3675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cho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236835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Giảm 3 lần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351919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Gấp 4 lần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</a:rPr>
                        <a:t>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32309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87D5AD7-59CD-4289-958A-8E405A621418}"/>
              </a:ext>
            </a:extLst>
          </p:cNvPr>
          <p:cNvSpPr txBox="1"/>
          <p:nvPr/>
        </p:nvSpPr>
        <p:spPr>
          <a:xfrm>
            <a:off x="1104900" y="1390650"/>
            <a:ext cx="81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3BE2E1D-FCDE-4BAD-8D47-E8D62EFF4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710289"/>
              </p:ext>
            </p:extLst>
          </p:nvPr>
        </p:nvGraphicFramePr>
        <p:xfrm>
          <a:off x="1669880" y="3973443"/>
          <a:ext cx="10048876" cy="2194560"/>
        </p:xfrm>
        <a:graphic>
          <a:graphicData uri="http://schemas.openxmlformats.org/drawingml/2006/table">
            <a:tbl>
              <a:tblPr/>
              <a:tblGrid>
                <a:gridCol w="2512219">
                  <a:extLst>
                    <a:ext uri="{9D8B030D-6E8A-4147-A177-3AD203B41FA5}">
                      <a16:colId xmlns:a16="http://schemas.microsoft.com/office/drawing/2014/main" val="317611257"/>
                    </a:ext>
                  </a:extLst>
                </a:gridCol>
                <a:gridCol w="2512219">
                  <a:extLst>
                    <a:ext uri="{9D8B030D-6E8A-4147-A177-3AD203B41FA5}">
                      <a16:colId xmlns:a16="http://schemas.microsoft.com/office/drawing/2014/main" val="2007274822"/>
                    </a:ext>
                  </a:extLst>
                </a:gridCol>
                <a:gridCol w="2512219">
                  <a:extLst>
                    <a:ext uri="{9D8B030D-6E8A-4147-A177-3AD203B41FA5}">
                      <a16:colId xmlns:a16="http://schemas.microsoft.com/office/drawing/2014/main" val="1967703829"/>
                    </a:ext>
                  </a:extLst>
                </a:gridCol>
                <a:gridCol w="2512219">
                  <a:extLst>
                    <a:ext uri="{9D8B030D-6E8A-4147-A177-3AD203B41FA5}">
                      <a16:colId xmlns:a16="http://schemas.microsoft.com/office/drawing/2014/main" val="2752701369"/>
                    </a:ext>
                  </a:extLst>
                </a:gridCol>
              </a:tblGrid>
              <a:tr h="3675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lớn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236835"/>
                  </a:ext>
                </a:extLst>
              </a:tr>
              <a:tr h="5688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bé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351919"/>
                  </a:ext>
                </a:extLst>
              </a:tr>
              <a:tr h="8045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bé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323092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B5FE15D-B938-4B79-B51B-2184E18AEE70}"/>
              </a:ext>
            </a:extLst>
          </p:cNvPr>
          <p:cNvSpPr txBox="1"/>
          <p:nvPr/>
        </p:nvSpPr>
        <p:spPr>
          <a:xfrm>
            <a:off x="1028700" y="3619500"/>
            <a:ext cx="81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45761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175C593-0506-4979-8D73-A15163A30F60}"/>
              </a:ext>
            </a:extLst>
          </p:cNvPr>
          <p:cNvSpPr/>
          <p:nvPr/>
        </p:nvSpPr>
        <p:spPr>
          <a:xfrm>
            <a:off x="1738059" y="336203"/>
            <a:ext cx="9330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 bê cân nặng 120 kg, con bò nặng gấp 3 lần con bê. Hỏi cả hai con cân nặng bao nhiêu ki-lô-gam?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23580" y="28435"/>
            <a:ext cx="879770" cy="9638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90340" y="62806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7650" y="404635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371746-472D-422C-A4DC-4B6B10B36C3A}"/>
              </a:ext>
            </a:extLst>
          </p:cNvPr>
          <p:cNvSpPr txBox="1"/>
          <p:nvPr/>
        </p:nvSpPr>
        <p:spPr>
          <a:xfrm>
            <a:off x="1038225" y="211455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 </a:t>
            </a:r>
            <a:r>
              <a:rPr lang="en-US" sz="3200" dirty="0" err="1"/>
              <a:t>bê</a:t>
            </a:r>
            <a:r>
              <a:rPr lang="en-US" sz="3200" dirty="0"/>
              <a:t>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8E2F9F-5AEF-438E-B156-4EFC3F250763}"/>
              </a:ext>
            </a:extLst>
          </p:cNvPr>
          <p:cNvSpPr txBox="1"/>
          <p:nvPr/>
        </p:nvSpPr>
        <p:spPr>
          <a:xfrm>
            <a:off x="3886200" y="14954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/>
              <a:t>Tóm</a:t>
            </a:r>
            <a:r>
              <a:rPr lang="en-US" sz="3200" b="1" u="sng" dirty="0"/>
              <a:t> </a:t>
            </a:r>
            <a:r>
              <a:rPr lang="en-US" sz="3200" b="1" u="sng" dirty="0" err="1"/>
              <a:t>tắt</a:t>
            </a:r>
            <a:endParaRPr lang="en-US" sz="3200" b="1" u="sng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D1B6A60-0F61-4AE5-8D7F-7164DB7D2C00}"/>
              </a:ext>
            </a:extLst>
          </p:cNvPr>
          <p:cNvSpPr txBox="1"/>
          <p:nvPr/>
        </p:nvSpPr>
        <p:spPr>
          <a:xfrm>
            <a:off x="1038225" y="289560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 </a:t>
            </a:r>
            <a:r>
              <a:rPr lang="en-US" sz="3200" dirty="0" err="1"/>
              <a:t>bò</a:t>
            </a:r>
            <a:r>
              <a:rPr lang="en-US" sz="3200" dirty="0"/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86B0C1-4614-490E-A4F6-E3462ED3FFC5}"/>
              </a:ext>
            </a:extLst>
          </p:cNvPr>
          <p:cNvGrpSpPr/>
          <p:nvPr/>
        </p:nvGrpSpPr>
        <p:grpSpPr>
          <a:xfrm>
            <a:off x="2790825" y="2273588"/>
            <a:ext cx="1581150" cy="428625"/>
            <a:chOff x="2762250" y="2406938"/>
            <a:chExt cx="1581150" cy="4286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8E0FF8-C677-4536-883F-42BF54ACE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2250" y="2686050"/>
              <a:ext cx="1562100" cy="663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9B21AB-C82E-4E1D-96FD-1B96B260E679}"/>
                </a:ext>
              </a:extLst>
            </p:cNvPr>
            <p:cNvCxnSpPr>
              <a:stCxn id="12" idx="3"/>
              <a:endCxn id="12" idx="3"/>
            </p:cNvCxnSpPr>
            <p:nvPr/>
          </p:nvCxnSpPr>
          <p:spPr>
            <a:xfrm>
              <a:off x="2800350" y="2406938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74FB60-9C30-44A6-AFB5-A8F265E5B16A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8AB52CF-DE9E-4A52-A6BD-70F5E9A78473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BB4F716-8EEE-4F85-A196-8C9E8C18ED5D}"/>
              </a:ext>
            </a:extLst>
          </p:cNvPr>
          <p:cNvGrpSpPr/>
          <p:nvPr/>
        </p:nvGrpSpPr>
        <p:grpSpPr>
          <a:xfrm>
            <a:off x="2800350" y="3124200"/>
            <a:ext cx="4286250" cy="263813"/>
            <a:chOff x="2771775" y="2571750"/>
            <a:chExt cx="4286250" cy="263813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AF7FD69-6A98-47BE-AEAC-9A3D35664715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711738"/>
              <a:ext cx="428625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0F74BF-9979-4464-8EF6-7272870BF3A6}"/>
                </a:ext>
              </a:extLst>
            </p:cNvPr>
            <p:cNvCxnSpPr/>
            <p:nvPr/>
          </p:nvCxnSpPr>
          <p:spPr>
            <a:xfrm>
              <a:off x="2771775" y="2711738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2661838-DFF9-4F6A-B785-418BDB40B87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7CBE8B3-5719-4233-90A3-4B477433E82D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1908CD8-04E8-472F-B3A1-A0B8B7146853}"/>
                </a:ext>
              </a:extLst>
            </p:cNvPr>
            <p:cNvCxnSpPr>
              <a:cxnSpLocks/>
            </p:cNvCxnSpPr>
            <p:nvPr/>
          </p:nvCxnSpPr>
          <p:spPr>
            <a:xfrm>
              <a:off x="57054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EAD9DA7-E92B-4924-A8AF-CC615C808637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487235-66DF-49C6-83AA-177CE4DB6001}"/>
              </a:ext>
            </a:extLst>
          </p:cNvPr>
          <p:cNvCxnSpPr>
            <a:cxnSpLocks/>
            <a:endCxn id="61" idx="3"/>
          </p:cNvCxnSpPr>
          <p:nvPr/>
        </p:nvCxnSpPr>
        <p:spPr>
          <a:xfrm>
            <a:off x="2800350" y="2466975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BE188A5-ED20-4448-A5E0-B1C8EA9BF6B1}"/>
              </a:ext>
            </a:extLst>
          </p:cNvPr>
          <p:cNvCxnSpPr>
            <a:cxnSpLocks/>
          </p:cNvCxnSpPr>
          <p:nvPr/>
        </p:nvCxnSpPr>
        <p:spPr>
          <a:xfrm>
            <a:off x="4362450" y="2514600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id="{F31DA6B2-6A67-4A54-A777-B69712A93D96}"/>
              </a:ext>
            </a:extLst>
          </p:cNvPr>
          <p:cNvSpPr/>
          <p:nvPr/>
        </p:nvSpPr>
        <p:spPr>
          <a:xfrm>
            <a:off x="7248525" y="1857375"/>
            <a:ext cx="333375" cy="155257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8528B3F-9F16-40E5-8876-51BCAD68596D}"/>
              </a:ext>
            </a:extLst>
          </p:cNvPr>
          <p:cNvSpPr txBox="1"/>
          <p:nvPr/>
        </p:nvSpPr>
        <p:spPr>
          <a:xfrm>
            <a:off x="7724775" y="23336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 kg</a:t>
            </a:r>
          </a:p>
        </p:txBody>
      </p:sp>
    </p:spTree>
    <p:extLst>
      <p:ext uri="{BB962C8B-B14F-4D97-AF65-F5344CB8AC3E}">
        <p14:creationId xmlns:p14="http://schemas.microsoft.com/office/powerpoint/2010/main" val="11515438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0" grpId="0"/>
      <p:bldP spid="61" grpId="0"/>
      <p:bldP spid="30" grpId="0" animBg="1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 flipH="1">
            <a:off x="9110907" y="1196340"/>
            <a:ext cx="1669487" cy="1932342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51" y="1923436"/>
            <a:ext cx="866974" cy="7975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3119F7-B263-4559-B92F-1958FF586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2572015"/>
            <a:ext cx="6534908" cy="2190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9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94</Words>
  <Application>Microsoft Office PowerPoint</Application>
  <PresentationFormat>Widescreen</PresentationFormat>
  <Paragraphs>44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宋体</vt:lpstr>
      <vt:lpstr>Arial</vt:lpstr>
      <vt:lpstr>Calibri</vt:lpstr>
      <vt:lpstr>等线</vt:lpstr>
      <vt:lpstr>Times New Roman</vt:lpstr>
      <vt:lpstr>印品黑体</vt:lpstr>
      <vt:lpstr>方正卡通简体</vt:lpstr>
      <vt:lpstr>迷你简细行楷</vt:lpstr>
      <vt:lpstr>1_Office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2022-09-23T12:04:45Z</dcterms:created>
  <dcterms:modified xsi:type="dcterms:W3CDTF">2024-12-25T13:52:03Z</dcterms:modified>
</cp:coreProperties>
</file>