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80" r:id="rId3"/>
    <p:sldId id="257" r:id="rId4"/>
    <p:sldId id="258" r:id="rId5"/>
    <p:sldId id="266" r:id="rId6"/>
    <p:sldId id="268" r:id="rId7"/>
    <p:sldId id="269" r:id="rId8"/>
    <p:sldId id="259" r:id="rId9"/>
    <p:sldId id="261" r:id="rId10"/>
    <p:sldId id="263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527B-1E9A-4F73-A504-5EB77C04EE7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88871" y="5605461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</a:t>
            </a:r>
            <a:endParaRPr lang="en-US" altLang="zh-CN" sz="3300" b="1" dirty="0" smtClean="0">
              <a:solidFill>
                <a:srgbClr val="FF0000"/>
              </a:solidFill>
            </a:endParaRPr>
          </a:p>
          <a:p>
            <a:pPr algn="ctr" defTabSz="1216660">
              <a:defRPr/>
            </a:pPr>
            <a:r>
              <a:rPr lang="en-US" altLang="zh-CN" sz="3300" b="1" dirty="0" smtClean="0">
                <a:solidFill>
                  <a:srgbClr val="FF0000"/>
                </a:solidFill>
              </a:rPr>
              <a:t>LỚP </a:t>
            </a:r>
            <a:r>
              <a:rPr lang="en-US" altLang="zh-CN" sz="3300" b="1" dirty="0">
                <a:solidFill>
                  <a:srgbClr val="FF0000"/>
                </a:solidFill>
              </a:rPr>
              <a:t>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120710" y="5436408"/>
            <a:ext cx="5131201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Phạm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Hồng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Thắm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1751023" y="708101"/>
            <a:ext cx="5870566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QUỐC TUẤN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44816" cy="489654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056783" cy="604867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848872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580526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776864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587294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136904" cy="54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594928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848872" cy="352839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848872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1254"/>
            <a:ext cx="8064896" cy="5472607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</TotalTime>
  <Words>30</Words>
  <Application>Microsoft Office PowerPoint</Application>
  <PresentationFormat>On-screen Show (4:3)</PresentationFormat>
  <Paragraphs>9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Microsoft YaHei</vt:lpstr>
      <vt:lpstr>SimSun</vt:lpstr>
      <vt:lpstr>SimSun</vt:lpstr>
      <vt:lpstr>Arial</vt:lpstr>
      <vt:lpstr>Calibri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9</cp:revision>
  <dcterms:created xsi:type="dcterms:W3CDTF">2020-08-21T16:44:00Z</dcterms:created>
  <dcterms:modified xsi:type="dcterms:W3CDTF">2024-12-20T16:12:12Z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