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1" r:id="rId1"/>
    <p:sldMasterId id="2147483710" r:id="rId2"/>
  </p:sldMasterIdLst>
  <p:notesMasterIdLst>
    <p:notesMasterId r:id="rId32"/>
  </p:notesMasterIdLst>
  <p:sldIdLst>
    <p:sldId id="359" r:id="rId3"/>
    <p:sldId id="9513" r:id="rId4"/>
    <p:sldId id="9526" r:id="rId5"/>
    <p:sldId id="2007577238" r:id="rId6"/>
    <p:sldId id="2007577241" r:id="rId7"/>
    <p:sldId id="9514" r:id="rId8"/>
    <p:sldId id="2007577239" r:id="rId9"/>
    <p:sldId id="2007577240" r:id="rId10"/>
    <p:sldId id="2007577234" r:id="rId11"/>
    <p:sldId id="272" r:id="rId12"/>
    <p:sldId id="2007577247" r:id="rId13"/>
    <p:sldId id="2007577248" r:id="rId14"/>
    <p:sldId id="2007577249" r:id="rId15"/>
    <p:sldId id="2007577250" r:id="rId16"/>
    <p:sldId id="9519" r:id="rId17"/>
    <p:sldId id="2007577242" r:id="rId18"/>
    <p:sldId id="2007577245" r:id="rId19"/>
    <p:sldId id="2007577246" r:id="rId20"/>
    <p:sldId id="2007577251" r:id="rId21"/>
    <p:sldId id="2007577252" r:id="rId22"/>
    <p:sldId id="2007577253" r:id="rId23"/>
    <p:sldId id="2007577237" r:id="rId24"/>
    <p:sldId id="2007577254" r:id="rId25"/>
    <p:sldId id="2007577255" r:id="rId26"/>
    <p:sldId id="361" r:id="rId27"/>
    <p:sldId id="2007577256" r:id="rId28"/>
    <p:sldId id="2007577257" r:id="rId29"/>
    <p:sldId id="2007577258" r:id="rId30"/>
    <p:sldId id="28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82" d="100"/>
          <a:sy n="82" d="100"/>
        </p:scale>
        <p:origin x="72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65F7ED-9F27-486D-BB85-3A929F5E8A71}" type="slidenum">
              <a:rPr lang="en-US" smtClean="0"/>
              <a:t>29</a:t>
            </a:fld>
            <a:endParaRPr lang="en-US"/>
          </a:p>
        </p:txBody>
      </p:sp>
    </p:spTree>
    <p:extLst>
      <p:ext uri="{BB962C8B-B14F-4D97-AF65-F5344CB8AC3E}">
        <p14:creationId xmlns:p14="http://schemas.microsoft.com/office/powerpoint/2010/main" val="3854770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3201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7100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8677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028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114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937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823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89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620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99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563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44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1098652900"/>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870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3AA1322-8B71-2F4B-F262-E2281226DE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07" r:id="rId12"/>
    <p:sldLayoutId id="2147483708" r:id="rId13"/>
    <p:sldLayoutId id="2147483709" r:id="rId14"/>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9572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4.e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3.png"/><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33.png"/><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3.png"/><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35.png"/><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wmf"/><Relationship Id="rId3" Type="http://schemas.openxmlformats.org/officeDocument/2006/relationships/control" Target="../activeX/activeX2.xml"/><Relationship Id="rId7" Type="http://schemas.openxmlformats.org/officeDocument/2006/relationships/notesSlide" Target="../notesSlides/notesSlide2.xml"/><Relationship Id="rId12" Type="http://schemas.openxmlformats.org/officeDocument/2006/relationships/image" Target="../media/image42.png"/><Relationship Id="rId2" Type="http://schemas.openxmlformats.org/officeDocument/2006/relationships/control" Target="../activeX/activeX1.xml"/><Relationship Id="rId16" Type="http://schemas.openxmlformats.org/officeDocument/2006/relationships/image" Target="../media/image46.wmf"/><Relationship Id="rId1" Type="http://schemas.openxmlformats.org/officeDocument/2006/relationships/tags" Target="../tags/tag26.xml"/><Relationship Id="rId6" Type="http://schemas.openxmlformats.org/officeDocument/2006/relationships/slideLayout" Target="../slideLayouts/slideLayout7.xml"/><Relationship Id="rId11" Type="http://schemas.openxmlformats.org/officeDocument/2006/relationships/image" Target="../media/image41.png"/><Relationship Id="rId5" Type="http://schemas.openxmlformats.org/officeDocument/2006/relationships/control" Target="../activeX/activeX4.xml"/><Relationship Id="rId15" Type="http://schemas.openxmlformats.org/officeDocument/2006/relationships/image" Target="../media/image45.wmf"/><Relationship Id="rId10" Type="http://schemas.openxmlformats.org/officeDocument/2006/relationships/image" Target="../media/image40.png"/><Relationship Id="rId4" Type="http://schemas.openxmlformats.org/officeDocument/2006/relationships/control" Target="../activeX/activeX3.xml"/><Relationship Id="rId9" Type="http://schemas.openxmlformats.org/officeDocument/2006/relationships/image" Target="../media/image39.png"/><Relationship Id="rId14" Type="http://schemas.openxmlformats.org/officeDocument/2006/relationships/image" Target="../media/image44.wmf"/></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5.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image" Target="../media/image14.jp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194909" y="286028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a:t>
            </a: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5"/>
          <a:stretch>
            <a:fillRect/>
          </a:stretch>
        </p:blipFill>
        <p:spPr>
          <a:xfrm>
            <a:off x="627092" y="1936400"/>
            <a:ext cx="4968671" cy="1457070"/>
          </a:xfrm>
          <a:prstGeom prst="rect">
            <a:avLst/>
          </a:prstGeom>
        </p:spPr>
      </p:pic>
    </p:spTree>
    <p:custDataLst>
      <p:tags r:id="rId1"/>
    </p:custDataLst>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spTree>
    <p:custDataLst>
      <p:tags r:id="rId1"/>
    </p:custDataLst>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6"/>
          <a:stretch>
            <a:fillRect/>
          </a:stretch>
        </p:blipFill>
        <p:spPr>
          <a:xfrm>
            <a:off x="2847924" y="2078831"/>
            <a:ext cx="8660562" cy="3202085"/>
          </a:xfrm>
          <a:prstGeom prst="rect">
            <a:avLst/>
          </a:prstGeom>
        </p:spPr>
      </p:pic>
    </p:spTree>
    <p:custDataLst>
      <p:tags r:id="rId1"/>
    </p:custDataLst>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5"/>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custDataLst>
      <p:tags r:id="rId1"/>
    </p:custDataLst>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custDataLst>
      <p:tags r:id="rId1"/>
    </p:custDataLst>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4"/>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custDataLst>
      <p:tags r:id="rId1"/>
    </p:custDataLst>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4"/>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5"/>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custDataLst>
      <p:tags r:id="rId1"/>
    </p:custDataLst>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4"/>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custDataLst>
      <p:tags r:id="rId1"/>
    </p:custDataLst>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4"/>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5"/>
              <a:srcRect l="17411" t="39570" r="62444" b="16721"/>
              <a:stretch/>
            </p:blipFill>
            <p:spPr>
              <a:xfrm>
                <a:off x="471028" y="2745401"/>
                <a:ext cx="1914956" cy="2337138"/>
              </a:xfrm>
              <a:prstGeom prst="ellipse">
                <a:avLst/>
              </a:prstGeom>
            </p:spPr>
          </p:pic>
        </p:grpSp>
      </p:grpSp>
    </p:spTree>
    <p:custDataLst>
      <p:tags r:id="rId1"/>
    </p:custDataLst>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6"/>
          <a:stretch>
            <a:fillRect/>
          </a:stretch>
        </p:blipFill>
        <p:spPr>
          <a:xfrm>
            <a:off x="2904508" y="2009738"/>
            <a:ext cx="8602202" cy="2139881"/>
          </a:xfrm>
          <a:prstGeom prst="rect">
            <a:avLst/>
          </a:prstGeom>
        </p:spPr>
      </p:pic>
    </p:spTree>
    <p:custDataLst>
      <p:tags r:id="rId1"/>
    </p:custDataLst>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custDataLst>
      <p:tags r:id="rId1"/>
    </p:custDataLst>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ustDataLst>
      <p:tags r:id="rId1"/>
    </p:custDataLst>
    <p:controls>
      <mc:AlternateContent xmlns:mc="http://schemas.openxmlformats.org/markup-compatibility/2006">
        <mc:Choice xmlns:v="urn:schemas-microsoft-com:vml" Requires="v">
          <p:control name="TextBox1" r:id="rId2" imgW="2095560" imgH="1516320"/>
        </mc:Choice>
        <mc:Fallback>
          <p:control name="TextBox1" r:id="rId2"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3" imgW="2095560" imgH="1386720"/>
        </mc:Choice>
        <mc:Fallback>
          <p:control name="TextBox2" r:id="rId3"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4" imgW="2118240" imgH="1386720"/>
        </mc:Choice>
        <mc:Fallback>
          <p:control name="TextBox3" r:id="rId4"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5" imgW="2240280" imgH="1508760"/>
        </mc:Choice>
        <mc:Fallback>
          <p:control name="TextBox4" r:id="rId5"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5"/>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6"/>
          <a:stretch>
            <a:fillRect/>
          </a:stretch>
        </p:blipFill>
        <p:spPr>
          <a:xfrm>
            <a:off x="3207964" y="711246"/>
            <a:ext cx="7193903" cy="2353260"/>
          </a:xfrm>
          <a:prstGeom prst="rect">
            <a:avLst/>
          </a:prstGeom>
        </p:spPr>
      </p:pic>
    </p:spTree>
    <p:custDataLst>
      <p:tags r:id="rId1"/>
    </p:custDataLst>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custDataLst>
      <p:tags r:id="rId1"/>
    </p:custDataLst>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4"/>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6"/>
          <a:stretch>
            <a:fillRect/>
          </a:stretch>
        </p:blipFill>
        <p:spPr>
          <a:xfrm>
            <a:off x="3100383" y="1810868"/>
            <a:ext cx="6514370" cy="2803207"/>
          </a:xfrm>
          <a:prstGeom prst="rect">
            <a:avLst/>
          </a:prstGeom>
        </p:spPr>
      </p:pic>
    </p:spTree>
    <p:custDataLst>
      <p:tags r:id="rId1"/>
    </p:custDataLst>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1"/>
            <a:ext cx="12192002" cy="6858001"/>
          </a:xfrm>
          <a:prstGeom prst="rect">
            <a:avLst/>
          </a:prstGeom>
        </p:spPr>
      </p:pic>
    </p:spTree>
    <p:custDataLst>
      <p:tags r:id="rId1"/>
    </p:custDataLst>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258B62AC-37C5-28D9-BBC0-0E7802214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4545" y="2672506"/>
            <a:ext cx="2610118" cy="3805206"/>
          </a:xfrm>
          <a:prstGeom prst="rect">
            <a:avLst/>
          </a:prstGeom>
        </p:spPr>
      </p:pic>
      <p:grpSp>
        <p:nvGrpSpPr>
          <p:cNvPr id="4" name="Group 3">
            <a:extLst>
              <a:ext uri="{FF2B5EF4-FFF2-40B4-BE49-F238E27FC236}">
                <a16:creationId xmlns:a16="http://schemas.microsoft.com/office/drawing/2014/main" id="{944BDA78-65B9-D262-DE2E-C226CC0EFD0D}"/>
              </a:ext>
            </a:extLst>
          </p:cNvPr>
          <p:cNvGrpSpPr/>
          <p:nvPr/>
        </p:nvGrpSpPr>
        <p:grpSpPr>
          <a:xfrm>
            <a:off x="1581151" y="989958"/>
            <a:ext cx="10412162" cy="1361483"/>
            <a:chOff x="5424805" y="1581448"/>
            <a:chExt cx="4827497" cy="2168925"/>
          </a:xfrm>
        </p:grpSpPr>
        <p:sp>
          <p:nvSpPr>
            <p:cNvPr id="5" name="Speech Bubble: Rectangle with Corners Rounded 7">
              <a:extLst>
                <a:ext uri="{FF2B5EF4-FFF2-40B4-BE49-F238E27FC236}">
                  <a16:creationId xmlns:a16="http://schemas.microsoft.com/office/drawing/2014/main" id="{1E0F3950-1456-7A3A-FCDF-4EB27711E920}"/>
                </a:ext>
              </a:extLst>
            </p:cNvPr>
            <p:cNvSpPr/>
            <p:nvPr/>
          </p:nvSpPr>
          <p:spPr>
            <a:xfrm flipH="1">
              <a:off x="5424805" y="1581448"/>
              <a:ext cx="4827497" cy="2168925"/>
            </a:xfrm>
            <a:prstGeom prst="wedgeRoundRectCallout">
              <a:avLst>
                <a:gd name="adj1" fmla="val -25651"/>
                <a:gd name="adj2" fmla="val 7877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0C28CE-9827-7EE6-4D84-AC771426EDF0}"/>
                </a:ext>
              </a:extLst>
            </p:cNvPr>
            <p:cNvSpPr txBox="1"/>
            <p:nvPr/>
          </p:nvSpPr>
          <p:spPr>
            <a:xfrm>
              <a:off x="5464550" y="1754650"/>
              <a:ext cx="4665827" cy="1716074"/>
            </a:xfrm>
            <a:prstGeom prst="rect">
              <a:avLst/>
            </a:prstGeom>
            <a:noFill/>
          </p:spPr>
          <p:txBody>
            <a:bodyPr wrap="square">
              <a:spAutoFit/>
            </a:bodyPr>
            <a:lstStyle/>
            <a:p>
              <a:pPr algn="ctr"/>
              <a:r>
                <a:rPr lang="vi-VN" sz="3200" b="1" dirty="0">
                  <a:solidFill>
                    <a:srgbClr val="C00000"/>
                  </a:solidFill>
                </a:rPr>
                <a:t>Tưởng tượng: Em có một đôi cánh có thể bay như chim, em muốn bay đi đâu, gặp gỡ những ai,…?</a:t>
              </a:r>
              <a:endParaRPr lang="en-US" sz="3200" b="1" dirty="0">
                <a:solidFill>
                  <a:srgbClr val="C00000"/>
                </a:solidFill>
              </a:endParaRPr>
            </a:p>
          </p:txBody>
        </p:sp>
      </p:grpSp>
    </p:spTree>
    <p:custDataLst>
      <p:tags r:id="rId1"/>
    </p:custDataLst>
    <p:extLst>
      <p:ext uri="{BB962C8B-B14F-4D97-AF65-F5344CB8AC3E}">
        <p14:creationId xmlns:p14="http://schemas.microsoft.com/office/powerpoint/2010/main" val="301684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4"/>
          <a:stretch>
            <a:fillRect/>
          </a:stretch>
        </p:blipFill>
        <p:spPr>
          <a:xfrm>
            <a:off x="4460209" y="1406605"/>
            <a:ext cx="3633531" cy="1072989"/>
          </a:xfrm>
          <a:prstGeom prst="rect">
            <a:avLst/>
          </a:prstGeom>
        </p:spPr>
      </p:pic>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6"/>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custDataLst>
      <p:tags r:id="rId1"/>
    </p:custDataLst>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6"/>
          <a:stretch>
            <a:fillRect/>
          </a:stretch>
        </p:blipFill>
        <p:spPr>
          <a:xfrm>
            <a:off x="3538860" y="1901709"/>
            <a:ext cx="7300282" cy="2813166"/>
          </a:xfrm>
          <a:prstGeom prst="rect">
            <a:avLst/>
          </a:prstGeom>
        </p:spPr>
      </p:pic>
    </p:spTree>
    <p:custDataLst>
      <p:tags r:id="rId1"/>
    </p:custDataLst>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A877BD9-6C2B-18A6-BBC5-DF298009DBD5}"/>
              </a:ext>
            </a:extLst>
          </p:cNvPr>
          <p:cNvPicPr>
            <a:picLocks noChangeAspect="1"/>
          </p:cNvPicPr>
          <p:nvPr/>
        </p:nvPicPr>
        <p:blipFill>
          <a:blip r:embed="rId5"/>
          <a:stretch>
            <a:fillRect/>
          </a:stretch>
        </p:blipFill>
        <p:spPr>
          <a:xfrm>
            <a:off x="3771900" y="3677883"/>
            <a:ext cx="5486399" cy="2794354"/>
          </a:xfrm>
          <a:prstGeom prst="rect">
            <a:avLst/>
          </a:prstGeom>
        </p:spPr>
      </p:pic>
      <p:pic>
        <p:nvPicPr>
          <p:cNvPr id="8" name="Picture 7">
            <a:extLst>
              <a:ext uri="{FF2B5EF4-FFF2-40B4-BE49-F238E27FC236}">
                <a16:creationId xmlns:a16="http://schemas.microsoft.com/office/drawing/2014/main" id="{A7736335-3586-18CD-DA79-C4BCB5847C28}"/>
              </a:ext>
            </a:extLst>
          </p:cNvPr>
          <p:cNvPicPr>
            <a:picLocks noChangeAspect="1"/>
          </p:cNvPicPr>
          <p:nvPr/>
        </p:nvPicPr>
        <p:blipFill>
          <a:blip r:embed="rId6"/>
          <a:stretch>
            <a:fillRect/>
          </a:stretch>
        </p:blipFill>
        <p:spPr>
          <a:xfrm>
            <a:off x="4581525" y="279902"/>
            <a:ext cx="3301422" cy="1005560"/>
          </a:xfrm>
          <a:prstGeom prst="rect">
            <a:avLst/>
          </a:prstGeom>
        </p:spPr>
      </p:pic>
      <p:sp>
        <p:nvSpPr>
          <p:cNvPr id="17" name="TextBox 16">
            <a:extLst>
              <a:ext uri="{FF2B5EF4-FFF2-40B4-BE49-F238E27FC236}">
                <a16:creationId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custDataLst>
      <p:tags r:id="rId1"/>
    </p:custDataLst>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4"/>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5"/>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6"/>
            <a:stretch>
              <a:fillRect/>
            </a:stretch>
          </p:blipFill>
          <p:spPr>
            <a:xfrm>
              <a:off x="5578460" y="2238892"/>
              <a:ext cx="975445" cy="1176630"/>
            </a:xfrm>
            <a:prstGeom prst="rect">
              <a:avLst/>
            </a:prstGeom>
          </p:spPr>
        </p:pic>
      </p:grpSp>
    </p:spTree>
    <p:custDataLst>
      <p:tags r:id="rId1"/>
    </p:custDataLst>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5E78188-180C-441B-8815-72D9CA04A0D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TV- Tuần 16\\TV- Tuần 16\\Bài 30. CÁNH CHIM NHỎ&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Đọc.CÁNH CHIM NHỎ"/>
</p:tagLst>
</file>

<file path=ppt/tags/tag10.xml><?xml version="1.0" encoding="utf-8"?>
<p:tagLst xmlns:a="http://schemas.openxmlformats.org/drawingml/2006/main" xmlns:r="http://schemas.openxmlformats.org/officeDocument/2006/relationships" xmlns:p="http://schemas.openxmlformats.org/presentationml/2006/main">
  <p:tag name="GENSWF_SLIDE_UID" val="{86DE8634-C6B0-4B46-87C3-F5357396D81C}:2007577234"/>
</p:tagLst>
</file>

<file path=ppt/tags/tag11.xml><?xml version="1.0" encoding="utf-8"?>
<p:tagLst xmlns:a="http://schemas.openxmlformats.org/drawingml/2006/main" xmlns:r="http://schemas.openxmlformats.org/officeDocument/2006/relationships" xmlns:p="http://schemas.openxmlformats.org/presentationml/2006/main">
  <p:tag name="GENSWF_SLIDE_UID" val="{29F48D44-4DC5-4236-8ECA-18298146E1EC}:272"/>
</p:tagLst>
</file>

<file path=ppt/tags/tag12.xml><?xml version="1.0" encoding="utf-8"?>
<p:tagLst xmlns:a="http://schemas.openxmlformats.org/drawingml/2006/main" xmlns:r="http://schemas.openxmlformats.org/officeDocument/2006/relationships" xmlns:p="http://schemas.openxmlformats.org/presentationml/2006/main">
  <p:tag name="GENSWF_SLIDE_UID" val="{3E37A956-ECF1-4882-A5CB-18B43C635C85}:2007577247"/>
</p:tagLst>
</file>

<file path=ppt/tags/tag13.xml><?xml version="1.0" encoding="utf-8"?>
<p:tagLst xmlns:a="http://schemas.openxmlformats.org/drawingml/2006/main" xmlns:r="http://schemas.openxmlformats.org/officeDocument/2006/relationships" xmlns:p="http://schemas.openxmlformats.org/presentationml/2006/main">
  <p:tag name="GENSWF_SLIDE_UID" val="{DFEEB4DA-C6FD-4E1C-98E7-7E66CEC8F3DC}:2007577248"/>
</p:tagLst>
</file>

<file path=ppt/tags/tag14.xml><?xml version="1.0" encoding="utf-8"?>
<p:tagLst xmlns:a="http://schemas.openxmlformats.org/drawingml/2006/main" xmlns:r="http://schemas.openxmlformats.org/officeDocument/2006/relationships" xmlns:p="http://schemas.openxmlformats.org/presentationml/2006/main">
  <p:tag name="GENSWF_SLIDE_UID" val="{A178354F-6A8A-4ED5-84F5-E52D03C6A8A6}:2007577249"/>
</p:tagLst>
</file>

<file path=ppt/tags/tag15.xml><?xml version="1.0" encoding="utf-8"?>
<p:tagLst xmlns:a="http://schemas.openxmlformats.org/drawingml/2006/main" xmlns:r="http://schemas.openxmlformats.org/officeDocument/2006/relationships" xmlns:p="http://schemas.openxmlformats.org/presentationml/2006/main">
  <p:tag name="GENSWF_SLIDE_UID" val="{C77DA02F-B948-4051-8AE0-40F64D88F35B}:2007577250"/>
</p:tagLst>
</file>

<file path=ppt/tags/tag16.xml><?xml version="1.0" encoding="utf-8"?>
<p:tagLst xmlns:a="http://schemas.openxmlformats.org/drawingml/2006/main" xmlns:r="http://schemas.openxmlformats.org/officeDocument/2006/relationships" xmlns:p="http://schemas.openxmlformats.org/presentationml/2006/main">
  <p:tag name="GENSWF_SLIDE_UID" val="{79F96A76-8C2B-495F-8F5C-7204D04A20FF}:9519"/>
</p:tagLst>
</file>

<file path=ppt/tags/tag17.xml><?xml version="1.0" encoding="utf-8"?>
<p:tagLst xmlns:a="http://schemas.openxmlformats.org/drawingml/2006/main" xmlns:r="http://schemas.openxmlformats.org/officeDocument/2006/relationships" xmlns:p="http://schemas.openxmlformats.org/presentationml/2006/main">
  <p:tag name="GENSWF_SLIDE_UID" val="{FCB80D60-8835-4AA8-8178-1B6F1A093429}:2007577242"/>
</p:tagLst>
</file>

<file path=ppt/tags/tag18.xml><?xml version="1.0" encoding="utf-8"?>
<p:tagLst xmlns:a="http://schemas.openxmlformats.org/drawingml/2006/main" xmlns:r="http://schemas.openxmlformats.org/officeDocument/2006/relationships" xmlns:p="http://schemas.openxmlformats.org/presentationml/2006/main">
  <p:tag name="GENSWF_SLIDE_UID" val="{B06A126B-83CE-40AA-BF22-CE45B9B04E7F}:2007577245"/>
</p:tagLst>
</file>

<file path=ppt/tags/tag19.xml><?xml version="1.0" encoding="utf-8"?>
<p:tagLst xmlns:a="http://schemas.openxmlformats.org/drawingml/2006/main" xmlns:r="http://schemas.openxmlformats.org/officeDocument/2006/relationships" xmlns:p="http://schemas.openxmlformats.org/presentationml/2006/main">
  <p:tag name="GENSWF_SLIDE_UID" val="{B6A05E27-6D11-403B-A172-9FBE56AD2585}:2007577246"/>
</p:tagLst>
</file>

<file path=ppt/tags/tag2.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ags/tag20.xml><?xml version="1.0" encoding="utf-8"?>
<p:tagLst xmlns:a="http://schemas.openxmlformats.org/drawingml/2006/main" xmlns:r="http://schemas.openxmlformats.org/officeDocument/2006/relationships" xmlns:p="http://schemas.openxmlformats.org/presentationml/2006/main">
  <p:tag name="GENSWF_SLIDE_UID" val="{6E778596-D16B-472E-BA6F-7A6AA51D3984}:2007577251"/>
</p:tagLst>
</file>

<file path=ppt/tags/tag21.xml><?xml version="1.0" encoding="utf-8"?>
<p:tagLst xmlns:a="http://schemas.openxmlformats.org/drawingml/2006/main" xmlns:r="http://schemas.openxmlformats.org/officeDocument/2006/relationships" xmlns:p="http://schemas.openxmlformats.org/presentationml/2006/main">
  <p:tag name="GENSWF_SLIDE_UID" val="{A5168002-9890-4667-B56C-953759E3C976}:2007577252"/>
</p:tagLst>
</file>

<file path=ppt/tags/tag22.xml><?xml version="1.0" encoding="utf-8"?>
<p:tagLst xmlns:a="http://schemas.openxmlformats.org/drawingml/2006/main" xmlns:r="http://schemas.openxmlformats.org/officeDocument/2006/relationships" xmlns:p="http://schemas.openxmlformats.org/presentationml/2006/main">
  <p:tag name="GENSWF_SLIDE_UID" val="{6825DB4E-28BC-448D-98E5-5FD7FE7C1F5C}:2007577253"/>
</p:tagLst>
</file>

<file path=ppt/tags/tag23.xml><?xml version="1.0" encoding="utf-8"?>
<p:tagLst xmlns:a="http://schemas.openxmlformats.org/drawingml/2006/main" xmlns:r="http://schemas.openxmlformats.org/officeDocument/2006/relationships" xmlns:p="http://schemas.openxmlformats.org/presentationml/2006/main">
  <p:tag name="GENSWF_SLIDE_UID" val="{B349898C-03C8-4DEE-B311-2B0D0B5B427E}:2007577237"/>
</p:tagLst>
</file>

<file path=ppt/tags/tag24.xml><?xml version="1.0" encoding="utf-8"?>
<p:tagLst xmlns:a="http://schemas.openxmlformats.org/drawingml/2006/main" xmlns:r="http://schemas.openxmlformats.org/officeDocument/2006/relationships" xmlns:p="http://schemas.openxmlformats.org/presentationml/2006/main">
  <p:tag name="GENSWF_SLIDE_UID" val="{14BD1C8A-0844-4C0C-AA9D-1441E440AA7B}:2007577254"/>
</p:tagLst>
</file>

<file path=ppt/tags/tag25.xml><?xml version="1.0" encoding="utf-8"?>
<p:tagLst xmlns:a="http://schemas.openxmlformats.org/drawingml/2006/main" xmlns:r="http://schemas.openxmlformats.org/officeDocument/2006/relationships" xmlns:p="http://schemas.openxmlformats.org/presentationml/2006/main">
  <p:tag name="GENSWF_SLIDE_UID" val="{7F868BD3-A58D-4582-B47F-222949BF5D02}:2007577255"/>
</p:tagLst>
</file>

<file path=ppt/tags/tag26.xml><?xml version="1.0" encoding="utf-8"?>
<p:tagLst xmlns:a="http://schemas.openxmlformats.org/drawingml/2006/main" xmlns:r="http://schemas.openxmlformats.org/officeDocument/2006/relationships" xmlns:p="http://schemas.openxmlformats.org/presentationml/2006/main">
  <p:tag name="GENSWF_SLIDE_UID" val="{421350F8-FE87-4DA2-A7F1-1A5F2C5A2C78}:361"/>
</p:tagLst>
</file>

<file path=ppt/tags/tag27.xml><?xml version="1.0" encoding="utf-8"?>
<p:tagLst xmlns:a="http://schemas.openxmlformats.org/drawingml/2006/main" xmlns:r="http://schemas.openxmlformats.org/officeDocument/2006/relationships" xmlns:p="http://schemas.openxmlformats.org/presentationml/2006/main">
  <p:tag name="GENSWF_SLIDE_UID" val="{44C47E86-4584-469E-AD11-998ABC5A1E0D}:2007577256"/>
</p:tagLst>
</file>

<file path=ppt/tags/tag28.xml><?xml version="1.0" encoding="utf-8"?>
<p:tagLst xmlns:a="http://schemas.openxmlformats.org/drawingml/2006/main" xmlns:r="http://schemas.openxmlformats.org/officeDocument/2006/relationships" xmlns:p="http://schemas.openxmlformats.org/presentationml/2006/main">
  <p:tag name="GENSWF_SLIDE_UID" val="{B689672A-8785-43C9-B489-F84174C9C4F3}:2007577257"/>
</p:tagLst>
</file>

<file path=ppt/tags/tag29.xml><?xml version="1.0" encoding="utf-8"?>
<p:tagLst xmlns:a="http://schemas.openxmlformats.org/drawingml/2006/main" xmlns:r="http://schemas.openxmlformats.org/officeDocument/2006/relationships" xmlns:p="http://schemas.openxmlformats.org/presentationml/2006/main">
  <p:tag name="GENSWF_SLIDE_UID" val="{AD70906D-F2CC-442F-8109-2E9F1218E6C2}:2007577258"/>
</p:tagLst>
</file>

<file path=ppt/tags/tag3.xml><?xml version="1.0" encoding="utf-8"?>
<p:tagLst xmlns:a="http://schemas.openxmlformats.org/drawingml/2006/main" xmlns:r="http://schemas.openxmlformats.org/officeDocument/2006/relationships" xmlns:p="http://schemas.openxmlformats.org/presentationml/2006/main">
  <p:tag name="GENSWF_SLIDE_UID" val="{9C9BCD96-8ED2-4185-AE69-A6D56F64ABE6}:9513"/>
</p:tagLst>
</file>

<file path=ppt/tags/tag30.xml><?xml version="1.0" encoding="utf-8"?>
<p:tagLst xmlns:a="http://schemas.openxmlformats.org/drawingml/2006/main" xmlns:r="http://schemas.openxmlformats.org/officeDocument/2006/relationships" xmlns:p="http://schemas.openxmlformats.org/presentationml/2006/main">
  <p:tag name="GENSWF_SLIDE_UID" val="{2990C49E-BF8E-4C4A-984D-E5948A193B4A}:286"/>
</p:tagLst>
</file>

<file path=ppt/tags/tag4.xml><?xml version="1.0" encoding="utf-8"?>
<p:tagLst xmlns:a="http://schemas.openxmlformats.org/drawingml/2006/main" xmlns:r="http://schemas.openxmlformats.org/officeDocument/2006/relationships" xmlns:p="http://schemas.openxmlformats.org/presentationml/2006/main">
  <p:tag name="GENSWF_SLIDE_UID" val="{8884F44F-DEE0-40ED-91D9-461915AA36AB}:9526"/>
</p:tagLst>
</file>

<file path=ppt/tags/tag5.xml><?xml version="1.0" encoding="utf-8"?>
<p:tagLst xmlns:a="http://schemas.openxmlformats.org/drawingml/2006/main" xmlns:r="http://schemas.openxmlformats.org/officeDocument/2006/relationships" xmlns:p="http://schemas.openxmlformats.org/presentationml/2006/main">
  <p:tag name="GENSWF_SLIDE_UID" val="{BD0A5BE8-CA9C-42CC-806E-B401152F572C}:2007577238"/>
</p:tagLst>
</file>

<file path=ppt/tags/tag6.xml><?xml version="1.0" encoding="utf-8"?>
<p:tagLst xmlns:a="http://schemas.openxmlformats.org/drawingml/2006/main" xmlns:r="http://schemas.openxmlformats.org/officeDocument/2006/relationships" xmlns:p="http://schemas.openxmlformats.org/presentationml/2006/main">
  <p:tag name="GENSWF_SLIDE_UID" val="{0C53B072-EAAF-44B3-A6FB-5D38911E7C9E}:2007577241"/>
</p:tagLst>
</file>

<file path=ppt/tags/tag7.xml><?xml version="1.0" encoding="utf-8"?>
<p:tagLst xmlns:a="http://schemas.openxmlformats.org/drawingml/2006/main" xmlns:r="http://schemas.openxmlformats.org/officeDocument/2006/relationships" xmlns:p="http://schemas.openxmlformats.org/presentationml/2006/main">
  <p:tag name="GENSWF_SLIDE_UID" val="{DCC130BE-3666-4C49-8F90-A3E7D5B89C48}:9514"/>
</p:tagLst>
</file>

<file path=ppt/tags/tag8.xml><?xml version="1.0" encoding="utf-8"?>
<p:tagLst xmlns:a="http://schemas.openxmlformats.org/drawingml/2006/main" xmlns:r="http://schemas.openxmlformats.org/officeDocument/2006/relationships" xmlns:p="http://schemas.openxmlformats.org/presentationml/2006/main">
  <p:tag name="GENSWF_SLIDE_UID" val="{F31E10DF-964C-40DB-8E20-216C453A5965}:2007577239"/>
</p:tagLst>
</file>

<file path=ppt/tags/tag9.xml><?xml version="1.0" encoding="utf-8"?>
<p:tagLst xmlns:a="http://schemas.openxmlformats.org/drawingml/2006/main" xmlns:r="http://schemas.openxmlformats.org/officeDocument/2006/relationships" xmlns:p="http://schemas.openxmlformats.org/presentationml/2006/main">
  <p:tag name="GENSWF_SLIDE_UID" val="{FD74FEBD-3F71-44CA-BFFD-807F1718F154}:200757724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1173</Words>
  <Application>Microsoft Office PowerPoint</Application>
  <PresentationFormat>Widescreen</PresentationFormat>
  <Paragraphs>69</Paragraphs>
  <Slides>29</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等线</vt:lpstr>
      <vt:lpstr>#9Slide07 SVNBillo</vt:lpstr>
      <vt:lpstr>Arial</vt:lpstr>
      <vt:lpstr>Calibri</vt:lpstr>
      <vt:lpstr>Cambria</vt:lpstr>
      <vt:lpstr>LNTH-LuoLuoNotangYuanTi 1</vt:lpstr>
      <vt:lpstr>Times New Roman</vt:lpstr>
      <vt:lpstr>UTM Androgyne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Đọc.CÁNH CHIM NHỎ</dc:title>
  <dc:subject>9Slide.vn</dc:subject>
  <dc:creator/>
  <dc:description>9Slide.vn</dc:description>
  <cp:lastModifiedBy/>
  <cp:revision>1</cp:revision>
  <dcterms:created xsi:type="dcterms:W3CDTF">2023-10-15T09:30:54Z</dcterms:created>
  <dcterms:modified xsi:type="dcterms:W3CDTF">2024-12-26T07:16:10Z</dcterms:modified>
  <cp:category>9Slide.vn</cp:category>
</cp:coreProperties>
</file>