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7"/>
  </p:notesMasterIdLst>
  <p:sldIdLst>
    <p:sldId id="257" r:id="rId3"/>
    <p:sldId id="317" r:id="rId4"/>
    <p:sldId id="558" r:id="rId5"/>
    <p:sldId id="305" r:id="rId6"/>
    <p:sldId id="267" r:id="rId7"/>
    <p:sldId id="325" r:id="rId8"/>
    <p:sldId id="277" r:id="rId9"/>
    <p:sldId id="320" r:id="rId10"/>
    <p:sldId id="433" r:id="rId11"/>
    <p:sldId id="559" r:id="rId12"/>
    <p:sldId id="560" r:id="rId13"/>
    <p:sldId id="561" r:id="rId14"/>
    <p:sldId id="562" r:id="rId15"/>
    <p:sldId id="563" r:id="rId16"/>
    <p:sldId id="564" r:id="rId17"/>
    <p:sldId id="566" r:id="rId18"/>
    <p:sldId id="565" r:id="rId19"/>
    <p:sldId id="567" r:id="rId20"/>
    <p:sldId id="568" r:id="rId21"/>
    <p:sldId id="569" r:id="rId22"/>
    <p:sldId id="570" r:id="rId23"/>
    <p:sldId id="571" r:id="rId24"/>
    <p:sldId id="572" r:id="rId25"/>
    <p:sldId id="5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55" autoAdjust="0"/>
  </p:normalViewPr>
  <p:slideViewPr>
    <p:cSldViewPr snapToGrid="0">
      <p:cViewPr varScale="1">
        <p:scale>
          <a:sx n="58" d="100"/>
          <a:sy n="58" d="100"/>
        </p:scale>
        <p:origin x="1584"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19/12/2024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advClick="0"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advClick="0"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advClick="0"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advClick="0"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advClick="0"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advClick="0"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advClick="0"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advClick="0"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advClick="0"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992CBD-828D-2CB1-D573-C82451FEEE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BADB591-2A73-71A3-FDAA-C506D1F174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5.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56.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3706074" y="-1085948"/>
            <a:ext cx="16391296" cy="5996709"/>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11927" y="2222283"/>
            <a:ext cx="9411019" cy="2343306"/>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6"/>
          <a:stretch>
            <a:fillRect/>
          </a:stretch>
        </p:blipFill>
        <p:spPr>
          <a:xfrm>
            <a:off x="4209370" y="1490183"/>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7"/>
          <a:stretch>
            <a:fillRect/>
          </a:stretch>
        </p:blipFill>
        <p:spPr>
          <a:xfrm>
            <a:off x="1822973" y="2794636"/>
            <a:ext cx="8047417" cy="937432"/>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8268" y="3682606"/>
            <a:ext cx="2598045"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
        <p:nvSpPr>
          <p:cNvPr id="2" name="TextBox 1">
            <a:extLst>
              <a:ext uri="{FF2B5EF4-FFF2-40B4-BE49-F238E27FC236}">
                <a16:creationId xmlns:a16="http://schemas.microsoft.com/office/drawing/2014/main" id="{DCC69A41-F169-2BAB-6F35-9E1686259282}"/>
              </a:ext>
            </a:extLst>
          </p:cNvPr>
          <p:cNvSpPr txBox="1"/>
          <p:nvPr/>
        </p:nvSpPr>
        <p:spPr>
          <a:xfrm>
            <a:off x="1962611" y="-796826"/>
            <a:ext cx="608410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PHÒNG GIÁO DỤC &amp; ĐÀO TẠO HUYỆN AN LÃO </a:t>
            </a:r>
          </a:p>
        </p:txBody>
      </p:sp>
      <p:sp>
        <p:nvSpPr>
          <p:cNvPr id="3" name="TextBox 2">
            <a:extLst>
              <a:ext uri="{FF2B5EF4-FFF2-40B4-BE49-F238E27FC236}">
                <a16:creationId xmlns:a16="http://schemas.microsoft.com/office/drawing/2014/main" id="{D3A920D6-290B-DF2B-2220-16B1AFC2B2C4}"/>
              </a:ext>
            </a:extLst>
          </p:cNvPr>
          <p:cNvSpPr txBox="1"/>
          <p:nvPr/>
        </p:nvSpPr>
        <p:spPr>
          <a:xfrm>
            <a:off x="2036762" y="0"/>
            <a:ext cx="5793827"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TRƯỜNG TIỂU HỌC QUỐC TUẤN</a:t>
            </a:r>
          </a:p>
        </p:txBody>
      </p:sp>
      <p:sp>
        <p:nvSpPr>
          <p:cNvPr id="10" name="TextBox 9">
            <a:extLst>
              <a:ext uri="{FF2B5EF4-FFF2-40B4-BE49-F238E27FC236}">
                <a16:creationId xmlns:a16="http://schemas.microsoft.com/office/drawing/2014/main" id="{7052C2EA-F36A-2F4A-0C54-9BFE1BE439A0}"/>
              </a:ext>
            </a:extLst>
          </p:cNvPr>
          <p:cNvSpPr txBox="1"/>
          <p:nvPr/>
        </p:nvSpPr>
        <p:spPr>
          <a:xfrm>
            <a:off x="3990110" y="5003382"/>
            <a:ext cx="405661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GIÁO VIÊN:PHẠM THỊ BÌNH</a:t>
            </a:r>
          </a:p>
        </p:txBody>
      </p:sp>
    </p:spTree>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5"/>
          <a:stretch>
            <a:fillRect/>
          </a:stretch>
        </p:blipFill>
        <p:spPr>
          <a:xfrm>
            <a:off x="2360422" y="2318962"/>
            <a:ext cx="8321761" cy="1603387"/>
          </a:xfrm>
          <a:prstGeom prst="rect">
            <a:avLst/>
          </a:prstGeom>
        </p:spPr>
      </p:pic>
    </p:spTree>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134</TotalTime>
  <Words>1499</Words>
  <Application>Microsoft Office PowerPoint</Application>
  <PresentationFormat>Widescreen</PresentationFormat>
  <Paragraphs>69</Paragraphs>
  <Slides>24</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等线</vt:lpstr>
      <vt:lpstr>微软雅黑</vt:lpstr>
      <vt:lpstr>#9Slide03 Arima Madurai Medium</vt:lpstr>
      <vt:lpstr>Arial</vt:lpstr>
      <vt:lpstr>Calibri</vt:lpstr>
      <vt:lpstr>Cambria</vt:lpstr>
      <vt:lpstr>Times New Roman</vt:lpstr>
      <vt:lpstr>Wingdings</vt:lpstr>
      <vt:lpstr>仓耳玄三M W05</vt:lpstr>
      <vt:lpstr>字魂80号-萌趣小鱼体</vt:lpstr>
      <vt:lpstr>汉仪正圆-45W</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39</cp:revision>
  <dcterms:created xsi:type="dcterms:W3CDTF">2023-09-19T02:39:41Z</dcterms:created>
  <dcterms:modified xsi:type="dcterms:W3CDTF">2024-12-19T07:47:05Z</dcterms:modified>
  <cp:category>9Slide.vn</cp:category>
</cp:coreProperties>
</file>