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  <p:sldMasterId id="2147483686" r:id="rId3"/>
  </p:sldMasterIdLst>
  <p:notesMasterIdLst>
    <p:notesMasterId r:id="rId20"/>
  </p:notesMasterIdLst>
  <p:sldIdLst>
    <p:sldId id="359" r:id="rId4"/>
    <p:sldId id="289" r:id="rId5"/>
    <p:sldId id="312" r:id="rId6"/>
    <p:sldId id="286" r:id="rId7"/>
    <p:sldId id="287" r:id="rId8"/>
    <p:sldId id="296" r:id="rId9"/>
    <p:sldId id="297" r:id="rId10"/>
    <p:sldId id="314" r:id="rId11"/>
    <p:sldId id="299" r:id="rId12"/>
    <p:sldId id="313" r:id="rId13"/>
    <p:sldId id="315" r:id="rId14"/>
    <p:sldId id="317" r:id="rId15"/>
    <p:sldId id="310" r:id="rId16"/>
    <p:sldId id="318" r:id="rId17"/>
    <p:sldId id="319" r:id="rId18"/>
    <p:sldId id="298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5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8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3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2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26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74BEA-E175-4153-86BD-F79EEA31C3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42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94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501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93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539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025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8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785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0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7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194909" y="286028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VIỆT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B18B69C-510F-477F-A8CC-38F0A769170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V- Tuần 16\\TV- Tuần 16\\Bài 29. Ở VƯƠNG QUỐC TƯƠNG LA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LUYỆN TẬP VỀ DẤU GẠCH NGA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0090AD-8BCB-4080-8CB3-4EA26A78F474}:2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A1A13-AE83-4E09-936C-ABAE3E0AF04B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703D3-9D83-4A8A-B6D9-54C63CE79F95}:3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915067-4B8C-4DE0-A15D-071801BC10C4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B40BA-E45D-4FBC-97DE-8386E5110EB6}: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E984CF-F901-474E-AE19-5AB31F7B450A}:3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3C387-EFBB-4B46-95E0-3277CF281262}: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EE0ABA-8434-4740-83F1-7C123E79CA38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6E736-F0E5-49FB-81B8-4E44AEB1E536}:3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85FC4B-B316-4341-B8E3-77EA30BB7F6E}:2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E0EF8C-99F5-4BDF-9184-0453273536D0}:3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87911B-E4ED-4003-AF0E-B7C345CB0BF4}:28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582125-E043-4334-935F-DE0C8F759CF9}:28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48261E-5822-4351-8534-D2258B7D67BA}: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AD090-307C-4A8F-BBA1-0254B6C5370D}: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D2306-B9C1-4EA4-A138-BC8F82483DBE}:3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527</Words>
  <Application>Microsoft Office PowerPoint</Application>
  <PresentationFormat>Widescreen</PresentationFormat>
  <Paragraphs>63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#9Slide03 AmpleSoft Bold</vt:lpstr>
      <vt:lpstr>Arial</vt:lpstr>
      <vt:lpstr>Calibri</vt:lpstr>
      <vt:lpstr>Cambria</vt:lpstr>
      <vt:lpstr>Times New Roman</vt:lpstr>
      <vt:lpstr>字魂27号-布丁体</vt:lpstr>
      <vt:lpstr>Office 主题</vt:lpstr>
      <vt:lpstr>Custom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LUYỆN TẬP VỀ DẤU GẠCH NGANG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2024-12-26T07:14:20Z</dcterms:modified>
  <cp:category>9Slide.vn</cp:category>
</cp:coreProperties>
</file>