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1.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7" r:id="rId2"/>
    <p:sldMasterId id="2147483690" r:id="rId3"/>
    <p:sldMasterId id="2147483714" r:id="rId4"/>
    <p:sldMasterId id="2147483719" r:id="rId5"/>
    <p:sldMasterId id="2147483724" r:id="rId6"/>
  </p:sldMasterIdLst>
  <p:notesMasterIdLst>
    <p:notesMasterId r:id="rId20"/>
  </p:notesMasterIdLst>
  <p:sldIdLst>
    <p:sldId id="431" r:id="rId7"/>
    <p:sldId id="268" r:id="rId8"/>
    <p:sldId id="394" r:id="rId9"/>
    <p:sldId id="521" r:id="rId10"/>
    <p:sldId id="516" r:id="rId11"/>
    <p:sldId id="336" r:id="rId12"/>
    <p:sldId id="517" r:id="rId13"/>
    <p:sldId id="520" r:id="rId14"/>
    <p:sldId id="340" r:id="rId15"/>
    <p:sldId id="341" r:id="rId16"/>
    <p:sldId id="518" r:id="rId17"/>
    <p:sldId id="519" r:id="rId18"/>
    <p:sldId id="43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17" autoAdjust="0"/>
    <p:restoredTop sz="94660"/>
  </p:normalViewPr>
  <p:slideViewPr>
    <p:cSldViewPr snapToGrid="0">
      <p:cViewPr varScale="1">
        <p:scale>
          <a:sx n="71" d="100"/>
          <a:sy n="71" d="100"/>
        </p:scale>
        <p:origin x="30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12/25/2024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baseline="0" dirty="0"/>
              <a:t> </a:t>
            </a:r>
            <a:r>
              <a:rPr lang="en-US" baseline="0" dirty="0" err="1"/>
              <a:t>vào</a:t>
            </a:r>
            <a:r>
              <a:rPr lang="en-US" baseline="0" dirty="0"/>
              <a:t> </a:t>
            </a:r>
            <a:r>
              <a:rPr lang="en-US" baseline="0" dirty="0" err="1"/>
              <a:t>từng</a:t>
            </a:r>
            <a:r>
              <a:rPr lang="en-US" baseline="0" dirty="0"/>
              <a:t> con </a:t>
            </a:r>
            <a:r>
              <a:rPr lang="en-US" baseline="0" dirty="0" err="1"/>
              <a:t>số</a:t>
            </a:r>
            <a:r>
              <a:rPr lang="en-US" baseline="0" dirty="0"/>
              <a:t> </a:t>
            </a:r>
            <a:r>
              <a:rPr lang="en-US" baseline="0" dirty="0" err="1"/>
              <a:t>để</a:t>
            </a:r>
            <a:r>
              <a:rPr lang="en-US" baseline="0" dirty="0"/>
              <a:t> </a:t>
            </a:r>
            <a:r>
              <a:rPr lang="en-US" baseline="0" dirty="0" err="1"/>
              <a:t>ra</a:t>
            </a:r>
            <a:r>
              <a:rPr lang="en-US" baseline="0" dirty="0"/>
              <a:t> </a:t>
            </a:r>
            <a:r>
              <a:rPr lang="en-US" baseline="0" dirty="0" err="1"/>
              <a:t>hình</a:t>
            </a:r>
            <a:r>
              <a:rPr lang="en-US" baseline="0" dirty="0"/>
              <a:t> </a:t>
            </a:r>
            <a:r>
              <a:rPr lang="en-US" baseline="0" dirty="0" err="1"/>
              <a:t>vẽ</a:t>
            </a:r>
            <a:r>
              <a:rPr lang="en-US" baseline="0" dirty="0"/>
              <a:t>, </a:t>
            </a:r>
            <a:r>
              <a:rPr lang="en-US" baseline="0" dirty="0" err="1"/>
              <a:t>học</a:t>
            </a:r>
            <a:r>
              <a:rPr lang="en-US" baseline="0" dirty="0"/>
              <a:t> </a:t>
            </a:r>
            <a:r>
              <a:rPr lang="en-US" baseline="0" dirty="0" err="1"/>
              <a:t>sinh</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xong</a:t>
            </a:r>
            <a:r>
              <a:rPr lang="en-US" baseline="0" dirty="0"/>
              <a:t>, </a:t>
            </a:r>
            <a:r>
              <a:rPr lang="en-US" baseline="0" dirty="0" err="1"/>
              <a:t>bấm</a:t>
            </a:r>
            <a:r>
              <a:rPr lang="en-US" baseline="0" dirty="0"/>
              <a:t> </a:t>
            </a:r>
            <a:r>
              <a:rPr lang="en-US" baseline="0" dirty="0" err="1"/>
              <a:t>lại</a:t>
            </a:r>
            <a:r>
              <a:rPr lang="en-US" baseline="0" dirty="0"/>
              <a:t> </a:t>
            </a:r>
            <a:r>
              <a:rPr lang="en-US" baseline="0" dirty="0" err="1"/>
              <a:t>vào</a:t>
            </a:r>
            <a:r>
              <a:rPr lang="en-US" baseline="0" dirty="0"/>
              <a:t> </a:t>
            </a:r>
            <a:r>
              <a:rPr lang="en-US" baseline="0" dirty="0" err="1"/>
              <a:t>mảnh</a:t>
            </a:r>
            <a:r>
              <a:rPr lang="en-US" baseline="0" dirty="0"/>
              <a:t> </a:t>
            </a:r>
            <a:r>
              <a:rPr lang="en-US" baseline="0" dirty="0" err="1"/>
              <a:t>ghép</a:t>
            </a:r>
            <a:r>
              <a:rPr lang="en-US" baseline="0" dirty="0"/>
              <a:t> </a:t>
            </a:r>
            <a:r>
              <a:rPr lang="en-US" baseline="0" dirty="0" err="1"/>
              <a:t>để</a:t>
            </a:r>
            <a:r>
              <a:rPr lang="en-US" baseline="0" dirty="0"/>
              <a:t> </a:t>
            </a:r>
            <a:r>
              <a:rPr lang="en-US" baseline="0" dirty="0" err="1"/>
              <a:t>đáp</a:t>
            </a:r>
            <a:r>
              <a:rPr lang="en-US" baseline="0" dirty="0"/>
              <a:t> </a:t>
            </a:r>
            <a:r>
              <a:rPr lang="en-US" baseline="0" dirty="0" err="1"/>
              <a:t>án</a:t>
            </a:r>
            <a:r>
              <a:rPr lang="en-US" baseline="0" dirty="0"/>
              <a:t> </a:t>
            </a:r>
            <a:r>
              <a:rPr lang="en-US" baseline="0" dirty="0" err="1"/>
              <a:t>xuất</a:t>
            </a:r>
            <a:r>
              <a:rPr lang="en-US" baseline="0" dirty="0"/>
              <a:t> </a:t>
            </a:r>
            <a:r>
              <a:rPr lang="en-US" baseline="0" dirty="0" err="1"/>
              <a:t>hiện</a:t>
            </a:r>
            <a:endParaRPr lang="en-US" baseline="0" dirty="0"/>
          </a:p>
          <a:p>
            <a:r>
              <a:rPr lang="en-US" baseline="0" dirty="0" err="1"/>
              <a:t>Bấm</a:t>
            </a:r>
            <a:r>
              <a:rPr lang="en-US" baseline="0" dirty="0"/>
              <a:t> </a:t>
            </a:r>
            <a:r>
              <a:rPr lang="en-US" baseline="0" dirty="0" err="1"/>
              <a:t>tiếp</a:t>
            </a:r>
            <a:r>
              <a:rPr lang="en-US" baseline="0" dirty="0"/>
              <a:t> </a:t>
            </a:r>
            <a:r>
              <a:rPr lang="en-US" baseline="0" dirty="0" err="1"/>
              <a:t>vào</a:t>
            </a:r>
            <a:r>
              <a:rPr lang="en-US" baseline="0" dirty="0"/>
              <a:t> </a:t>
            </a:r>
            <a:r>
              <a:rPr lang="en-US" baseline="0" dirty="0" err="1"/>
              <a:t>mảnh</a:t>
            </a:r>
            <a:r>
              <a:rPr lang="en-US" baseline="0" dirty="0"/>
              <a:t> </a:t>
            </a:r>
            <a:r>
              <a:rPr lang="en-US" baseline="0" dirty="0" err="1"/>
              <a:t>ghép</a:t>
            </a:r>
            <a:r>
              <a:rPr lang="en-US" baseline="0" dirty="0"/>
              <a:t> </a:t>
            </a:r>
            <a:r>
              <a:rPr lang="en-US" baseline="0" dirty="0" err="1"/>
              <a:t>để</a:t>
            </a:r>
            <a:r>
              <a:rPr lang="en-US" baseline="0" dirty="0"/>
              <a:t> </a:t>
            </a:r>
            <a:r>
              <a:rPr lang="en-US" baseline="0" dirty="0" err="1"/>
              <a:t>đáp</a:t>
            </a:r>
            <a:r>
              <a:rPr lang="en-US" baseline="0" dirty="0"/>
              <a:t> </a:t>
            </a:r>
            <a:r>
              <a:rPr lang="en-US" baseline="0" dirty="0" err="1"/>
              <a:t>án</a:t>
            </a:r>
            <a:r>
              <a:rPr lang="en-US" baseline="0" dirty="0"/>
              <a:t> </a:t>
            </a:r>
            <a:r>
              <a:rPr lang="en-US" baseline="0" dirty="0" err="1"/>
              <a:t>mất</a:t>
            </a:r>
            <a:r>
              <a:rPr lang="en-US" baseline="0" dirty="0"/>
              <a:t> </a:t>
            </a:r>
            <a:r>
              <a:rPr lang="en-US" baseline="0" dirty="0" err="1"/>
              <a:t>đi</a:t>
            </a:r>
            <a:r>
              <a:rPr lang="en-US" baseline="0" dirty="0"/>
              <a:t> </a:t>
            </a:r>
            <a:r>
              <a:rPr lang="en-US" baseline="0" dirty="0" err="1"/>
              <a:t>rồi</a:t>
            </a:r>
            <a:r>
              <a:rPr lang="en-US" baseline="0" dirty="0"/>
              <a:t> </a:t>
            </a:r>
            <a:r>
              <a:rPr lang="en-US" baseline="0" dirty="0" err="1"/>
              <a:t>đến</a:t>
            </a:r>
            <a:r>
              <a:rPr lang="en-US" baseline="0" dirty="0"/>
              <a:t> </a:t>
            </a:r>
            <a:r>
              <a:rPr lang="en-US" baseline="0" dirty="0" err="1"/>
              <a:t>câu</a:t>
            </a:r>
            <a:r>
              <a:rPr lang="en-US" baseline="0" dirty="0"/>
              <a:t> </a:t>
            </a:r>
            <a:r>
              <a:rPr lang="en-US" baseline="0" dirty="0" err="1"/>
              <a:t>tiếp</a:t>
            </a:r>
            <a:r>
              <a:rPr lang="en-US" baseline="0" dirty="0"/>
              <a:t> </a:t>
            </a:r>
            <a:r>
              <a:rPr lang="en-US" baseline="0" dirty="0" err="1"/>
              <a:t>theo</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5BE6FF-1768-4C37-85C8-89F68B50D4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93655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4.png"/><Relationship Id="rId4" Type="http://schemas.openxmlformats.org/officeDocument/2006/relationships/image" Target="../media/image13.jp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2.xml"/><Relationship Id="rId4" Type="http://schemas.openxmlformats.org/officeDocument/2006/relationships/image" Target="../media/image29.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12/25/2024</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2" name="图片 6" descr="背景图案&#10;&#10;描述已自动生成">
            <a:extLst>
              <a:ext uri="{FF2B5EF4-FFF2-40B4-BE49-F238E27FC236}">
                <a16:creationId xmlns:a16="http://schemas.microsoft.com/office/drawing/2014/main" id="{4E7E26E3-EEFF-B2F5-0FE4-A05F6CDC1D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A8D477BF-B696-6863-903F-8C79D2DDA29D}"/>
              </a:ext>
            </a:extLst>
          </p:cNvPr>
          <p:cNvGrpSpPr/>
          <p:nvPr userDrawn="1"/>
        </p:nvGrpSpPr>
        <p:grpSpPr>
          <a:xfrm>
            <a:off x="236882" y="248478"/>
            <a:ext cx="11718235" cy="6361043"/>
            <a:chOff x="573314" y="410029"/>
            <a:chExt cx="11045371" cy="6037942"/>
          </a:xfrm>
        </p:grpSpPr>
        <p:sp>
          <p:nvSpPr>
            <p:cNvPr id="4" name="圆角矩形 7">
              <a:extLst>
                <a:ext uri="{FF2B5EF4-FFF2-40B4-BE49-F238E27FC236}">
                  <a16:creationId xmlns:a16="http://schemas.microsoft.com/office/drawing/2014/main" id="{256CDBBF-2D04-5135-23E2-19812F564BF9}"/>
                </a:ext>
              </a:extLst>
            </p:cNvPr>
            <p:cNvSpPr/>
            <p:nvPr userDrawn="1"/>
          </p:nvSpPr>
          <p:spPr>
            <a:xfrm>
              <a:off x="573314" y="410029"/>
              <a:ext cx="11045371" cy="6037942"/>
            </a:xfrm>
            <a:prstGeom prst="round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 name="圆角矩形 8">
              <a:extLst>
                <a:ext uri="{FF2B5EF4-FFF2-40B4-BE49-F238E27FC236}">
                  <a16:creationId xmlns:a16="http://schemas.microsoft.com/office/drawing/2014/main" id="{838C477F-5596-F8A0-B71B-2DCAB9770E57}"/>
                </a:ext>
              </a:extLst>
            </p:cNvPr>
            <p:cNvSpPr/>
            <p:nvPr userDrawn="1"/>
          </p:nvSpPr>
          <p:spPr>
            <a:xfrm>
              <a:off x="718458" y="615044"/>
              <a:ext cx="10718800" cy="5655127"/>
            </a:xfrm>
            <a:prstGeom prst="roundRect">
              <a:avLst/>
            </a:prstGeom>
            <a:solidFill>
              <a:schemeClr val="bg1"/>
            </a:solidFill>
            <a:ln w="28575">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Tree>
    <p:extLst>
      <p:ext uri="{BB962C8B-B14F-4D97-AF65-F5344CB8AC3E}">
        <p14:creationId xmlns:p14="http://schemas.microsoft.com/office/powerpoint/2010/main" val="1151286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1DD7-7292-401E-98AF-8847AD905B8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C12AE14-5EB4-4E85-A1A3-121F33C3C62A}"/>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12/25/2024</a:t>
            </a:fld>
            <a:endParaRPr lang="en-US"/>
          </a:p>
        </p:txBody>
      </p:sp>
      <p:sp>
        <p:nvSpPr>
          <p:cNvPr id="4" name="Footer Placeholder 3">
            <a:extLst>
              <a:ext uri="{FF2B5EF4-FFF2-40B4-BE49-F238E27FC236}">
                <a16:creationId xmlns:a16="http://schemas.microsoft.com/office/drawing/2014/main" id="{1C74F8C4-628E-4E94-8A26-94934DBC2B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E19B215-BF9B-4614-BFC1-CB0F0F9B34D3}"/>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116471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12/25/2024</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12/25/2024</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12/25/2024</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30385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382516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15283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2024/12/25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85246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2024/12/25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56803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2024/12/25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82960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2024/12/25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81460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2024/12/25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61535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2024/12/25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72742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98098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48281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extLst>
      <p:ext uri="{BB962C8B-B14F-4D97-AF65-F5344CB8AC3E}">
        <p14:creationId xmlns:p14="http://schemas.microsoft.com/office/powerpoint/2010/main" val="1047649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60580904"/>
      </p:ext>
    </p:extLst>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9518604"/>
      </p:ext>
    </p:extLst>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12/25/2024</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78963626"/>
      </p:ext>
    </p:extLst>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95798610"/>
      </p:ext>
    </p:extLst>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64973171"/>
      </p:ext>
    </p:extLst>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26945623"/>
      </p:ext>
    </p:extLst>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矩形 4"/>
          <p:cNvSpPr/>
          <p:nvPr userDrawn="1"/>
        </p:nvSpPr>
        <p:spPr>
          <a:xfrm>
            <a:off x="-12700" y="8890"/>
            <a:ext cx="12215495" cy="683958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88000456"/>
      </p:ext>
    </p:extLst>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35210724"/>
      </p:ext>
    </p:extLst>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67652463"/>
      </p:ext>
    </p:extLst>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93449822"/>
      </p:ext>
    </p:extLst>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5372867"/>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2022776"/>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12/25/2024</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52210535"/>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1108047"/>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360229"/>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396415"/>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38790425"/>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7748717"/>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254698"/>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3058767"/>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0236209"/>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3436455"/>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12/25/2024</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2" name="图片 6" descr="背景图案&#10;&#10;描述已自动生成">
            <a:extLst>
              <a:ext uri="{FF2B5EF4-FFF2-40B4-BE49-F238E27FC236}">
                <a16:creationId xmlns:a16="http://schemas.microsoft.com/office/drawing/2014/main" id="{E586AC34-D74A-729E-FF69-4B4BDF74B5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0B90F702-5436-9EB5-9BE5-1DF09E659E2D}"/>
              </a:ext>
            </a:extLst>
          </p:cNvPr>
          <p:cNvGrpSpPr/>
          <p:nvPr userDrawn="1"/>
        </p:nvGrpSpPr>
        <p:grpSpPr>
          <a:xfrm>
            <a:off x="236882" y="248478"/>
            <a:ext cx="11718235" cy="6361043"/>
            <a:chOff x="573314" y="410029"/>
            <a:chExt cx="11045371" cy="6037942"/>
          </a:xfrm>
        </p:grpSpPr>
        <p:sp>
          <p:nvSpPr>
            <p:cNvPr id="4" name="圆角矩形 7">
              <a:extLst>
                <a:ext uri="{FF2B5EF4-FFF2-40B4-BE49-F238E27FC236}">
                  <a16:creationId xmlns:a16="http://schemas.microsoft.com/office/drawing/2014/main" id="{A28E5738-1FD0-53E3-8E60-2B3ED334FBB7}"/>
                </a:ext>
              </a:extLst>
            </p:cNvPr>
            <p:cNvSpPr/>
            <p:nvPr userDrawn="1"/>
          </p:nvSpPr>
          <p:spPr>
            <a:xfrm>
              <a:off x="573314" y="410029"/>
              <a:ext cx="11045371" cy="6037942"/>
            </a:xfrm>
            <a:prstGeom prst="round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 name="圆角矩形 8">
              <a:extLst>
                <a:ext uri="{FF2B5EF4-FFF2-40B4-BE49-F238E27FC236}">
                  <a16:creationId xmlns:a16="http://schemas.microsoft.com/office/drawing/2014/main" id="{00352553-E84C-FB0F-CA1F-9FD4837189D7}"/>
                </a:ext>
              </a:extLst>
            </p:cNvPr>
            <p:cNvSpPr/>
            <p:nvPr userDrawn="1"/>
          </p:nvSpPr>
          <p:spPr>
            <a:xfrm>
              <a:off x="718458" y="615044"/>
              <a:ext cx="10718800" cy="5655127"/>
            </a:xfrm>
            <a:prstGeom prst="roundRect">
              <a:avLst/>
            </a:prstGeom>
            <a:solidFill>
              <a:schemeClr val="bg1"/>
            </a:solidFill>
            <a:ln w="28575">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Tree>
    <p:extLst>
      <p:ext uri="{BB962C8B-B14F-4D97-AF65-F5344CB8AC3E}">
        <p14:creationId xmlns:p14="http://schemas.microsoft.com/office/powerpoint/2010/main" val="705548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theme" Target="../theme/theme3.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image" Target="../media/image1.jpg"/><Relationship Id="rId5" Type="http://schemas.openxmlformats.org/officeDocument/2006/relationships/theme" Target="../theme/theme4.xml"/><Relationship Id="rId4"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image" Target="../media/image1.jpg"/><Relationship Id="rId5" Type="http://schemas.openxmlformats.org/officeDocument/2006/relationships/theme" Target="../theme/theme5.xml"/><Relationship Id="rId4"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image" Target="../media/image1.jpg"/><Relationship Id="rId5" Type="http://schemas.openxmlformats.org/officeDocument/2006/relationships/theme" Target="../theme/theme6.xml"/><Relationship Id="rId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6" descr="背景图案&#10;&#10;描述已自动生成">
            <a:extLst>
              <a:ext uri="{FF2B5EF4-FFF2-40B4-BE49-F238E27FC236}">
                <a16:creationId xmlns:a16="http://schemas.microsoft.com/office/drawing/2014/main" id="{ACE00D29-A373-6D4B-33AC-67E5C017F719}"/>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AEB1CD41-C5BD-2A52-6FCC-4BAF7C77883B}"/>
              </a:ext>
            </a:extLst>
          </p:cNvPr>
          <p:cNvGrpSpPr/>
          <p:nvPr userDrawn="1"/>
        </p:nvGrpSpPr>
        <p:grpSpPr>
          <a:xfrm>
            <a:off x="236882" y="248478"/>
            <a:ext cx="11718235" cy="6361043"/>
            <a:chOff x="573314" y="410029"/>
            <a:chExt cx="11045371" cy="6037942"/>
          </a:xfrm>
        </p:grpSpPr>
        <p:sp>
          <p:nvSpPr>
            <p:cNvPr id="4" name="圆角矩形 7">
              <a:extLst>
                <a:ext uri="{FF2B5EF4-FFF2-40B4-BE49-F238E27FC236}">
                  <a16:creationId xmlns:a16="http://schemas.microsoft.com/office/drawing/2014/main" id="{B4AC3221-E8C6-B130-8A69-CB0F07142CE1}"/>
                </a:ext>
              </a:extLst>
            </p:cNvPr>
            <p:cNvSpPr/>
            <p:nvPr userDrawn="1"/>
          </p:nvSpPr>
          <p:spPr>
            <a:xfrm>
              <a:off x="573314" y="410029"/>
              <a:ext cx="11045371" cy="6037942"/>
            </a:xfrm>
            <a:prstGeom prst="round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 name="圆角矩形 8">
              <a:extLst>
                <a:ext uri="{FF2B5EF4-FFF2-40B4-BE49-F238E27FC236}">
                  <a16:creationId xmlns:a16="http://schemas.microsoft.com/office/drawing/2014/main" id="{F16075FD-5771-8379-0614-D27CBADDFBA6}"/>
                </a:ext>
              </a:extLst>
            </p:cNvPr>
            <p:cNvSpPr/>
            <p:nvPr userDrawn="1"/>
          </p:nvSpPr>
          <p:spPr>
            <a:xfrm>
              <a:off x="718458" y="615044"/>
              <a:ext cx="10718800" cy="5655127"/>
            </a:xfrm>
            <a:prstGeom prst="roundRect">
              <a:avLst/>
            </a:prstGeom>
            <a:solidFill>
              <a:schemeClr val="bg1"/>
            </a:solidFill>
            <a:ln w="28575">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651" r:id="rId4"/>
    <p:sldLayoutId id="2147483652" r:id="rId5"/>
    <p:sldLayoutId id="2147483653" r:id="rId6"/>
    <p:sldLayoutId id="2147483654" r:id="rId7"/>
    <p:sldLayoutId id="2147483656" r:id="rId8"/>
    <p:sldLayoutId id="2147483657" r:id="rId9"/>
    <p:sldLayoutId id="2147483661" r:id="rId10"/>
    <p:sldLayoutId id="2147483660" r:id="rId11"/>
    <p:sldLayoutId id="2147483658" r:id="rId12"/>
    <p:sldLayoutId id="2147483663" r:id="rId13"/>
    <p:sldLayoutId id="2147483662" r:id="rId14"/>
    <p:sldLayoutId id="214748365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D76096F2-F0EE-466F-BB6F-6E062192191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2024/12/25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4503800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5087734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Lst>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背景图案&#10;&#10;描述已自动生成">
            <a:extLst>
              <a:ext uri="{FF2B5EF4-FFF2-40B4-BE49-F238E27FC236}">
                <a16:creationId xmlns:a16="http://schemas.microsoft.com/office/drawing/2014/main" id="{9B432D2E-B8C0-4020-B282-DE5ADED7F44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183EEC83-0871-D47E-BDC9-65B1F2EB1167}"/>
              </a:ext>
            </a:extLst>
          </p:cNvPr>
          <p:cNvGrpSpPr/>
          <p:nvPr userDrawn="1"/>
        </p:nvGrpSpPr>
        <p:grpSpPr>
          <a:xfrm>
            <a:off x="236882" y="248478"/>
            <a:ext cx="11718235" cy="6361043"/>
            <a:chOff x="573314" y="410029"/>
            <a:chExt cx="11045371" cy="6037942"/>
          </a:xfrm>
        </p:grpSpPr>
        <p:sp>
          <p:nvSpPr>
            <p:cNvPr id="8" name="圆角矩形 7"/>
            <p:cNvSpPr/>
            <p:nvPr userDrawn="1"/>
          </p:nvSpPr>
          <p:spPr>
            <a:xfrm>
              <a:off x="573314" y="410029"/>
              <a:ext cx="11045371" cy="6037942"/>
            </a:xfrm>
            <a:prstGeom prst="round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圆角矩形 8"/>
            <p:cNvSpPr/>
            <p:nvPr userDrawn="1"/>
          </p:nvSpPr>
          <p:spPr>
            <a:xfrm>
              <a:off x="718458" y="615044"/>
              <a:ext cx="10718800" cy="5655127"/>
            </a:xfrm>
            <a:prstGeom prst="roundRect">
              <a:avLst/>
            </a:prstGeom>
            <a:solidFill>
              <a:schemeClr val="bg1"/>
            </a:solidFill>
            <a:ln w="28575">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Tree>
    <p:extLst>
      <p:ext uri="{BB962C8B-B14F-4D97-AF65-F5344CB8AC3E}">
        <p14:creationId xmlns:p14="http://schemas.microsoft.com/office/powerpoint/2010/main" val="140677966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背景图案&#10;&#10;描述已自动生成">
            <a:extLst>
              <a:ext uri="{FF2B5EF4-FFF2-40B4-BE49-F238E27FC236}">
                <a16:creationId xmlns:a16="http://schemas.microsoft.com/office/drawing/2014/main" id="{9B432D2E-B8C0-4020-B282-DE5ADED7F44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183EEC83-0871-D47E-BDC9-65B1F2EB1167}"/>
              </a:ext>
            </a:extLst>
          </p:cNvPr>
          <p:cNvGrpSpPr/>
          <p:nvPr userDrawn="1"/>
        </p:nvGrpSpPr>
        <p:grpSpPr>
          <a:xfrm>
            <a:off x="236882" y="248478"/>
            <a:ext cx="11718235" cy="6361043"/>
            <a:chOff x="573314" y="410029"/>
            <a:chExt cx="11045371" cy="6037942"/>
          </a:xfrm>
        </p:grpSpPr>
        <p:sp>
          <p:nvSpPr>
            <p:cNvPr id="8" name="圆角矩形 7"/>
            <p:cNvSpPr/>
            <p:nvPr userDrawn="1"/>
          </p:nvSpPr>
          <p:spPr>
            <a:xfrm>
              <a:off x="573314" y="410029"/>
              <a:ext cx="11045371" cy="6037942"/>
            </a:xfrm>
            <a:prstGeom prst="round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圆角矩形 8"/>
            <p:cNvSpPr/>
            <p:nvPr userDrawn="1"/>
          </p:nvSpPr>
          <p:spPr>
            <a:xfrm>
              <a:off x="718458" y="615044"/>
              <a:ext cx="10718800" cy="5655127"/>
            </a:xfrm>
            <a:prstGeom prst="roundRect">
              <a:avLst/>
            </a:prstGeom>
            <a:solidFill>
              <a:schemeClr val="bg1"/>
            </a:solidFill>
            <a:ln w="28575">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Tree>
    <p:extLst>
      <p:ext uri="{BB962C8B-B14F-4D97-AF65-F5344CB8AC3E}">
        <p14:creationId xmlns:p14="http://schemas.microsoft.com/office/powerpoint/2010/main" val="84717008"/>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背景图案&#10;&#10;描述已自动生成">
            <a:extLst>
              <a:ext uri="{FF2B5EF4-FFF2-40B4-BE49-F238E27FC236}">
                <a16:creationId xmlns:a16="http://schemas.microsoft.com/office/drawing/2014/main" id="{9B432D2E-B8C0-4020-B282-DE5ADED7F44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183EEC83-0871-D47E-BDC9-65B1F2EB1167}"/>
              </a:ext>
            </a:extLst>
          </p:cNvPr>
          <p:cNvGrpSpPr/>
          <p:nvPr userDrawn="1"/>
        </p:nvGrpSpPr>
        <p:grpSpPr>
          <a:xfrm>
            <a:off x="236882" y="248478"/>
            <a:ext cx="11718235" cy="6361043"/>
            <a:chOff x="573314" y="410029"/>
            <a:chExt cx="11045371" cy="6037942"/>
          </a:xfrm>
        </p:grpSpPr>
        <p:sp>
          <p:nvSpPr>
            <p:cNvPr id="8" name="圆角矩形 7"/>
            <p:cNvSpPr/>
            <p:nvPr userDrawn="1"/>
          </p:nvSpPr>
          <p:spPr>
            <a:xfrm>
              <a:off x="573314" y="410029"/>
              <a:ext cx="11045371" cy="6037942"/>
            </a:xfrm>
            <a:prstGeom prst="round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圆角矩形 8"/>
            <p:cNvSpPr/>
            <p:nvPr userDrawn="1"/>
          </p:nvSpPr>
          <p:spPr>
            <a:xfrm>
              <a:off x="718458" y="615044"/>
              <a:ext cx="10718800" cy="5655127"/>
            </a:xfrm>
            <a:prstGeom prst="roundRect">
              <a:avLst/>
            </a:prstGeom>
            <a:solidFill>
              <a:schemeClr val="bg1"/>
            </a:solidFill>
            <a:ln w="28575">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Tree>
    <p:extLst>
      <p:ext uri="{BB962C8B-B14F-4D97-AF65-F5344CB8AC3E}">
        <p14:creationId xmlns:p14="http://schemas.microsoft.com/office/powerpoint/2010/main" val="76128721"/>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1.jpg"/><Relationship Id="rId1" Type="http://schemas.openxmlformats.org/officeDocument/2006/relationships/slideLayout" Target="../slideLayouts/slideLayout4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2.xml"/><Relationship Id="rId5" Type="http://schemas.openxmlformats.org/officeDocument/2006/relationships/image" Target="../media/image66.png"/><Relationship Id="rId4" Type="http://schemas.openxmlformats.org/officeDocument/2006/relationships/image" Target="../media/image62.png"/></Relationships>
</file>

<file path=ppt/slides/_rels/slide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2.xml"/><Relationship Id="rId5" Type="http://schemas.openxmlformats.org/officeDocument/2006/relationships/image" Target="../media/image66.png"/><Relationship Id="rId4" Type="http://schemas.openxmlformats.org/officeDocument/2006/relationships/image" Target="../media/image62.png"/></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2.xml"/><Relationship Id="rId5" Type="http://schemas.openxmlformats.org/officeDocument/2006/relationships/image" Target="../media/image66.png"/><Relationship Id="rId4" Type="http://schemas.openxmlformats.org/officeDocument/2006/relationships/image" Target="../media/image62.pn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46.png"/><Relationship Id="rId2" Type="http://schemas.openxmlformats.org/officeDocument/2006/relationships/image" Target="../media/image1.jpg"/><Relationship Id="rId1" Type="http://schemas.openxmlformats.org/officeDocument/2006/relationships/slideLayout" Target="../slideLayouts/slideLayout38.xml"/><Relationship Id="rId6" Type="http://schemas.openxmlformats.org/officeDocument/2006/relationships/image" Target="../media/image45.png"/><Relationship Id="rId11" Type="http://schemas.openxmlformats.org/officeDocument/2006/relationships/image" Target="../media/image67.png"/><Relationship Id="rId5" Type="http://schemas.microsoft.com/office/2007/relationships/hdphoto" Target="../media/hdphoto1.wdp"/><Relationship Id="rId10" Type="http://schemas.openxmlformats.org/officeDocument/2006/relationships/image" Target="../media/image48.png"/><Relationship Id="rId4" Type="http://schemas.openxmlformats.org/officeDocument/2006/relationships/image" Target="../media/image44.png"/><Relationship Id="rId9"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audio1.wav"/><Relationship Id="rId7" Type="http://schemas.openxmlformats.org/officeDocument/2006/relationships/image" Target="../media/image40.jpg"/><Relationship Id="rId2" Type="http://schemas.openxmlformats.org/officeDocument/2006/relationships/notesSlide" Target="../notesSlides/notesSlide1.xml"/><Relationship Id="rId1" Type="http://schemas.openxmlformats.org/officeDocument/2006/relationships/slideLayout" Target="../slideLayouts/slideLayout34.xml"/><Relationship Id="rId6" Type="http://schemas.openxmlformats.org/officeDocument/2006/relationships/image" Target="../media/image39.jpe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jpg"/></Relationships>
</file>

<file path=ppt/slides/_rels/slide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46.png"/><Relationship Id="rId12" Type="http://schemas.openxmlformats.org/officeDocument/2006/relationships/image" Target="../media/image50.png"/><Relationship Id="rId2" Type="http://schemas.openxmlformats.org/officeDocument/2006/relationships/image" Target="../media/image1.jpg"/><Relationship Id="rId1" Type="http://schemas.openxmlformats.org/officeDocument/2006/relationships/slideLayout" Target="../slideLayouts/slideLayout46.xml"/><Relationship Id="rId6" Type="http://schemas.openxmlformats.org/officeDocument/2006/relationships/image" Target="../media/image45.png"/><Relationship Id="rId11" Type="http://schemas.openxmlformats.org/officeDocument/2006/relationships/image" Target="../media/image49.png"/><Relationship Id="rId5" Type="http://schemas.microsoft.com/office/2007/relationships/hdphoto" Target="../media/hdphoto1.wdp"/><Relationship Id="rId10" Type="http://schemas.openxmlformats.org/officeDocument/2006/relationships/image" Target="../media/image48.png"/><Relationship Id="rId4" Type="http://schemas.openxmlformats.org/officeDocument/2006/relationships/image" Target="../media/image44.png"/><Relationship Id="rId9" Type="http://schemas.openxmlformats.org/officeDocument/2006/relationships/image" Target="../media/image47.png"/></Relationships>
</file>

<file path=ppt/slides/_rels/slide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1.jpg"/><Relationship Id="rId1" Type="http://schemas.openxmlformats.org/officeDocument/2006/relationships/slideLayout" Target="../slideLayouts/slideLayout4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2.png"/><Relationship Id="rId1" Type="http://schemas.openxmlformats.org/officeDocument/2006/relationships/slideLayout" Target="../slideLayouts/slideLayout9.xml"/><Relationship Id="rId5" Type="http://schemas.microsoft.com/office/2007/relationships/hdphoto" Target="../media/hdphoto3.wdp"/><Relationship Id="rId4" Type="http://schemas.openxmlformats.org/officeDocument/2006/relationships/image" Target="../media/image53.png"/></Relationships>
</file>

<file path=ppt/slides/_rels/slide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54.jpeg"/><Relationship Id="rId7" Type="http://schemas.openxmlformats.org/officeDocument/2006/relationships/image" Target="../media/image57.png"/><Relationship Id="rId2" Type="http://schemas.openxmlformats.org/officeDocument/2006/relationships/audio" Target="../media/audio2.wav"/><Relationship Id="rId1" Type="http://schemas.openxmlformats.org/officeDocument/2006/relationships/slideLayout" Target="../slideLayouts/slideLayout22.xml"/><Relationship Id="rId6" Type="http://schemas.microsoft.com/office/2007/relationships/hdphoto" Target="../media/hdphoto4.wdp"/><Relationship Id="rId11" Type="http://schemas.openxmlformats.org/officeDocument/2006/relationships/image" Target="../media/image60.png"/><Relationship Id="rId5" Type="http://schemas.openxmlformats.org/officeDocument/2006/relationships/image" Target="../media/image56.png"/><Relationship Id="rId15" Type="http://schemas.openxmlformats.org/officeDocument/2006/relationships/audio" Target="NULL"/><Relationship Id="rId10" Type="http://schemas.openxmlformats.org/officeDocument/2006/relationships/image" Target="../media/image59.png"/><Relationship Id="rId4" Type="http://schemas.openxmlformats.org/officeDocument/2006/relationships/image" Target="../media/image55.png"/><Relationship Id="rId9" Type="http://schemas.openxmlformats.org/officeDocument/2006/relationships/image" Target="../media/image58.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audio" Target="../media/audio2.wav"/><Relationship Id="rId7" Type="http://schemas.openxmlformats.org/officeDocument/2006/relationships/image" Target="../media/image63.png"/><Relationship Id="rId2" Type="http://schemas.openxmlformats.org/officeDocument/2006/relationships/audio" Target="../media/audio3.wav"/><Relationship Id="rId1" Type="http://schemas.openxmlformats.org/officeDocument/2006/relationships/slideLayout" Target="../slideLayouts/slideLayout22.xml"/><Relationship Id="rId6" Type="http://schemas.openxmlformats.org/officeDocument/2006/relationships/image" Target="../media/image62.png"/><Relationship Id="rId11" Type="http://schemas.openxmlformats.org/officeDocument/2006/relationships/audio" Target="NULL"/><Relationship Id="rId5" Type="http://schemas.openxmlformats.org/officeDocument/2006/relationships/image" Target="../media/image55.png"/><Relationship Id="rId10" Type="http://schemas.openxmlformats.org/officeDocument/2006/relationships/audio" Target="NULL"/><Relationship Id="rId4" Type="http://schemas.openxmlformats.org/officeDocument/2006/relationships/image" Target="../media/image54.jpeg"/><Relationship Id="rId9" Type="http://schemas.openxmlformats.org/officeDocument/2006/relationships/image" Target="../media/image65.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2192000" cy="6858000"/>
          </a:xfrm>
        </p:grpSpPr>
        <p:pic>
          <p:nvPicPr>
            <p:cNvPr id="4" name="图片 3" descr="背景图案&#10;&#10;描述已自动生成">
              <a:extLst>
                <a:ext uri="{FF2B5EF4-FFF2-40B4-BE49-F238E27FC236}">
                  <a16:creationId xmlns:a16="http://schemas.microsoft.com/office/drawing/2014/main" id="{9B432D2E-B8C0-4020-B282-DE5ADED7F4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8DAD9BAE-D73A-4B32-A6F9-6B7A5B9273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5347265"/>
            </a:xfrm>
            <a:prstGeom prst="rect">
              <a:avLst/>
            </a:prstGeom>
          </p:spPr>
        </p:pic>
      </p:grpSp>
      <p:pic>
        <p:nvPicPr>
          <p:cNvPr id="7" name="图片 6">
            <a:extLst>
              <a:ext uri="{FF2B5EF4-FFF2-40B4-BE49-F238E27FC236}">
                <a16:creationId xmlns:a16="http://schemas.microsoft.com/office/drawing/2014/main" id="{9BCA056E-FFA0-447E-A670-8FB30D1C43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1176" y="0"/>
            <a:ext cx="8702298" cy="5842673"/>
          </a:xfrm>
          <a:prstGeom prst="rect">
            <a:avLst/>
          </a:prstGeom>
        </p:spPr>
      </p:pic>
      <p:pic>
        <p:nvPicPr>
          <p:cNvPr id="2" name="图片 1" descr="图片包含 游戏机, 长凳, 蛋糕, 桌子&#10;&#10;描述已自动生成">
            <a:extLst>
              <a:ext uri="{FF2B5EF4-FFF2-40B4-BE49-F238E27FC236}">
                <a16:creationId xmlns:a16="http://schemas.microsoft.com/office/drawing/2014/main" id="{4DD09419-2985-4FA3-B73F-F9513B6415F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8432"/>
          <a:stretch/>
        </p:blipFill>
        <p:spPr>
          <a:xfrm>
            <a:off x="8005634" y="2797347"/>
            <a:ext cx="4077262" cy="3733452"/>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2143" y="3428217"/>
            <a:ext cx="3653642" cy="3653642"/>
          </a:xfrm>
          <a:prstGeom prst="rect">
            <a:avLst/>
          </a:prstGeom>
        </p:spPr>
      </p:pic>
      <p:pic>
        <p:nvPicPr>
          <p:cNvPr id="13" name="图片 12" descr="图片包含 徽标&#10;&#10;描述已自动生成">
            <a:extLst>
              <a:ext uri="{FF2B5EF4-FFF2-40B4-BE49-F238E27FC236}">
                <a16:creationId xmlns:a16="http://schemas.microsoft.com/office/drawing/2014/main" id="{91846576-904F-4B31-94A4-B02C28AA6D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51970" y="630544"/>
            <a:ext cx="1925502" cy="1770833"/>
          </a:xfrm>
          <a:prstGeom prst="rect">
            <a:avLst/>
          </a:prstGeom>
        </p:spPr>
      </p:pic>
      <p:pic>
        <p:nvPicPr>
          <p:cNvPr id="8" name="Picture 7">
            <a:extLst>
              <a:ext uri="{FF2B5EF4-FFF2-40B4-BE49-F238E27FC236}">
                <a16:creationId xmlns:a16="http://schemas.microsoft.com/office/drawing/2014/main" id="{92932400-7BDB-72E3-1E6C-22FCA04F40F5}"/>
              </a:ext>
            </a:extLst>
          </p:cNvPr>
          <p:cNvPicPr>
            <a:picLocks noChangeAspect="1"/>
          </p:cNvPicPr>
          <p:nvPr/>
        </p:nvPicPr>
        <p:blipFill>
          <a:blip r:embed="rId8"/>
          <a:stretch>
            <a:fillRect/>
          </a:stretch>
        </p:blipFill>
        <p:spPr>
          <a:xfrm>
            <a:off x="1819215" y="2004972"/>
            <a:ext cx="8272989" cy="2566638"/>
          </a:xfrm>
          <a:prstGeom prst="rect">
            <a:avLst/>
          </a:prstGeom>
        </p:spPr>
      </p:pic>
    </p:spTree>
    <p:extLst>
      <p:ext uri="{BB962C8B-B14F-4D97-AF65-F5344CB8AC3E}">
        <p14:creationId xmlns:p14="http://schemas.microsoft.com/office/powerpoint/2010/main" val="33514324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665789"/>
            <a:ext cx="10860708" cy="5525785"/>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18" name="TextBox 17">
            <a:extLst>
              <a:ext uri="{FF2B5EF4-FFF2-40B4-BE49-F238E27FC236}">
                <a16:creationId xmlns:a16="http://schemas.microsoft.com/office/drawing/2014/main" id="{B92FF4BD-B460-4B85-9D4A-E42A5F32CA31}"/>
              </a:ext>
            </a:extLst>
          </p:cNvPr>
          <p:cNvSpPr txBox="1"/>
          <p:nvPr/>
        </p:nvSpPr>
        <p:spPr>
          <a:xfrm>
            <a:off x="704249" y="1791597"/>
            <a:ext cx="10329511" cy="3046988"/>
          </a:xfrm>
          <a:prstGeom prst="rect">
            <a:avLst/>
          </a:prstGeom>
          <a:noFill/>
        </p:spPr>
        <p:txBody>
          <a:bodyPr wrap="square">
            <a:spAutoFit/>
          </a:bodyPr>
          <a:lstStyle/>
          <a:p>
            <a:pPr lvl="0" algn="just"/>
            <a:r>
              <a:rPr lang="en-US" sz="3200" dirty="0">
                <a:solidFill>
                  <a:srgbClr val="000000"/>
                </a:solidFill>
                <a:latin typeface="Calibri" panose="020F0502020204030204" pitchFamily="34" charset="0"/>
                <a:cs typeface="Calibri" panose="020F0502020204030204" pitchFamily="34" charset="0"/>
              </a:rPr>
              <a:t>   </a:t>
            </a:r>
            <a:r>
              <a:rPr lang="vi-VN" sz="3200" dirty="0">
                <a:solidFill>
                  <a:srgbClr val="000000"/>
                </a:solidFill>
                <a:latin typeface="Calibri" panose="020F0502020204030204" pitchFamily="34" charset="0"/>
                <a:cs typeface="Calibri" panose="020F0502020204030204" pitchFamily="34" charset="0"/>
              </a:rPr>
              <a:t>Em rất thích đồ chơi gấu bông của em. Đó là món quà mẹ mua cho em nhân dịp sinh nhật. Chú gấu bông được làm từ lông mịn, có màu trắng tinh rất xinh xắn. Gấu bông to bằng người em, em có thể dùng ôm khi đi ngủ. Với em, gấu bông như một người bạn đồng hành và chơi đùa cùng với em. Em rất yêu quý món đồ chơi này và sẽ giữ gìn nó thật cẩn thận.</a:t>
            </a:r>
          </a:p>
        </p:txBody>
      </p:sp>
      <p:pic>
        <p:nvPicPr>
          <p:cNvPr id="3" name="Picture 2">
            <a:extLst>
              <a:ext uri="{FF2B5EF4-FFF2-40B4-BE49-F238E27FC236}">
                <a16:creationId xmlns:a16="http://schemas.microsoft.com/office/drawing/2014/main" id="{B2AED045-5DFF-43C6-8680-ECE8C6ED51B2}"/>
              </a:ext>
            </a:extLst>
          </p:cNvPr>
          <p:cNvPicPr>
            <a:picLocks noChangeAspect="1"/>
          </p:cNvPicPr>
          <p:nvPr/>
        </p:nvPicPr>
        <p:blipFill>
          <a:blip r:embed="rId5"/>
          <a:stretch>
            <a:fillRect/>
          </a:stretch>
        </p:blipFill>
        <p:spPr>
          <a:xfrm>
            <a:off x="2626768" y="496303"/>
            <a:ext cx="6547671" cy="1737511"/>
          </a:xfrm>
          <a:prstGeom prst="rect">
            <a:avLst/>
          </a:prstGeom>
        </p:spPr>
      </p:pic>
    </p:spTree>
    <p:extLst>
      <p:ext uri="{BB962C8B-B14F-4D97-AF65-F5344CB8AC3E}">
        <p14:creationId xmlns:p14="http://schemas.microsoft.com/office/powerpoint/2010/main" val="3718578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up)">
                                      <p:cBhvr>
                                        <p:cTn id="20"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665789"/>
            <a:ext cx="10860708" cy="5525785"/>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18" name="TextBox 17">
            <a:extLst>
              <a:ext uri="{FF2B5EF4-FFF2-40B4-BE49-F238E27FC236}">
                <a16:creationId xmlns:a16="http://schemas.microsoft.com/office/drawing/2014/main" id="{B92FF4BD-B460-4B85-9D4A-E42A5F32CA31}"/>
              </a:ext>
            </a:extLst>
          </p:cNvPr>
          <p:cNvSpPr txBox="1"/>
          <p:nvPr/>
        </p:nvSpPr>
        <p:spPr>
          <a:xfrm>
            <a:off x="704249" y="1791597"/>
            <a:ext cx="10329511" cy="3970318"/>
          </a:xfrm>
          <a:prstGeom prst="rect">
            <a:avLst/>
          </a:prstGeom>
          <a:noFill/>
        </p:spPr>
        <p:txBody>
          <a:bodyPr wrap="square">
            <a:spAutoFit/>
          </a:bodyPr>
          <a:lstStyle/>
          <a:p>
            <a:pPr lvl="0" algn="just"/>
            <a:r>
              <a:rPr lang="en-US" sz="2800" dirty="0">
                <a:solidFill>
                  <a:srgbClr val="000000"/>
                </a:solidFill>
                <a:latin typeface="Calibri" panose="020F0502020204030204" pitchFamily="34" charset="0"/>
                <a:cs typeface="Calibri" panose="020F0502020204030204" pitchFamily="34" charset="0"/>
              </a:rPr>
              <a:t>   </a:t>
            </a:r>
            <a:r>
              <a:rPr lang="vi-VN" sz="2800" dirty="0">
                <a:solidFill>
                  <a:srgbClr val="000000"/>
                </a:solidFill>
                <a:latin typeface="Calibri" panose="020F0502020204030204" pitchFamily="34" charset="0"/>
                <a:cs typeface="Calibri" panose="020F0502020204030204" pitchFamily="34" charset="0"/>
              </a:rPr>
              <a:t>Em có một tủ đồ nhỏ để đựng món quà đồ chơi mà bố mẹ và ông bà đã tặng cho em. Ở vị trí trung tâm là một chú gấu bông xinh xắn màu trắng, đó cũng là đồ chơi mà em yêu thích nhất. Chú gấu bông là món quà mà bà ngoại tặng em nhân dịp sinh nhật, chú gấu có bộ lông trắng vô cùng mềm mại, đôi mắt của chú gấu bông to tròn long lanh, chiếc mũi nhỏ xinh và một chiếc miệng chúm chím nhìn rất duyên dáng. Chú gấu bông còn được mặc một chiếc váy hồng điệu đà. Em thường chơi đùa với gấu bông vào những thời gian rảnh rỗi, chú gấu giống như một người bạn thân thiết của em vậy.</a:t>
            </a:r>
            <a:endPar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B2AED045-5DFF-43C6-8680-ECE8C6ED51B2}"/>
              </a:ext>
            </a:extLst>
          </p:cNvPr>
          <p:cNvPicPr>
            <a:picLocks noChangeAspect="1"/>
          </p:cNvPicPr>
          <p:nvPr/>
        </p:nvPicPr>
        <p:blipFill>
          <a:blip r:embed="rId5"/>
          <a:stretch>
            <a:fillRect/>
          </a:stretch>
        </p:blipFill>
        <p:spPr>
          <a:xfrm>
            <a:off x="2626768" y="496303"/>
            <a:ext cx="6547671" cy="1737511"/>
          </a:xfrm>
          <a:prstGeom prst="rect">
            <a:avLst/>
          </a:prstGeom>
        </p:spPr>
      </p:pic>
    </p:spTree>
    <p:extLst>
      <p:ext uri="{BB962C8B-B14F-4D97-AF65-F5344CB8AC3E}">
        <p14:creationId xmlns:p14="http://schemas.microsoft.com/office/powerpoint/2010/main" val="1153604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up)">
                                      <p:cBhvr>
                                        <p:cTn id="20"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665789"/>
            <a:ext cx="10860708" cy="5525785"/>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18" name="TextBox 17">
            <a:extLst>
              <a:ext uri="{FF2B5EF4-FFF2-40B4-BE49-F238E27FC236}">
                <a16:creationId xmlns:a16="http://schemas.microsoft.com/office/drawing/2014/main" id="{B92FF4BD-B460-4B85-9D4A-E42A5F32CA31}"/>
              </a:ext>
            </a:extLst>
          </p:cNvPr>
          <p:cNvSpPr txBox="1"/>
          <p:nvPr/>
        </p:nvSpPr>
        <p:spPr>
          <a:xfrm>
            <a:off x="704249" y="1791597"/>
            <a:ext cx="10329511" cy="3539430"/>
          </a:xfrm>
          <a:prstGeom prst="rect">
            <a:avLst/>
          </a:prstGeom>
          <a:noFill/>
        </p:spPr>
        <p:txBody>
          <a:bodyPr wrap="square">
            <a:spAutoFit/>
          </a:bodyPr>
          <a:lstStyle/>
          <a:p>
            <a:pPr lvl="0" algn="just"/>
            <a:r>
              <a:rPr lang="en-US" sz="2800" dirty="0">
                <a:solidFill>
                  <a:srgbClr val="000000"/>
                </a:solidFill>
                <a:latin typeface="Calibri" panose="020F0502020204030204" pitchFamily="34" charset="0"/>
                <a:cs typeface="Calibri" panose="020F0502020204030204" pitchFamily="34" charset="0"/>
              </a:rPr>
              <a:t>   </a:t>
            </a:r>
            <a:r>
              <a:rPr lang="vi-VN" sz="2800" dirty="0">
                <a:solidFill>
                  <a:srgbClr val="000000"/>
                </a:solidFill>
                <a:latin typeface="Calibri" panose="020F0502020204030204" pitchFamily="34" charset="0"/>
                <a:cs typeface="Calibri" panose="020F0502020204030204" pitchFamily="34" charset="0"/>
              </a:rPr>
              <a:t>Trung thu năm ngoái, mẹ đã mua tặng em một chiếc đèn lồng hình cá chép. Chiếc đèn có màu đỏ rực rỡ và thiết kế theo hình dáng của một chú cá. Chiếc đèn có tay cầm bằng nhựa, phía trên tay cầm có 2 nút bật và tắt đèn. Chiếc đèn cá chép của em tuy nhỏ nhưng lại rất sáng, không những thế, chiếc đèn lồng của em còn có thể phát ra những bài hát vô cùng vui nhộn. Nhờ có chiếc đèn lồng cá chép của mẹ, em đã có một khoảng thời gian vui chơi đáng nhớ bên bạn bè vào đêm trung thu.</a:t>
            </a:r>
            <a:endPar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B2AED045-5DFF-43C6-8680-ECE8C6ED51B2}"/>
              </a:ext>
            </a:extLst>
          </p:cNvPr>
          <p:cNvPicPr>
            <a:picLocks noChangeAspect="1"/>
          </p:cNvPicPr>
          <p:nvPr/>
        </p:nvPicPr>
        <p:blipFill>
          <a:blip r:embed="rId5"/>
          <a:stretch>
            <a:fillRect/>
          </a:stretch>
        </p:blipFill>
        <p:spPr>
          <a:xfrm>
            <a:off x="2626768" y="496303"/>
            <a:ext cx="6547671" cy="1737511"/>
          </a:xfrm>
          <a:prstGeom prst="rect">
            <a:avLst/>
          </a:prstGeom>
        </p:spPr>
      </p:pic>
    </p:spTree>
    <p:extLst>
      <p:ext uri="{BB962C8B-B14F-4D97-AF65-F5344CB8AC3E}">
        <p14:creationId xmlns:p14="http://schemas.microsoft.com/office/powerpoint/2010/main" val="1576038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up)">
                                      <p:cBhvr>
                                        <p:cTn id="20"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背景图案&#10;&#10;描述已自动生成">
            <a:extLst>
              <a:ext uri="{FF2B5EF4-FFF2-40B4-BE49-F238E27FC236}">
                <a16:creationId xmlns:a16="http://schemas.microsoft.com/office/drawing/2014/main" id="{9B432D2E-B8C0-4020-B282-DE5ADED7F4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图片 20">
            <a:extLst>
              <a:ext uri="{FF2B5EF4-FFF2-40B4-BE49-F238E27FC236}">
                <a16:creationId xmlns:a16="http://schemas.microsoft.com/office/drawing/2014/main" id="{8DAD9BAE-D73A-4B32-A6F9-6B7A5B9273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5347265"/>
          </a:xfrm>
          <a:prstGeom prst="rect">
            <a:avLst/>
          </a:prstGeom>
        </p:spPr>
      </p:pic>
      <p:pic>
        <p:nvPicPr>
          <p:cNvPr id="4" name="图片 3">
            <a:extLst>
              <a:ext uri="{FF2B5EF4-FFF2-40B4-BE49-F238E27FC236}">
                <a16:creationId xmlns:a16="http://schemas.microsoft.com/office/drawing/2014/main" id="{1C4287A4-9A51-4913-B293-EBF389B532FF}"/>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59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28493" y="338403"/>
            <a:ext cx="9955483" cy="5972086"/>
          </a:xfrm>
          <a:prstGeom prst="rect">
            <a:avLst/>
          </a:prstGeom>
        </p:spPr>
      </p:pic>
      <p:pic>
        <p:nvPicPr>
          <p:cNvPr id="15" name="图片 14">
            <a:extLst>
              <a:ext uri="{FF2B5EF4-FFF2-40B4-BE49-F238E27FC236}">
                <a16:creationId xmlns:a16="http://schemas.microsoft.com/office/drawing/2014/main" id="{835B81E9-A57C-4C69-AFEE-976A8B26F8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57390" y="1534589"/>
            <a:ext cx="1079488" cy="2195512"/>
          </a:xfrm>
          <a:prstGeom prst="rect">
            <a:avLst/>
          </a:prstGeom>
        </p:spPr>
      </p:pic>
      <p:pic>
        <p:nvPicPr>
          <p:cNvPr id="17" name="图片 16">
            <a:extLst>
              <a:ext uri="{FF2B5EF4-FFF2-40B4-BE49-F238E27FC236}">
                <a16:creationId xmlns:a16="http://schemas.microsoft.com/office/drawing/2014/main" id="{8E132414-F48A-4F74-8C03-8934F1EA789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57027" y="526797"/>
            <a:ext cx="1197479" cy="2171700"/>
          </a:xfrm>
          <a:prstGeom prst="rect">
            <a:avLst/>
          </a:prstGeom>
        </p:spPr>
      </p:pic>
      <p:pic>
        <p:nvPicPr>
          <p:cNvPr id="22" name="图片 21" descr="图片包含 徽标&#10;&#10;描述已自动生成">
            <a:extLst>
              <a:ext uri="{FF2B5EF4-FFF2-40B4-BE49-F238E27FC236}">
                <a16:creationId xmlns:a16="http://schemas.microsoft.com/office/drawing/2014/main" id="{91846576-904F-4B31-94A4-B02C28AA6D8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30075">
            <a:off x="9749914" y="256745"/>
            <a:ext cx="1925502" cy="1770833"/>
          </a:xfrm>
          <a:prstGeom prst="rect">
            <a:avLst/>
          </a:prstGeom>
        </p:spPr>
      </p:pic>
      <p:pic>
        <p:nvPicPr>
          <p:cNvPr id="2" name="图片 1"/>
          <p:cNvPicPr>
            <a:picLocks noChangeAspect="1"/>
          </p:cNvPicPr>
          <p:nvPr/>
        </p:nvPicPr>
        <p:blipFill rotWithShape="1">
          <a:blip r:embed="rId9" cstate="print">
            <a:extLst>
              <a:ext uri="{28A0092B-C50C-407E-A947-70E740481C1C}">
                <a14:useLocalDpi xmlns:a14="http://schemas.microsoft.com/office/drawing/2010/main" val="0"/>
              </a:ext>
            </a:extLst>
          </a:blip>
          <a:srcRect l="9487" r="11477"/>
          <a:stretch/>
        </p:blipFill>
        <p:spPr>
          <a:xfrm flipH="1">
            <a:off x="152229" y="3192823"/>
            <a:ext cx="2718287" cy="3572016"/>
          </a:xfrm>
          <a:prstGeom prst="rect">
            <a:avLst/>
          </a:prstGeom>
        </p:spPr>
      </p:pic>
      <p:pic>
        <p:nvPicPr>
          <p:cNvPr id="5" name="图片 4"/>
          <p:cNvPicPr>
            <a:picLocks noChangeAspect="1"/>
          </p:cNvPicPr>
          <p:nvPr/>
        </p:nvPicPr>
        <p:blipFill rotWithShape="1">
          <a:blip r:embed="rId10" cstate="print">
            <a:extLst>
              <a:ext uri="{28A0092B-C50C-407E-A947-70E740481C1C}">
                <a14:useLocalDpi xmlns:a14="http://schemas.microsoft.com/office/drawing/2010/main" val="0"/>
              </a:ext>
            </a:extLst>
          </a:blip>
          <a:srcRect t="18031" r="3687" b="9085"/>
          <a:stretch/>
        </p:blipFill>
        <p:spPr>
          <a:xfrm>
            <a:off x="8184864" y="3083690"/>
            <a:ext cx="4021650" cy="3721997"/>
          </a:xfrm>
          <a:prstGeom prst="rect">
            <a:avLst/>
          </a:prstGeom>
        </p:spPr>
      </p:pic>
      <p:pic>
        <p:nvPicPr>
          <p:cNvPr id="3" name="Picture 2">
            <a:extLst>
              <a:ext uri="{FF2B5EF4-FFF2-40B4-BE49-F238E27FC236}">
                <a16:creationId xmlns:a16="http://schemas.microsoft.com/office/drawing/2014/main" id="{50A64774-D8C5-5B9F-389E-42DCEC9B8C0F}"/>
              </a:ext>
            </a:extLst>
          </p:cNvPr>
          <p:cNvPicPr>
            <a:picLocks noChangeAspect="1"/>
          </p:cNvPicPr>
          <p:nvPr/>
        </p:nvPicPr>
        <p:blipFill>
          <a:blip r:embed="rId11"/>
          <a:stretch>
            <a:fillRect/>
          </a:stretch>
        </p:blipFill>
        <p:spPr>
          <a:xfrm>
            <a:off x="2167163" y="1222022"/>
            <a:ext cx="7206097" cy="4029805"/>
          </a:xfrm>
          <a:prstGeom prst="rect">
            <a:avLst/>
          </a:prstGeom>
        </p:spPr>
      </p:pic>
    </p:spTree>
    <p:extLst>
      <p:ext uri="{BB962C8B-B14F-4D97-AF65-F5344CB8AC3E}">
        <p14:creationId xmlns:p14="http://schemas.microsoft.com/office/powerpoint/2010/main" val="2843542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ounded Rectangle 35"/>
          <p:cNvSpPr/>
          <p:nvPr/>
        </p:nvSpPr>
        <p:spPr>
          <a:xfrm>
            <a:off x="957946" y="5029200"/>
            <a:ext cx="3578953" cy="1178560"/>
          </a:xfrm>
          <a:prstGeom prst="roundRect">
            <a:avLst/>
          </a:prstGeom>
          <a:solidFill>
            <a:schemeClr val="bg1"/>
          </a:solidFill>
          <a:ln w="57150">
            <a:solidFill>
              <a:srgbClr val="FAB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FF0000"/>
                </a:solidFill>
                <a:effectLst/>
                <a:uLnTx/>
                <a:uFillTx/>
                <a:latin typeface="iCiel Cadena" panose="02000503000000020004" pitchFamily="2" charset="0"/>
                <a:ea typeface="+mn-ea"/>
                <a:cs typeface="+mn-cs"/>
              </a:rPr>
              <a:t>Ô </a:t>
            </a:r>
            <a:r>
              <a:rPr kumimoji="0" lang="en-GB" sz="3600" b="0" i="0" u="none" strike="noStrike" kern="1200" cap="none" spc="0" normalizeH="0" baseline="0" noProof="0" dirty="0" err="1">
                <a:ln>
                  <a:noFill/>
                </a:ln>
                <a:solidFill>
                  <a:srgbClr val="FF0000"/>
                </a:solidFill>
                <a:effectLst/>
                <a:uLnTx/>
                <a:uFillTx/>
                <a:latin typeface="iCiel Cadena" panose="02000503000000020004" pitchFamily="2" charset="0"/>
                <a:ea typeface="+mn-ea"/>
                <a:cs typeface="+mn-cs"/>
              </a:rPr>
              <a:t>tô</a:t>
            </a:r>
            <a:endParaRPr kumimoji="0" lang="en-GB" sz="3600" b="0" i="0" u="none" strike="noStrike" kern="1200" cap="none" spc="0" normalizeH="0" baseline="0" noProof="0" dirty="0">
              <a:ln>
                <a:noFill/>
              </a:ln>
              <a:solidFill>
                <a:srgbClr val="FF0000"/>
              </a:solidFill>
              <a:effectLst/>
              <a:uLnTx/>
              <a:uFillTx/>
              <a:latin typeface="iCiel Cadena" panose="02000503000000020004" pitchFamily="2" charset="0"/>
              <a:ea typeface="+mn-ea"/>
              <a:cs typeface="+mn-cs"/>
            </a:endParaRPr>
          </a:p>
        </p:txBody>
      </p:sp>
      <p:sp>
        <p:nvSpPr>
          <p:cNvPr id="37" name="Rounded Rectangle 36"/>
          <p:cNvSpPr/>
          <p:nvPr/>
        </p:nvSpPr>
        <p:spPr>
          <a:xfrm>
            <a:off x="957946" y="5029200"/>
            <a:ext cx="3578953" cy="1178560"/>
          </a:xfrm>
          <a:prstGeom prst="roundRect">
            <a:avLst/>
          </a:prstGeom>
          <a:solidFill>
            <a:schemeClr val="bg1"/>
          </a:solidFill>
          <a:ln w="57150">
            <a:solidFill>
              <a:srgbClr val="FAB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FF0000"/>
                </a:solidFill>
                <a:effectLst/>
                <a:uLnTx/>
                <a:uFillTx/>
                <a:latin typeface="iCiel Cadena" panose="02000503000000020004" pitchFamily="2" charset="0"/>
                <a:ea typeface="+mn-ea"/>
                <a:cs typeface="+mn-cs"/>
              </a:rPr>
              <a:t>Lê</a:t>
            </a:r>
            <a:r>
              <a:rPr kumimoji="0" lang="en-GB" sz="3600" b="0" i="0" u="none" strike="noStrike" kern="1200" cap="none" spc="0" normalizeH="0" baseline="0" noProof="0" dirty="0">
                <a:ln>
                  <a:noFill/>
                </a:ln>
                <a:solidFill>
                  <a:srgbClr val="FF0000"/>
                </a:solidFill>
                <a:effectLst/>
                <a:uLnTx/>
                <a:uFillTx/>
                <a:latin typeface="iCiel Cadena" panose="02000503000000020004" pitchFamily="2" charset="0"/>
                <a:ea typeface="+mn-ea"/>
                <a:cs typeface="+mn-cs"/>
              </a:rPr>
              <a:t> </a:t>
            </a:r>
            <a:r>
              <a:rPr kumimoji="0" lang="en-GB" sz="3600" b="0" i="0" u="none" strike="noStrike" kern="1200" cap="none" spc="0" normalizeH="0" baseline="0" noProof="0" dirty="0" err="1">
                <a:ln>
                  <a:noFill/>
                </a:ln>
                <a:solidFill>
                  <a:srgbClr val="FF0000"/>
                </a:solidFill>
                <a:effectLst/>
                <a:uLnTx/>
                <a:uFillTx/>
                <a:latin typeface="iCiel Cadena" panose="02000503000000020004" pitchFamily="2" charset="0"/>
                <a:ea typeface="+mn-ea"/>
                <a:cs typeface="+mn-cs"/>
              </a:rPr>
              <a:t>gô</a:t>
            </a:r>
            <a:endParaRPr kumimoji="0" lang="en-GB" sz="3600" b="0" i="0" u="none" strike="noStrike" kern="1200" cap="none" spc="0" normalizeH="0" baseline="0" noProof="0" dirty="0">
              <a:ln>
                <a:noFill/>
              </a:ln>
              <a:solidFill>
                <a:srgbClr val="FF0000"/>
              </a:solidFill>
              <a:effectLst/>
              <a:uLnTx/>
              <a:uFillTx/>
              <a:latin typeface="iCiel Cadena" panose="02000503000000020004" pitchFamily="2" charset="0"/>
              <a:ea typeface="+mn-ea"/>
              <a:cs typeface="+mn-cs"/>
            </a:endParaRPr>
          </a:p>
        </p:txBody>
      </p:sp>
      <p:sp>
        <p:nvSpPr>
          <p:cNvPr id="38" name="Rounded Rectangle 37"/>
          <p:cNvSpPr/>
          <p:nvPr/>
        </p:nvSpPr>
        <p:spPr>
          <a:xfrm>
            <a:off x="957946" y="5029200"/>
            <a:ext cx="3578953" cy="1178560"/>
          </a:xfrm>
          <a:prstGeom prst="roundRect">
            <a:avLst/>
          </a:prstGeom>
          <a:solidFill>
            <a:schemeClr val="bg1"/>
          </a:solidFill>
          <a:ln w="57150">
            <a:solidFill>
              <a:srgbClr val="FAB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FF0000"/>
                </a:solidFill>
                <a:effectLst/>
                <a:uLnTx/>
                <a:uFillTx/>
                <a:latin typeface="iCiel Cadena" panose="02000503000000020004" pitchFamily="2" charset="0"/>
                <a:ea typeface="+mn-ea"/>
                <a:cs typeface="+mn-cs"/>
              </a:rPr>
              <a:t>Ru </a:t>
            </a:r>
            <a:r>
              <a:rPr kumimoji="0" lang="en-GB" sz="3600" b="0" i="0" u="none" strike="noStrike" kern="1200" cap="none" spc="0" normalizeH="0" baseline="0" noProof="0" dirty="0" err="1">
                <a:ln>
                  <a:noFill/>
                </a:ln>
                <a:solidFill>
                  <a:srgbClr val="FF0000"/>
                </a:solidFill>
                <a:effectLst/>
                <a:uLnTx/>
                <a:uFillTx/>
                <a:latin typeface="iCiel Cadena" panose="02000503000000020004" pitchFamily="2" charset="0"/>
                <a:ea typeface="+mn-ea"/>
                <a:cs typeface="+mn-cs"/>
              </a:rPr>
              <a:t>bíc</a:t>
            </a:r>
            <a:endParaRPr kumimoji="0" lang="en-GB" sz="3600" b="0" i="0" u="none" strike="noStrike" kern="1200" cap="none" spc="0" normalizeH="0" baseline="0" noProof="0" dirty="0">
              <a:ln>
                <a:noFill/>
              </a:ln>
              <a:solidFill>
                <a:srgbClr val="FF0000"/>
              </a:solidFill>
              <a:effectLst/>
              <a:uLnTx/>
              <a:uFillTx/>
              <a:latin typeface="iCiel Cadena" panose="02000503000000020004" pitchFamily="2" charset="0"/>
              <a:ea typeface="+mn-ea"/>
              <a:cs typeface="+mn-cs"/>
            </a:endParaRPr>
          </a:p>
        </p:txBody>
      </p:sp>
      <p:sp>
        <p:nvSpPr>
          <p:cNvPr id="33" name="Rounded Rectangle 32"/>
          <p:cNvSpPr/>
          <p:nvPr/>
        </p:nvSpPr>
        <p:spPr>
          <a:xfrm>
            <a:off x="957946" y="5029200"/>
            <a:ext cx="3578953" cy="1178560"/>
          </a:xfrm>
          <a:prstGeom prst="roundRect">
            <a:avLst/>
          </a:prstGeom>
          <a:solidFill>
            <a:schemeClr val="bg1"/>
          </a:solidFill>
          <a:ln w="57150">
            <a:solidFill>
              <a:srgbClr val="FAB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FF0000"/>
                </a:solidFill>
                <a:effectLst/>
                <a:uLnTx/>
                <a:uFillTx/>
                <a:latin typeface="iCiel Cadena" panose="02000503000000020004" pitchFamily="2" charset="0"/>
                <a:ea typeface="+mn-ea"/>
                <a:cs typeface="+mn-cs"/>
              </a:rPr>
              <a:t>Gấu</a:t>
            </a:r>
            <a:r>
              <a:rPr kumimoji="0" lang="en-GB" sz="4000" b="0" i="0" u="none" strike="noStrike" kern="1200" cap="none" spc="0" normalizeH="0" baseline="0" noProof="0" dirty="0">
                <a:ln>
                  <a:noFill/>
                </a:ln>
                <a:solidFill>
                  <a:srgbClr val="FF0000"/>
                </a:solidFill>
                <a:effectLst/>
                <a:uLnTx/>
                <a:uFillTx/>
                <a:latin typeface="iCiel Cadena" panose="02000503000000020004" pitchFamily="2" charset="0"/>
                <a:ea typeface="+mn-ea"/>
                <a:cs typeface="+mn-cs"/>
              </a:rPr>
              <a:t> </a:t>
            </a:r>
            <a:r>
              <a:rPr kumimoji="0" lang="en-GB" sz="4000" b="0" i="0" u="none" strike="noStrike" kern="1200" cap="none" spc="0" normalizeH="0" baseline="0" noProof="0" dirty="0" err="1">
                <a:ln>
                  <a:noFill/>
                </a:ln>
                <a:solidFill>
                  <a:srgbClr val="FF0000"/>
                </a:solidFill>
                <a:effectLst/>
                <a:uLnTx/>
                <a:uFillTx/>
                <a:latin typeface="iCiel Cadena" panose="02000503000000020004" pitchFamily="2" charset="0"/>
                <a:ea typeface="+mn-ea"/>
                <a:cs typeface="+mn-cs"/>
              </a:rPr>
              <a:t>bông</a:t>
            </a:r>
            <a:endParaRPr kumimoji="0" lang="en-GB" sz="4000" b="0" i="0" u="none" strike="noStrike" kern="1200" cap="none" spc="0" normalizeH="0" baseline="0" noProof="0" dirty="0">
              <a:ln>
                <a:noFill/>
              </a:ln>
              <a:solidFill>
                <a:srgbClr val="FF0000"/>
              </a:solidFill>
              <a:effectLst/>
              <a:uLnTx/>
              <a:uFillTx/>
              <a:latin typeface="iCiel Cadena" panose="02000503000000020004" pitchFamily="2" charset="0"/>
              <a:ea typeface="+mn-ea"/>
              <a:cs typeface="+mn-cs"/>
            </a:endParaRPr>
          </a:p>
        </p:txBody>
      </p:sp>
      <p:sp>
        <p:nvSpPr>
          <p:cNvPr id="34" name="Rounded Rectangle 33"/>
          <p:cNvSpPr/>
          <p:nvPr/>
        </p:nvSpPr>
        <p:spPr>
          <a:xfrm>
            <a:off x="957946" y="5029200"/>
            <a:ext cx="3578953" cy="1178560"/>
          </a:xfrm>
          <a:prstGeom prst="roundRect">
            <a:avLst/>
          </a:prstGeom>
          <a:solidFill>
            <a:schemeClr val="bg1"/>
          </a:solidFill>
          <a:ln w="57150">
            <a:solidFill>
              <a:srgbClr val="FAB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FF0000"/>
                </a:solidFill>
                <a:effectLst/>
                <a:uLnTx/>
                <a:uFillTx/>
                <a:latin typeface="iCiel Cadena" panose="02000503000000020004" pitchFamily="2" charset="0"/>
                <a:ea typeface="+mn-ea"/>
                <a:cs typeface="+mn-cs"/>
              </a:rPr>
              <a:t>Búp</a:t>
            </a:r>
            <a:r>
              <a:rPr kumimoji="0" lang="en-GB" sz="4000" b="0" i="0" u="none" strike="noStrike" kern="1200" cap="none" spc="0" normalizeH="0" baseline="0" noProof="0" dirty="0">
                <a:ln>
                  <a:noFill/>
                </a:ln>
                <a:solidFill>
                  <a:srgbClr val="FF0000"/>
                </a:solidFill>
                <a:effectLst/>
                <a:uLnTx/>
                <a:uFillTx/>
                <a:latin typeface="iCiel Cadena" panose="02000503000000020004" pitchFamily="2" charset="0"/>
                <a:ea typeface="+mn-ea"/>
                <a:cs typeface="+mn-cs"/>
              </a:rPr>
              <a:t> </a:t>
            </a:r>
            <a:r>
              <a:rPr kumimoji="0" lang="en-GB" sz="4000" b="0" i="0" u="none" strike="noStrike" kern="1200" cap="none" spc="0" normalizeH="0" baseline="0" noProof="0" dirty="0" err="1">
                <a:ln>
                  <a:noFill/>
                </a:ln>
                <a:solidFill>
                  <a:srgbClr val="FF0000"/>
                </a:solidFill>
                <a:effectLst/>
                <a:uLnTx/>
                <a:uFillTx/>
                <a:latin typeface="iCiel Cadena" panose="02000503000000020004" pitchFamily="2" charset="0"/>
                <a:ea typeface="+mn-ea"/>
                <a:cs typeface="+mn-cs"/>
              </a:rPr>
              <a:t>bê</a:t>
            </a:r>
            <a:endParaRPr kumimoji="0" lang="en-GB" sz="4000" b="0" i="0" u="none" strike="noStrike" kern="1200" cap="none" spc="0" normalizeH="0" baseline="0" noProof="0" dirty="0">
              <a:ln>
                <a:noFill/>
              </a:ln>
              <a:solidFill>
                <a:srgbClr val="FF0000"/>
              </a:solidFill>
              <a:effectLst/>
              <a:uLnTx/>
              <a:uFillTx/>
              <a:latin typeface="iCiel Cadena" panose="02000503000000020004" pitchFamily="2" charset="0"/>
              <a:ea typeface="+mn-ea"/>
              <a:cs typeface="+mn-cs"/>
            </a:endParaRPr>
          </a:p>
        </p:txBody>
      </p:sp>
      <p:sp>
        <p:nvSpPr>
          <p:cNvPr id="35" name="Rounded Rectangle 34"/>
          <p:cNvSpPr/>
          <p:nvPr/>
        </p:nvSpPr>
        <p:spPr>
          <a:xfrm>
            <a:off x="957946" y="5029200"/>
            <a:ext cx="3578953" cy="1178560"/>
          </a:xfrm>
          <a:prstGeom prst="roundRect">
            <a:avLst/>
          </a:prstGeom>
          <a:solidFill>
            <a:schemeClr val="bg1"/>
          </a:solidFill>
          <a:ln w="57150">
            <a:solidFill>
              <a:srgbClr val="FAB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FF0000"/>
                </a:solidFill>
                <a:effectLst/>
                <a:uLnTx/>
                <a:uFillTx/>
                <a:latin typeface="iCiel Cadena" panose="02000503000000020004" pitchFamily="2" charset="0"/>
                <a:ea typeface="+mn-ea"/>
                <a:cs typeface="+mn-cs"/>
              </a:rPr>
              <a:t>Lật</a:t>
            </a:r>
            <a:r>
              <a:rPr kumimoji="0" lang="en-GB" sz="3600" b="0" i="0" u="none" strike="noStrike" kern="1200" cap="none" spc="0" normalizeH="0" baseline="0" noProof="0" dirty="0">
                <a:ln>
                  <a:noFill/>
                </a:ln>
                <a:solidFill>
                  <a:srgbClr val="FF0000"/>
                </a:solidFill>
                <a:effectLst/>
                <a:uLnTx/>
                <a:uFillTx/>
                <a:latin typeface="iCiel Cadena" panose="02000503000000020004" pitchFamily="2" charset="0"/>
                <a:ea typeface="+mn-ea"/>
                <a:cs typeface="+mn-cs"/>
              </a:rPr>
              <a:t> </a:t>
            </a:r>
            <a:r>
              <a:rPr kumimoji="0" lang="en-GB" sz="3600" b="0" i="0" u="none" strike="noStrike" kern="1200" cap="none" spc="0" normalizeH="0" baseline="0" noProof="0" dirty="0" err="1">
                <a:ln>
                  <a:noFill/>
                </a:ln>
                <a:solidFill>
                  <a:srgbClr val="FF0000"/>
                </a:solidFill>
                <a:effectLst/>
                <a:uLnTx/>
                <a:uFillTx/>
                <a:latin typeface="iCiel Cadena" panose="02000503000000020004" pitchFamily="2" charset="0"/>
                <a:ea typeface="+mn-ea"/>
                <a:cs typeface="+mn-cs"/>
              </a:rPr>
              <a:t>đật</a:t>
            </a:r>
            <a:endParaRPr kumimoji="0" lang="en-GB" sz="3600" b="0" i="0" u="none" strike="noStrike" kern="1200" cap="none" spc="0" normalizeH="0" baseline="0" noProof="0" dirty="0">
              <a:ln>
                <a:noFill/>
              </a:ln>
              <a:solidFill>
                <a:srgbClr val="FF0000"/>
              </a:solidFill>
              <a:effectLst/>
              <a:uLnTx/>
              <a:uFillTx/>
              <a:latin typeface="iCiel Cadena" panose="02000503000000020004" pitchFamily="2" charset="0"/>
              <a:ea typeface="+mn-ea"/>
              <a:cs typeface="+mn-cs"/>
            </a:endParaRPr>
          </a:p>
        </p:txBody>
      </p:sp>
      <p:pic>
        <p:nvPicPr>
          <p:cNvPr id="8" name="图形 12"/>
          <p:cNvPicPr>
            <a:picLocks noChangeAspect="1"/>
          </p:cNvPicPr>
          <p:nvPr/>
        </p:nvPicPr>
        <p:blipFill>
          <a:blip r:embed="rId4"/>
          <a:stretch>
            <a:fillRect/>
          </a:stretch>
        </p:blipFill>
        <p:spPr>
          <a:xfrm>
            <a:off x="489542" y="583967"/>
            <a:ext cx="1123156" cy="826939"/>
          </a:xfrm>
          <a:prstGeom prst="rect">
            <a:avLst/>
          </a:prstGeom>
        </p:spPr>
      </p:pic>
      <p:grpSp>
        <p:nvGrpSpPr>
          <p:cNvPr id="39" name="Group 38"/>
          <p:cNvGrpSpPr/>
          <p:nvPr/>
        </p:nvGrpSpPr>
        <p:grpSpPr>
          <a:xfrm>
            <a:off x="5521520" y="955040"/>
            <a:ext cx="1773360" cy="2286000"/>
            <a:chOff x="5521520" y="955040"/>
            <a:chExt cx="1773360" cy="2286000"/>
          </a:xfrm>
        </p:grpSpPr>
        <p:sp>
          <p:nvSpPr>
            <p:cNvPr id="6" name="Rounded Rectangle 5"/>
            <p:cNvSpPr/>
            <p:nvPr/>
          </p:nvSpPr>
          <p:spPr>
            <a:xfrm>
              <a:off x="5521520" y="955040"/>
              <a:ext cx="1773360" cy="2286000"/>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8987" y="972697"/>
              <a:ext cx="1518425" cy="2250685"/>
            </a:xfrm>
            <a:prstGeom prst="rect">
              <a:avLst/>
            </a:prstGeom>
          </p:spPr>
        </p:pic>
      </p:grpSp>
      <p:grpSp>
        <p:nvGrpSpPr>
          <p:cNvPr id="42" name="Group 41"/>
          <p:cNvGrpSpPr/>
          <p:nvPr/>
        </p:nvGrpSpPr>
        <p:grpSpPr>
          <a:xfrm>
            <a:off x="5521520" y="3886200"/>
            <a:ext cx="1773360" cy="2286000"/>
            <a:chOff x="5521520" y="3886200"/>
            <a:chExt cx="1773360" cy="2286000"/>
          </a:xfrm>
        </p:grpSpPr>
        <p:sp>
          <p:nvSpPr>
            <p:cNvPr id="2" name="Rounded Rectangle 1"/>
            <p:cNvSpPr/>
            <p:nvPr/>
          </p:nvSpPr>
          <p:spPr>
            <a:xfrm>
              <a:off x="5521520" y="3886200"/>
              <a:ext cx="1773360" cy="2286000"/>
            </a:xfrm>
            <a:prstGeom prst="roundRect">
              <a:avLst/>
            </a:prstGeom>
            <a:solidFill>
              <a:srgbClr val="FF0000"/>
            </a:solidFill>
            <a:ln>
              <a:solidFill>
                <a:srgbClr val="FFF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94151" y="4031344"/>
              <a:ext cx="1508674" cy="1943970"/>
            </a:xfrm>
            <a:prstGeom prst="rect">
              <a:avLst/>
            </a:prstGeom>
          </p:spPr>
        </p:pic>
      </p:grpSp>
      <p:grpSp>
        <p:nvGrpSpPr>
          <p:cNvPr id="40" name="Group 39"/>
          <p:cNvGrpSpPr/>
          <p:nvPr/>
        </p:nvGrpSpPr>
        <p:grpSpPr>
          <a:xfrm>
            <a:off x="7551943" y="955040"/>
            <a:ext cx="1754671" cy="2286000"/>
            <a:chOff x="7507441" y="955040"/>
            <a:chExt cx="1799174" cy="2286000"/>
          </a:xfrm>
        </p:grpSpPr>
        <p:sp>
          <p:nvSpPr>
            <p:cNvPr id="7" name="Rounded Rectangle 6"/>
            <p:cNvSpPr/>
            <p:nvPr/>
          </p:nvSpPr>
          <p:spPr>
            <a:xfrm>
              <a:off x="7512440" y="955040"/>
              <a:ext cx="1773360" cy="2286000"/>
            </a:xfrm>
            <a:prstGeom prst="roundRect">
              <a:avLst/>
            </a:prstGeom>
            <a:solidFill>
              <a:srgbClr val="3FB6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07441" y="1038965"/>
              <a:ext cx="1799174" cy="2167239"/>
            </a:xfrm>
            <a:prstGeom prst="rect">
              <a:avLst/>
            </a:prstGeom>
          </p:spPr>
        </p:pic>
      </p:grpSp>
      <p:grpSp>
        <p:nvGrpSpPr>
          <p:cNvPr id="41" name="Group 40"/>
          <p:cNvGrpSpPr/>
          <p:nvPr/>
        </p:nvGrpSpPr>
        <p:grpSpPr>
          <a:xfrm>
            <a:off x="9524560" y="955040"/>
            <a:ext cx="1773360" cy="2286000"/>
            <a:chOff x="9524560" y="955040"/>
            <a:chExt cx="1773360" cy="2286000"/>
          </a:xfrm>
        </p:grpSpPr>
        <p:sp>
          <p:nvSpPr>
            <p:cNvPr id="9" name="Rounded Rectangle 8"/>
            <p:cNvSpPr/>
            <p:nvPr/>
          </p:nvSpPr>
          <p:spPr>
            <a:xfrm>
              <a:off x="9524560" y="955040"/>
              <a:ext cx="1773360" cy="2286000"/>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86182" y="1083936"/>
              <a:ext cx="1711738" cy="1961460"/>
            </a:xfrm>
            <a:prstGeom prst="rect">
              <a:avLst/>
            </a:prstGeom>
          </p:spPr>
        </p:pic>
      </p:grpSp>
      <p:grpSp>
        <p:nvGrpSpPr>
          <p:cNvPr id="44" name="Group 43"/>
          <p:cNvGrpSpPr/>
          <p:nvPr/>
        </p:nvGrpSpPr>
        <p:grpSpPr>
          <a:xfrm>
            <a:off x="9524560" y="3886200"/>
            <a:ext cx="1773360" cy="2286000"/>
            <a:chOff x="9524560" y="3886200"/>
            <a:chExt cx="1773360" cy="2286000"/>
          </a:xfrm>
        </p:grpSpPr>
        <p:sp>
          <p:nvSpPr>
            <p:cNvPr id="5" name="Rounded Rectangle 4"/>
            <p:cNvSpPr/>
            <p:nvPr/>
          </p:nvSpPr>
          <p:spPr>
            <a:xfrm>
              <a:off x="9524560" y="3886200"/>
              <a:ext cx="1773360" cy="2286000"/>
            </a:xfrm>
            <a:prstGeom prst="round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26704" y="4243592"/>
              <a:ext cx="1571216" cy="1571216"/>
            </a:xfrm>
            <a:prstGeom prst="rect">
              <a:avLst/>
            </a:prstGeom>
          </p:spPr>
        </p:pic>
      </p:grpSp>
      <p:grpSp>
        <p:nvGrpSpPr>
          <p:cNvPr id="43" name="Group 42"/>
          <p:cNvGrpSpPr/>
          <p:nvPr/>
        </p:nvGrpSpPr>
        <p:grpSpPr>
          <a:xfrm>
            <a:off x="7523040" y="3886200"/>
            <a:ext cx="1773360" cy="2286000"/>
            <a:chOff x="7523040" y="3886200"/>
            <a:chExt cx="1773360" cy="2286000"/>
          </a:xfrm>
        </p:grpSpPr>
        <p:sp>
          <p:nvSpPr>
            <p:cNvPr id="4" name="Rounded Rectangle 3"/>
            <p:cNvSpPr/>
            <p:nvPr/>
          </p:nvSpPr>
          <p:spPr>
            <a:xfrm>
              <a:off x="7523040" y="3886200"/>
              <a:ext cx="1773360" cy="2286000"/>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 name="Picture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83443" y="4031344"/>
              <a:ext cx="1641955" cy="1861615"/>
            </a:xfrm>
            <a:prstGeom prst="rect">
              <a:avLst/>
            </a:prstGeom>
          </p:spPr>
        </p:pic>
      </p:grpSp>
      <p:sp>
        <p:nvSpPr>
          <p:cNvPr id="27" name="4"/>
          <p:cNvSpPr/>
          <p:nvPr/>
        </p:nvSpPr>
        <p:spPr>
          <a:xfrm>
            <a:off x="5523868" y="3886479"/>
            <a:ext cx="1773360" cy="2286000"/>
          </a:xfrm>
          <a:prstGeom prst="roundRect">
            <a:avLst/>
          </a:prstGeom>
          <a:solidFill>
            <a:srgbClr val="FF0000"/>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solidFill>
                    <a:sysClr val="windowText" lastClr="000000"/>
                  </a:solidFill>
                </a:ln>
                <a:solidFill>
                  <a:prstClr val="white"/>
                </a:solidFill>
                <a:effectLst/>
                <a:uLnTx/>
                <a:uFillTx/>
                <a:latin typeface="iCiel Cadena" panose="02000503000000020004" pitchFamily="2" charset="0"/>
                <a:ea typeface="+mn-ea"/>
                <a:cs typeface="+mn-cs"/>
              </a:rPr>
              <a:t>4</a:t>
            </a:r>
          </a:p>
        </p:txBody>
      </p:sp>
      <p:sp>
        <p:nvSpPr>
          <p:cNvPr id="28" name="5"/>
          <p:cNvSpPr/>
          <p:nvPr/>
        </p:nvSpPr>
        <p:spPr>
          <a:xfrm>
            <a:off x="7551943" y="3886200"/>
            <a:ext cx="1773360" cy="2286000"/>
          </a:xfrm>
          <a:prstGeom prst="roundRect">
            <a:avLst/>
          </a:prstGeom>
          <a:solidFill>
            <a:srgbClr val="FF006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a:ln>
                  <a:solidFill>
                    <a:sysClr val="windowText" lastClr="000000"/>
                  </a:solidFill>
                </a:ln>
                <a:solidFill>
                  <a:prstClr val="white"/>
                </a:solidFill>
                <a:effectLst/>
                <a:uLnTx/>
                <a:uFillTx/>
                <a:latin typeface="iCiel Cadena" panose="02000503000000020004" pitchFamily="2" charset="0"/>
                <a:ea typeface="+mn-ea"/>
                <a:cs typeface="+mn-cs"/>
              </a:rPr>
              <a:t>5</a:t>
            </a:r>
          </a:p>
        </p:txBody>
      </p:sp>
      <p:sp>
        <p:nvSpPr>
          <p:cNvPr id="29" name="6"/>
          <p:cNvSpPr/>
          <p:nvPr/>
        </p:nvSpPr>
        <p:spPr>
          <a:xfrm>
            <a:off x="9532739" y="3886200"/>
            <a:ext cx="1773360" cy="2286000"/>
          </a:xfrm>
          <a:prstGeom prst="roundRect">
            <a:avLst/>
          </a:prstGeom>
          <a:solidFill>
            <a:srgbClr val="92D050"/>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a:ln>
                  <a:solidFill>
                    <a:sysClr val="windowText" lastClr="000000"/>
                  </a:solidFill>
                </a:ln>
                <a:solidFill>
                  <a:prstClr val="white"/>
                </a:solidFill>
                <a:effectLst/>
                <a:uLnTx/>
                <a:uFillTx/>
                <a:latin typeface="iCiel Cadena" panose="02000503000000020004" pitchFamily="2" charset="0"/>
                <a:ea typeface="+mn-ea"/>
                <a:cs typeface="+mn-cs"/>
              </a:rPr>
              <a:t>6</a:t>
            </a:r>
          </a:p>
        </p:txBody>
      </p:sp>
      <p:sp>
        <p:nvSpPr>
          <p:cNvPr id="30" name="1"/>
          <p:cNvSpPr/>
          <p:nvPr/>
        </p:nvSpPr>
        <p:spPr>
          <a:xfrm>
            <a:off x="5536905" y="962538"/>
            <a:ext cx="1773360" cy="2286000"/>
          </a:xfrm>
          <a:prstGeom prst="roundRect">
            <a:avLst/>
          </a:prstGeom>
          <a:solidFill>
            <a:srgbClr val="FFC0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solidFill>
                    <a:sysClr val="windowText" lastClr="000000"/>
                  </a:solidFill>
                </a:ln>
                <a:solidFill>
                  <a:prstClr val="white"/>
                </a:solidFill>
                <a:effectLst/>
                <a:uLnTx/>
                <a:uFillTx/>
                <a:latin typeface="iCiel Cadena" panose="02000503000000020004" pitchFamily="2" charset="0"/>
                <a:ea typeface="+mn-ea"/>
                <a:cs typeface="+mn-cs"/>
              </a:rPr>
              <a:t>1</a:t>
            </a:r>
          </a:p>
        </p:txBody>
      </p:sp>
      <p:sp>
        <p:nvSpPr>
          <p:cNvPr id="31" name="2"/>
          <p:cNvSpPr/>
          <p:nvPr/>
        </p:nvSpPr>
        <p:spPr>
          <a:xfrm>
            <a:off x="7512826" y="943534"/>
            <a:ext cx="1773360" cy="2286000"/>
          </a:xfrm>
          <a:prstGeom prst="roundRect">
            <a:avLst/>
          </a:prstGeom>
          <a:solidFill>
            <a:srgbClr val="3FB6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a:ln>
                  <a:solidFill>
                    <a:sysClr val="windowText" lastClr="000000"/>
                  </a:solidFill>
                </a:ln>
                <a:solidFill>
                  <a:prstClr val="white"/>
                </a:solidFill>
                <a:effectLst/>
                <a:uLnTx/>
                <a:uFillTx/>
                <a:latin typeface="iCiel Cadena" panose="02000503000000020004" pitchFamily="2" charset="0"/>
                <a:ea typeface="+mn-ea"/>
                <a:cs typeface="+mn-cs"/>
              </a:rPr>
              <a:t>2</a:t>
            </a:r>
          </a:p>
        </p:txBody>
      </p:sp>
      <p:sp>
        <p:nvSpPr>
          <p:cNvPr id="32" name="3"/>
          <p:cNvSpPr/>
          <p:nvPr/>
        </p:nvSpPr>
        <p:spPr>
          <a:xfrm>
            <a:off x="9532739" y="937382"/>
            <a:ext cx="1773360" cy="2286000"/>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solidFill>
                    <a:sysClr val="windowText" lastClr="000000"/>
                  </a:solidFill>
                </a:ln>
                <a:solidFill>
                  <a:prstClr val="white"/>
                </a:solidFill>
                <a:effectLst/>
                <a:uLnTx/>
                <a:uFillTx/>
                <a:latin typeface="iCiel Cadena" panose="02000503000000020004" pitchFamily="2" charset="0"/>
                <a:ea typeface="+mn-ea"/>
                <a:cs typeface="+mn-cs"/>
              </a:rPr>
              <a:t>3</a:t>
            </a:r>
          </a:p>
        </p:txBody>
      </p:sp>
      <p:sp>
        <p:nvSpPr>
          <p:cNvPr id="45" name="文本框 343">
            <a:extLst>
              <a:ext uri="{FF2B5EF4-FFF2-40B4-BE49-F238E27FC236}">
                <a16:creationId xmlns:a16="http://schemas.microsoft.com/office/drawing/2014/main" id="{0ACC4EE0-678B-4783-99C3-C2D00D68933D}"/>
              </a:ext>
            </a:extLst>
          </p:cNvPr>
          <p:cNvSpPr txBox="1"/>
          <p:nvPr/>
        </p:nvSpPr>
        <p:spPr>
          <a:xfrm>
            <a:off x="596767" y="1897020"/>
            <a:ext cx="4706288" cy="2554545"/>
          </a:xfrm>
          <a:prstGeom prst="rect">
            <a:avLst/>
          </a:prstGeom>
          <a:noFill/>
        </p:spPr>
        <p:txBody>
          <a:bodyPr wrap="square" rtlCol="0">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altLang="zh-CN" sz="8000" b="0" i="0" u="none" strike="noStrike" kern="1200" cap="none" spc="0" normalizeH="0" baseline="0" noProof="0" dirty="0">
                <a:ln>
                  <a:solidFill>
                    <a:sysClr val="windowText" lastClr="000000"/>
                  </a:solidFill>
                </a:ln>
                <a:solidFill>
                  <a:srgbClr val="3FB6BF"/>
                </a:solidFill>
                <a:effectLst/>
                <a:uLnTx/>
                <a:uFillTx/>
                <a:latin typeface="iCiel Cadena" panose="02000503000000020004" pitchFamily="2" charset="0"/>
                <a:ea typeface="字魂36号-正文宋楷" panose="02000000000000000000" pitchFamily="2" charset="-122"/>
                <a:cs typeface="+mn-cs"/>
              </a:rPr>
              <a:t>ĐỐ BẠN </a:t>
            </a:r>
            <a:r>
              <a:rPr kumimoji="0" lang="en-GB" altLang="zh-CN" sz="8000" b="0" i="0" u="none" strike="noStrike" kern="1200" cap="none" spc="0" normalizeH="0" baseline="0" noProof="0" dirty="0" err="1">
                <a:ln>
                  <a:solidFill>
                    <a:sysClr val="windowText" lastClr="000000"/>
                  </a:solidFill>
                </a:ln>
                <a:solidFill>
                  <a:srgbClr val="3FB6BF"/>
                </a:solidFill>
                <a:effectLst/>
                <a:uLnTx/>
                <a:uFillTx/>
                <a:latin typeface="iCiel Cadena" panose="02000503000000020004" pitchFamily="2" charset="0"/>
                <a:ea typeface="字魂36号-正文宋楷" panose="02000000000000000000" pitchFamily="2" charset="-122"/>
                <a:cs typeface="+mn-cs"/>
              </a:rPr>
              <a:t>đồ</a:t>
            </a:r>
            <a:r>
              <a:rPr kumimoji="0" lang="en-GB" altLang="zh-CN" sz="8000" b="0" i="0" u="none" strike="noStrike" kern="1200" cap="none" spc="0" normalizeH="0" baseline="0" noProof="0" dirty="0">
                <a:ln>
                  <a:solidFill>
                    <a:sysClr val="windowText" lastClr="000000"/>
                  </a:solidFill>
                </a:ln>
                <a:solidFill>
                  <a:srgbClr val="3FB6BF"/>
                </a:solidFill>
                <a:effectLst/>
                <a:uLnTx/>
                <a:uFillTx/>
                <a:latin typeface="iCiel Cadena" panose="02000503000000020004" pitchFamily="2" charset="0"/>
                <a:ea typeface="字魂36号-正文宋楷" panose="02000000000000000000" pitchFamily="2" charset="-122"/>
                <a:cs typeface="+mn-cs"/>
              </a:rPr>
              <a:t> </a:t>
            </a:r>
            <a:r>
              <a:rPr kumimoji="0" lang="en-GB" altLang="zh-CN" sz="8000" b="0" i="0" u="none" strike="noStrike" kern="1200" cap="none" spc="0" normalizeH="0" baseline="0" noProof="0" dirty="0" err="1">
                <a:ln>
                  <a:solidFill>
                    <a:sysClr val="windowText" lastClr="000000"/>
                  </a:solidFill>
                </a:ln>
                <a:solidFill>
                  <a:srgbClr val="3FB6BF"/>
                </a:solidFill>
                <a:effectLst/>
                <a:uLnTx/>
                <a:uFillTx/>
                <a:latin typeface="iCiel Cadena" panose="02000503000000020004" pitchFamily="2" charset="0"/>
                <a:ea typeface="字魂36号-正文宋楷" panose="02000000000000000000" pitchFamily="2" charset="-122"/>
                <a:cs typeface="+mn-cs"/>
              </a:rPr>
              <a:t>chơi</a:t>
            </a:r>
            <a:r>
              <a:rPr kumimoji="0" lang="en-GB" altLang="zh-CN" sz="8000" b="0" i="0" u="none" strike="noStrike" kern="1200" cap="none" spc="0" normalizeH="0" baseline="0" noProof="0" dirty="0">
                <a:ln>
                  <a:solidFill>
                    <a:sysClr val="windowText" lastClr="000000"/>
                  </a:solidFill>
                </a:ln>
                <a:solidFill>
                  <a:srgbClr val="3FB6BF"/>
                </a:solidFill>
                <a:effectLst/>
                <a:uLnTx/>
                <a:uFillTx/>
                <a:latin typeface="iCiel Cadena" panose="02000503000000020004" pitchFamily="2" charset="0"/>
                <a:ea typeface="字魂36号-正文宋楷" panose="02000000000000000000" pitchFamily="2" charset="-122"/>
                <a:cs typeface="+mn-cs"/>
              </a:rPr>
              <a:t> </a:t>
            </a:r>
            <a:r>
              <a:rPr kumimoji="0" lang="en-GB" altLang="zh-CN" sz="8000" b="0" i="0" u="none" strike="noStrike" kern="1200" cap="none" spc="0" normalizeH="0" baseline="0" noProof="0" dirty="0" err="1">
                <a:ln>
                  <a:solidFill>
                    <a:sysClr val="windowText" lastClr="000000"/>
                  </a:solidFill>
                </a:ln>
                <a:solidFill>
                  <a:srgbClr val="3FB6BF"/>
                </a:solidFill>
                <a:effectLst/>
                <a:uLnTx/>
                <a:uFillTx/>
                <a:latin typeface="iCiel Cadena" panose="02000503000000020004" pitchFamily="2" charset="0"/>
                <a:ea typeface="字魂36号-正文宋楷" panose="02000000000000000000" pitchFamily="2" charset="-122"/>
                <a:cs typeface="+mn-cs"/>
              </a:rPr>
              <a:t>gì</a:t>
            </a:r>
            <a:endParaRPr kumimoji="0" lang="zh-CN" altLang="en-US" sz="8000" b="0" i="0" u="none" strike="noStrike" kern="1200" cap="none" spc="0" normalizeH="0" baseline="0" noProof="0" dirty="0">
              <a:ln>
                <a:solidFill>
                  <a:sysClr val="windowText" lastClr="000000"/>
                </a:solidFill>
              </a:ln>
              <a:solidFill>
                <a:srgbClr val="3FB6BF"/>
              </a:solidFill>
              <a:effectLst/>
              <a:uLnTx/>
              <a:uFillTx/>
              <a:latin typeface="iCiel Cadena" panose="02000503000000020004" pitchFamily="2" charset="0"/>
              <a:ea typeface="字魂36号-正文宋楷" panose="02000000000000000000" pitchFamily="2" charset="-122"/>
              <a:cs typeface="+mn-cs"/>
            </a:endParaRPr>
          </a:p>
        </p:txBody>
      </p:sp>
      <p:sp>
        <p:nvSpPr>
          <p:cNvPr id="46" name="文本框 343">
            <a:extLst>
              <a:ext uri="{FF2B5EF4-FFF2-40B4-BE49-F238E27FC236}">
                <a16:creationId xmlns:a16="http://schemas.microsoft.com/office/drawing/2014/main" id="{0ACC4EE0-678B-4783-99C3-C2D00D68933D}"/>
              </a:ext>
            </a:extLst>
          </p:cNvPr>
          <p:cNvSpPr txBox="1"/>
          <p:nvPr/>
        </p:nvSpPr>
        <p:spPr>
          <a:xfrm>
            <a:off x="1014677" y="464865"/>
            <a:ext cx="4662683" cy="1015663"/>
          </a:xfrm>
          <a:prstGeom prst="rect">
            <a:avLst/>
          </a:prstGeom>
          <a:noFill/>
        </p:spPr>
        <p:txBody>
          <a:bodyPr wrap="square" rtlCol="0">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altLang="zh-CN" sz="6000" b="0" i="0" u="none" strike="noStrike" kern="1200" cap="none" spc="0" normalizeH="0" baseline="0" noProof="0">
                <a:ln>
                  <a:noFill/>
                </a:ln>
                <a:pattFill prst="wdDnDiag">
                  <a:fgClr>
                    <a:srgbClr val="FF70AD"/>
                  </a:fgClr>
                  <a:bgClr>
                    <a:srgbClr val="FF4D67"/>
                  </a:bgClr>
                </a:pattFill>
                <a:effectLst/>
                <a:uLnTx/>
                <a:uFillTx/>
                <a:latin typeface="iCiel Cadena" panose="02000503000000020004" pitchFamily="2" charset="0"/>
                <a:ea typeface="字魂36号-正文宋楷" panose="02000000000000000000" pitchFamily="2" charset="-122"/>
                <a:cs typeface="+mn-cs"/>
              </a:rPr>
              <a:t>Trò chơi:</a:t>
            </a:r>
            <a:endParaRPr kumimoji="0" lang="zh-CN" altLang="en-US" sz="6000" b="0" i="0" u="none" strike="noStrike" kern="1200" cap="none" spc="0" normalizeH="0" baseline="0" noProof="0" dirty="0">
              <a:ln>
                <a:noFill/>
              </a:ln>
              <a:pattFill prst="wdDnDiag">
                <a:fgClr>
                  <a:srgbClr val="FF70AD"/>
                </a:fgClr>
                <a:bgClr>
                  <a:srgbClr val="FF4D67"/>
                </a:bgClr>
              </a:pattFill>
              <a:effectLst/>
              <a:uLnTx/>
              <a:uFillTx/>
              <a:latin typeface="iCiel Cadena" panose="02000503000000020004" pitchFamily="2" charset="0"/>
              <a:ea typeface="字魂36号-正文宋楷" panose="02000000000000000000" pitchFamily="2" charset="-122"/>
              <a:cs typeface="+mn-cs"/>
            </a:endParaRPr>
          </a:p>
        </p:txBody>
      </p:sp>
    </p:spTree>
    <p:extLst>
      <p:ext uri="{BB962C8B-B14F-4D97-AF65-F5344CB8AC3E}">
        <p14:creationId xmlns:p14="http://schemas.microsoft.com/office/powerpoint/2010/main" val="3115114426"/>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30"/>
                                        </p:tgtEl>
                                        <p:attrNameLst>
                                          <p:attrName>ppt_w</p:attrName>
                                        </p:attrNameLst>
                                      </p:cBhvr>
                                      <p:tavLst>
                                        <p:tav tm="0">
                                          <p:val>
                                            <p:strVal val="ppt_w"/>
                                          </p:val>
                                        </p:tav>
                                        <p:tav tm="100000">
                                          <p:val>
                                            <p:fltVal val="0"/>
                                          </p:val>
                                        </p:tav>
                                      </p:tavLst>
                                    </p:anim>
                                    <p:anim calcmode="lin" valueType="num">
                                      <p:cBhvr>
                                        <p:cTn id="7" dur="1000"/>
                                        <p:tgtEl>
                                          <p:spTgt spid="30"/>
                                        </p:tgtEl>
                                        <p:attrNameLst>
                                          <p:attrName>ppt_h</p:attrName>
                                        </p:attrNameLst>
                                      </p:cBhvr>
                                      <p:tavLst>
                                        <p:tav tm="0">
                                          <p:val>
                                            <p:strVal val="ppt_h"/>
                                          </p:val>
                                        </p:tav>
                                        <p:tav tm="100000">
                                          <p:val>
                                            <p:fltVal val="0"/>
                                          </p:val>
                                        </p:tav>
                                      </p:tavLst>
                                    </p:anim>
                                    <p:anim calcmode="lin" valueType="num">
                                      <p:cBhvr>
                                        <p:cTn id="8" dur="1000"/>
                                        <p:tgtEl>
                                          <p:spTgt spid="30"/>
                                        </p:tgtEl>
                                        <p:attrNameLst>
                                          <p:attrName>style.rotation</p:attrName>
                                        </p:attrNameLst>
                                      </p:cBhvr>
                                      <p:tavLst>
                                        <p:tav tm="0">
                                          <p:val>
                                            <p:fltVal val="0"/>
                                          </p:val>
                                        </p:tav>
                                        <p:tav tm="100000">
                                          <p:val>
                                            <p:fltVal val="90"/>
                                          </p:val>
                                        </p:tav>
                                      </p:tavLst>
                                    </p:anim>
                                    <p:animEffect transition="out" filter="fade">
                                      <p:cBhvr>
                                        <p:cTn id="9" dur="1000"/>
                                        <p:tgtEl>
                                          <p:spTgt spid="30"/>
                                        </p:tgtEl>
                                      </p:cBhvr>
                                    </p:animEffect>
                                    <p:set>
                                      <p:cBhvr>
                                        <p:cTn id="10" dur="1" fill="hold">
                                          <p:stCondLst>
                                            <p:cond delay="999"/>
                                          </p:stCondLst>
                                        </p:cTn>
                                        <p:tgtEl>
                                          <p:spTgt spid="30"/>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ting ting.wav"/>
                                        </p:tgtEl>
                                      </p:cMediaNode>
                                    </p:audio>
                                  </p:subTnLst>
                                </p:cTn>
                              </p:par>
                            </p:childTnLst>
                          </p:cTn>
                        </p:par>
                      </p:childTnLst>
                    </p:cTn>
                  </p:par>
                </p:childTnLst>
              </p:cTn>
              <p:nextCondLst>
                <p:cond evt="onClick" delay="0">
                  <p:tgtEl>
                    <p:spTgt spid="30"/>
                  </p:tgtEl>
                </p:cond>
              </p:nextCondLst>
            </p:seq>
            <p:seq concurrent="1" nextAc="seek">
              <p:cTn id="11" restart="whenNotActive" fill="hold" evtFilter="cancelBubble" nodeType="interactiveSeq">
                <p:stCondLst>
                  <p:cond evt="onClick" delay="0">
                    <p:tgtEl>
                      <p:spTgt spid="31"/>
                    </p:tgtEl>
                  </p:cond>
                </p:stCondLst>
                <p:endSync evt="end" delay="0">
                  <p:rtn val="all"/>
                </p:endSync>
                <p:childTnLst>
                  <p:par>
                    <p:cTn id="12" fill="hold">
                      <p:stCondLst>
                        <p:cond delay="0"/>
                      </p:stCondLst>
                      <p:childTnLst>
                        <p:par>
                          <p:cTn id="13" fill="hold">
                            <p:stCondLst>
                              <p:cond delay="0"/>
                            </p:stCondLst>
                            <p:childTnLst>
                              <p:par>
                                <p:cTn id="14" presetID="31" presetClass="exit" presetSubtype="0" fill="hold" grpId="0" nodeType="clickEffect">
                                  <p:stCondLst>
                                    <p:cond delay="0"/>
                                  </p:stCondLst>
                                  <p:childTnLst>
                                    <p:anim calcmode="lin" valueType="num">
                                      <p:cBhvr>
                                        <p:cTn id="15" dur="1000"/>
                                        <p:tgtEl>
                                          <p:spTgt spid="31"/>
                                        </p:tgtEl>
                                        <p:attrNameLst>
                                          <p:attrName>ppt_w</p:attrName>
                                        </p:attrNameLst>
                                      </p:cBhvr>
                                      <p:tavLst>
                                        <p:tav tm="0">
                                          <p:val>
                                            <p:strVal val="ppt_w"/>
                                          </p:val>
                                        </p:tav>
                                        <p:tav tm="100000">
                                          <p:val>
                                            <p:fltVal val="0"/>
                                          </p:val>
                                        </p:tav>
                                      </p:tavLst>
                                    </p:anim>
                                    <p:anim calcmode="lin" valueType="num">
                                      <p:cBhvr>
                                        <p:cTn id="16" dur="1000"/>
                                        <p:tgtEl>
                                          <p:spTgt spid="31"/>
                                        </p:tgtEl>
                                        <p:attrNameLst>
                                          <p:attrName>ppt_h</p:attrName>
                                        </p:attrNameLst>
                                      </p:cBhvr>
                                      <p:tavLst>
                                        <p:tav tm="0">
                                          <p:val>
                                            <p:strVal val="ppt_h"/>
                                          </p:val>
                                        </p:tav>
                                        <p:tav tm="100000">
                                          <p:val>
                                            <p:fltVal val="0"/>
                                          </p:val>
                                        </p:tav>
                                      </p:tavLst>
                                    </p:anim>
                                    <p:anim calcmode="lin" valueType="num">
                                      <p:cBhvr>
                                        <p:cTn id="17" dur="1000"/>
                                        <p:tgtEl>
                                          <p:spTgt spid="31"/>
                                        </p:tgtEl>
                                        <p:attrNameLst>
                                          <p:attrName>style.rotation</p:attrName>
                                        </p:attrNameLst>
                                      </p:cBhvr>
                                      <p:tavLst>
                                        <p:tav tm="0">
                                          <p:val>
                                            <p:fltVal val="0"/>
                                          </p:val>
                                        </p:tav>
                                        <p:tav tm="100000">
                                          <p:val>
                                            <p:fltVal val="90"/>
                                          </p:val>
                                        </p:tav>
                                      </p:tavLst>
                                    </p:anim>
                                    <p:animEffect transition="out" filter="fade">
                                      <p:cBhvr>
                                        <p:cTn id="18" dur="1000"/>
                                        <p:tgtEl>
                                          <p:spTgt spid="31"/>
                                        </p:tgtEl>
                                      </p:cBhvr>
                                    </p:animEffect>
                                    <p:set>
                                      <p:cBhvr>
                                        <p:cTn id="19" dur="1" fill="hold">
                                          <p:stCondLst>
                                            <p:cond delay="999"/>
                                          </p:stCondLst>
                                        </p:cTn>
                                        <p:tgtEl>
                                          <p:spTgt spid="31"/>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3" name="ting ting.wav"/>
                                        </p:tgtEl>
                                      </p:cMediaNode>
                                    </p:audio>
                                  </p:subTnLst>
                                </p:cTn>
                              </p:par>
                            </p:childTnLst>
                          </p:cTn>
                        </p:par>
                      </p:childTnLst>
                    </p:cTn>
                  </p:par>
                </p:childTnLst>
              </p:cTn>
              <p:nextCondLst>
                <p:cond evt="onClick" delay="0">
                  <p:tgtEl>
                    <p:spTgt spid="31"/>
                  </p:tgtEl>
                </p:cond>
              </p:nextCondLst>
            </p:seq>
            <p:seq concurrent="1" nextAc="seek">
              <p:cTn id="20" restart="whenNotActive" fill="hold" evtFilter="cancelBubble" nodeType="interactiveSeq">
                <p:stCondLst>
                  <p:cond evt="onClick" delay="0">
                    <p:tgtEl>
                      <p:spTgt spid="32"/>
                    </p:tgtEl>
                  </p:cond>
                </p:stCondLst>
                <p:endSync evt="end" delay="0">
                  <p:rtn val="all"/>
                </p:endSync>
                <p:childTnLst>
                  <p:par>
                    <p:cTn id="21" fill="hold">
                      <p:stCondLst>
                        <p:cond delay="0"/>
                      </p:stCondLst>
                      <p:childTnLst>
                        <p:par>
                          <p:cTn id="22" fill="hold">
                            <p:stCondLst>
                              <p:cond delay="0"/>
                            </p:stCondLst>
                            <p:childTnLst>
                              <p:par>
                                <p:cTn id="23" presetID="31" presetClass="exit" presetSubtype="0" fill="hold" grpId="0" nodeType="clickEffect">
                                  <p:stCondLst>
                                    <p:cond delay="0"/>
                                  </p:stCondLst>
                                  <p:childTnLst>
                                    <p:anim calcmode="lin" valueType="num">
                                      <p:cBhvr>
                                        <p:cTn id="24" dur="1000"/>
                                        <p:tgtEl>
                                          <p:spTgt spid="32"/>
                                        </p:tgtEl>
                                        <p:attrNameLst>
                                          <p:attrName>ppt_w</p:attrName>
                                        </p:attrNameLst>
                                      </p:cBhvr>
                                      <p:tavLst>
                                        <p:tav tm="0">
                                          <p:val>
                                            <p:strVal val="ppt_w"/>
                                          </p:val>
                                        </p:tav>
                                        <p:tav tm="100000">
                                          <p:val>
                                            <p:fltVal val="0"/>
                                          </p:val>
                                        </p:tav>
                                      </p:tavLst>
                                    </p:anim>
                                    <p:anim calcmode="lin" valueType="num">
                                      <p:cBhvr>
                                        <p:cTn id="25" dur="1000"/>
                                        <p:tgtEl>
                                          <p:spTgt spid="32"/>
                                        </p:tgtEl>
                                        <p:attrNameLst>
                                          <p:attrName>ppt_h</p:attrName>
                                        </p:attrNameLst>
                                      </p:cBhvr>
                                      <p:tavLst>
                                        <p:tav tm="0">
                                          <p:val>
                                            <p:strVal val="ppt_h"/>
                                          </p:val>
                                        </p:tav>
                                        <p:tav tm="100000">
                                          <p:val>
                                            <p:fltVal val="0"/>
                                          </p:val>
                                        </p:tav>
                                      </p:tavLst>
                                    </p:anim>
                                    <p:anim calcmode="lin" valueType="num">
                                      <p:cBhvr>
                                        <p:cTn id="26" dur="1000"/>
                                        <p:tgtEl>
                                          <p:spTgt spid="32"/>
                                        </p:tgtEl>
                                        <p:attrNameLst>
                                          <p:attrName>style.rotation</p:attrName>
                                        </p:attrNameLst>
                                      </p:cBhvr>
                                      <p:tavLst>
                                        <p:tav tm="0">
                                          <p:val>
                                            <p:fltVal val="0"/>
                                          </p:val>
                                        </p:tav>
                                        <p:tav tm="100000">
                                          <p:val>
                                            <p:fltVal val="90"/>
                                          </p:val>
                                        </p:tav>
                                      </p:tavLst>
                                    </p:anim>
                                    <p:animEffect transition="out" filter="fade">
                                      <p:cBhvr>
                                        <p:cTn id="27" dur="1000"/>
                                        <p:tgtEl>
                                          <p:spTgt spid="32"/>
                                        </p:tgtEl>
                                      </p:cBhvr>
                                    </p:animEffect>
                                    <p:set>
                                      <p:cBhvr>
                                        <p:cTn id="28" dur="1" fill="hold">
                                          <p:stCondLst>
                                            <p:cond delay="999"/>
                                          </p:stCondLst>
                                        </p:cTn>
                                        <p:tgtEl>
                                          <p:spTgt spid="32"/>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ting ting.wav"/>
                                        </p:tgtEl>
                                      </p:cMediaNode>
                                    </p:audio>
                                  </p:subTnLst>
                                </p:cTn>
                              </p:par>
                            </p:childTnLst>
                          </p:cTn>
                        </p:par>
                      </p:childTnLst>
                    </p:cTn>
                  </p:par>
                </p:childTnLst>
              </p:cTn>
              <p:nextCondLst>
                <p:cond evt="onClick" delay="0">
                  <p:tgtEl>
                    <p:spTgt spid="32"/>
                  </p:tgtEl>
                </p:cond>
              </p:nextCondLst>
            </p:seq>
            <p:seq concurrent="1" nextAc="seek">
              <p:cTn id="29" restart="whenNotActive" fill="hold" evtFilter="cancelBubble" nodeType="interactiveSeq">
                <p:stCondLst>
                  <p:cond evt="onClick" delay="0">
                    <p:tgtEl>
                      <p:spTgt spid="27"/>
                    </p:tgtEl>
                  </p:cond>
                </p:stCondLst>
                <p:endSync evt="end" delay="0">
                  <p:rtn val="all"/>
                </p:endSync>
                <p:childTnLst>
                  <p:par>
                    <p:cTn id="30" fill="hold">
                      <p:stCondLst>
                        <p:cond delay="0"/>
                      </p:stCondLst>
                      <p:childTnLst>
                        <p:par>
                          <p:cTn id="31" fill="hold">
                            <p:stCondLst>
                              <p:cond delay="0"/>
                            </p:stCondLst>
                            <p:childTnLst>
                              <p:par>
                                <p:cTn id="32" presetID="31" presetClass="exit" presetSubtype="0" fill="hold" grpId="0" nodeType="clickEffect">
                                  <p:stCondLst>
                                    <p:cond delay="0"/>
                                  </p:stCondLst>
                                  <p:childTnLst>
                                    <p:anim calcmode="lin" valueType="num">
                                      <p:cBhvr>
                                        <p:cTn id="33" dur="1000"/>
                                        <p:tgtEl>
                                          <p:spTgt spid="27"/>
                                        </p:tgtEl>
                                        <p:attrNameLst>
                                          <p:attrName>ppt_w</p:attrName>
                                        </p:attrNameLst>
                                      </p:cBhvr>
                                      <p:tavLst>
                                        <p:tav tm="0">
                                          <p:val>
                                            <p:strVal val="ppt_w"/>
                                          </p:val>
                                        </p:tav>
                                        <p:tav tm="100000">
                                          <p:val>
                                            <p:fltVal val="0"/>
                                          </p:val>
                                        </p:tav>
                                      </p:tavLst>
                                    </p:anim>
                                    <p:anim calcmode="lin" valueType="num">
                                      <p:cBhvr>
                                        <p:cTn id="34" dur="1000"/>
                                        <p:tgtEl>
                                          <p:spTgt spid="27"/>
                                        </p:tgtEl>
                                        <p:attrNameLst>
                                          <p:attrName>ppt_h</p:attrName>
                                        </p:attrNameLst>
                                      </p:cBhvr>
                                      <p:tavLst>
                                        <p:tav tm="0">
                                          <p:val>
                                            <p:strVal val="ppt_h"/>
                                          </p:val>
                                        </p:tav>
                                        <p:tav tm="100000">
                                          <p:val>
                                            <p:fltVal val="0"/>
                                          </p:val>
                                        </p:tav>
                                      </p:tavLst>
                                    </p:anim>
                                    <p:anim calcmode="lin" valueType="num">
                                      <p:cBhvr>
                                        <p:cTn id="35" dur="1000"/>
                                        <p:tgtEl>
                                          <p:spTgt spid="27"/>
                                        </p:tgtEl>
                                        <p:attrNameLst>
                                          <p:attrName>style.rotation</p:attrName>
                                        </p:attrNameLst>
                                      </p:cBhvr>
                                      <p:tavLst>
                                        <p:tav tm="0">
                                          <p:val>
                                            <p:fltVal val="0"/>
                                          </p:val>
                                        </p:tav>
                                        <p:tav tm="100000">
                                          <p:val>
                                            <p:fltVal val="90"/>
                                          </p:val>
                                        </p:tav>
                                      </p:tavLst>
                                    </p:anim>
                                    <p:animEffect transition="out" filter="fade">
                                      <p:cBhvr>
                                        <p:cTn id="36" dur="1000"/>
                                        <p:tgtEl>
                                          <p:spTgt spid="27"/>
                                        </p:tgtEl>
                                      </p:cBhvr>
                                    </p:animEffect>
                                    <p:set>
                                      <p:cBhvr>
                                        <p:cTn id="37" dur="1" fill="hold">
                                          <p:stCondLst>
                                            <p:cond delay="999"/>
                                          </p:stCondLst>
                                        </p:cTn>
                                        <p:tgtEl>
                                          <p:spTgt spid="27"/>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ting ting.wav"/>
                                        </p:tgtEl>
                                      </p:cMediaNode>
                                    </p:audio>
                                  </p:subTnLst>
                                </p:cTn>
                              </p:par>
                            </p:childTnLst>
                          </p:cTn>
                        </p:par>
                      </p:childTnLst>
                    </p:cTn>
                  </p:par>
                </p:childTnLst>
              </p:cTn>
              <p:nextCondLst>
                <p:cond evt="onClick" delay="0">
                  <p:tgtEl>
                    <p:spTgt spid="27"/>
                  </p:tgtEl>
                </p:cond>
              </p:nextCondLst>
            </p:seq>
            <p:seq concurrent="1" nextAc="seek">
              <p:cTn id="38" restart="whenNotActive" fill="hold" evtFilter="cancelBubble" nodeType="interactiveSeq">
                <p:stCondLst>
                  <p:cond evt="onClick" delay="0">
                    <p:tgtEl>
                      <p:spTgt spid="28"/>
                    </p:tgtEl>
                  </p:cond>
                </p:stCondLst>
                <p:endSync evt="end" delay="0">
                  <p:rtn val="all"/>
                </p:endSync>
                <p:childTnLst>
                  <p:par>
                    <p:cTn id="39" fill="hold">
                      <p:stCondLst>
                        <p:cond delay="0"/>
                      </p:stCondLst>
                      <p:childTnLst>
                        <p:par>
                          <p:cTn id="40" fill="hold">
                            <p:stCondLst>
                              <p:cond delay="0"/>
                            </p:stCondLst>
                            <p:childTnLst>
                              <p:par>
                                <p:cTn id="41" presetID="31" presetClass="exit" presetSubtype="0" fill="hold" grpId="0" nodeType="clickEffect">
                                  <p:stCondLst>
                                    <p:cond delay="0"/>
                                  </p:stCondLst>
                                  <p:childTnLst>
                                    <p:anim calcmode="lin" valueType="num">
                                      <p:cBhvr>
                                        <p:cTn id="42" dur="1000"/>
                                        <p:tgtEl>
                                          <p:spTgt spid="28"/>
                                        </p:tgtEl>
                                        <p:attrNameLst>
                                          <p:attrName>ppt_w</p:attrName>
                                        </p:attrNameLst>
                                      </p:cBhvr>
                                      <p:tavLst>
                                        <p:tav tm="0">
                                          <p:val>
                                            <p:strVal val="ppt_w"/>
                                          </p:val>
                                        </p:tav>
                                        <p:tav tm="100000">
                                          <p:val>
                                            <p:fltVal val="0"/>
                                          </p:val>
                                        </p:tav>
                                      </p:tavLst>
                                    </p:anim>
                                    <p:anim calcmode="lin" valueType="num">
                                      <p:cBhvr>
                                        <p:cTn id="43" dur="1000"/>
                                        <p:tgtEl>
                                          <p:spTgt spid="28"/>
                                        </p:tgtEl>
                                        <p:attrNameLst>
                                          <p:attrName>ppt_h</p:attrName>
                                        </p:attrNameLst>
                                      </p:cBhvr>
                                      <p:tavLst>
                                        <p:tav tm="0">
                                          <p:val>
                                            <p:strVal val="ppt_h"/>
                                          </p:val>
                                        </p:tav>
                                        <p:tav tm="100000">
                                          <p:val>
                                            <p:fltVal val="0"/>
                                          </p:val>
                                        </p:tav>
                                      </p:tavLst>
                                    </p:anim>
                                    <p:anim calcmode="lin" valueType="num">
                                      <p:cBhvr>
                                        <p:cTn id="44" dur="1000"/>
                                        <p:tgtEl>
                                          <p:spTgt spid="28"/>
                                        </p:tgtEl>
                                        <p:attrNameLst>
                                          <p:attrName>style.rotation</p:attrName>
                                        </p:attrNameLst>
                                      </p:cBhvr>
                                      <p:tavLst>
                                        <p:tav tm="0">
                                          <p:val>
                                            <p:fltVal val="0"/>
                                          </p:val>
                                        </p:tav>
                                        <p:tav tm="100000">
                                          <p:val>
                                            <p:fltVal val="90"/>
                                          </p:val>
                                        </p:tav>
                                      </p:tavLst>
                                    </p:anim>
                                    <p:animEffect transition="out" filter="fade">
                                      <p:cBhvr>
                                        <p:cTn id="45" dur="1000"/>
                                        <p:tgtEl>
                                          <p:spTgt spid="28"/>
                                        </p:tgtEl>
                                      </p:cBhvr>
                                    </p:animEffect>
                                    <p:set>
                                      <p:cBhvr>
                                        <p:cTn id="46" dur="1" fill="hold">
                                          <p:stCondLst>
                                            <p:cond delay="999"/>
                                          </p:stCondLst>
                                        </p:cTn>
                                        <p:tgtEl>
                                          <p:spTgt spid="28"/>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ting ting.wav"/>
                                        </p:tgtEl>
                                      </p:cMediaNode>
                                    </p:audio>
                                  </p:subTnLst>
                                </p:cTn>
                              </p:par>
                            </p:childTnLst>
                          </p:cTn>
                        </p:par>
                      </p:childTnLst>
                    </p:cTn>
                  </p:par>
                </p:childTnLst>
              </p:cTn>
              <p:nextCondLst>
                <p:cond evt="onClick" delay="0">
                  <p:tgtEl>
                    <p:spTgt spid="28"/>
                  </p:tgtEl>
                </p:cond>
              </p:nextCondLst>
            </p:seq>
            <p:seq concurrent="1" nextAc="seek">
              <p:cTn id="47" restart="whenNotActive" fill="hold" evtFilter="cancelBubble" nodeType="interactiveSeq">
                <p:stCondLst>
                  <p:cond evt="onClick" delay="0">
                    <p:tgtEl>
                      <p:spTgt spid="29"/>
                    </p:tgtEl>
                  </p:cond>
                </p:stCondLst>
                <p:endSync evt="end" delay="0">
                  <p:rtn val="all"/>
                </p:endSync>
                <p:childTnLst>
                  <p:par>
                    <p:cTn id="48" fill="hold">
                      <p:stCondLst>
                        <p:cond delay="0"/>
                      </p:stCondLst>
                      <p:childTnLst>
                        <p:par>
                          <p:cTn id="49" fill="hold">
                            <p:stCondLst>
                              <p:cond delay="0"/>
                            </p:stCondLst>
                            <p:childTnLst>
                              <p:par>
                                <p:cTn id="50" presetID="31" presetClass="exit" presetSubtype="0" fill="hold" grpId="0" nodeType="clickEffect">
                                  <p:stCondLst>
                                    <p:cond delay="0"/>
                                  </p:stCondLst>
                                  <p:childTnLst>
                                    <p:anim calcmode="lin" valueType="num">
                                      <p:cBhvr>
                                        <p:cTn id="51" dur="1000"/>
                                        <p:tgtEl>
                                          <p:spTgt spid="29"/>
                                        </p:tgtEl>
                                        <p:attrNameLst>
                                          <p:attrName>ppt_w</p:attrName>
                                        </p:attrNameLst>
                                      </p:cBhvr>
                                      <p:tavLst>
                                        <p:tav tm="0">
                                          <p:val>
                                            <p:strVal val="ppt_w"/>
                                          </p:val>
                                        </p:tav>
                                        <p:tav tm="100000">
                                          <p:val>
                                            <p:fltVal val="0"/>
                                          </p:val>
                                        </p:tav>
                                      </p:tavLst>
                                    </p:anim>
                                    <p:anim calcmode="lin" valueType="num">
                                      <p:cBhvr>
                                        <p:cTn id="52" dur="1000"/>
                                        <p:tgtEl>
                                          <p:spTgt spid="29"/>
                                        </p:tgtEl>
                                        <p:attrNameLst>
                                          <p:attrName>ppt_h</p:attrName>
                                        </p:attrNameLst>
                                      </p:cBhvr>
                                      <p:tavLst>
                                        <p:tav tm="0">
                                          <p:val>
                                            <p:strVal val="ppt_h"/>
                                          </p:val>
                                        </p:tav>
                                        <p:tav tm="100000">
                                          <p:val>
                                            <p:fltVal val="0"/>
                                          </p:val>
                                        </p:tav>
                                      </p:tavLst>
                                    </p:anim>
                                    <p:anim calcmode="lin" valueType="num">
                                      <p:cBhvr>
                                        <p:cTn id="53" dur="1000"/>
                                        <p:tgtEl>
                                          <p:spTgt spid="29"/>
                                        </p:tgtEl>
                                        <p:attrNameLst>
                                          <p:attrName>style.rotation</p:attrName>
                                        </p:attrNameLst>
                                      </p:cBhvr>
                                      <p:tavLst>
                                        <p:tav tm="0">
                                          <p:val>
                                            <p:fltVal val="0"/>
                                          </p:val>
                                        </p:tav>
                                        <p:tav tm="100000">
                                          <p:val>
                                            <p:fltVal val="90"/>
                                          </p:val>
                                        </p:tav>
                                      </p:tavLst>
                                    </p:anim>
                                    <p:animEffect transition="out" filter="fade">
                                      <p:cBhvr>
                                        <p:cTn id="54" dur="1000"/>
                                        <p:tgtEl>
                                          <p:spTgt spid="29"/>
                                        </p:tgtEl>
                                      </p:cBhvr>
                                    </p:animEffect>
                                    <p:set>
                                      <p:cBhvr>
                                        <p:cTn id="55" dur="1" fill="hold">
                                          <p:stCondLst>
                                            <p:cond delay="999"/>
                                          </p:stCondLst>
                                        </p:cTn>
                                        <p:tgtEl>
                                          <p:spTgt spid="29"/>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ting ting.wav"/>
                                        </p:tgtEl>
                                      </p:cMediaNode>
                                    </p:audio>
                                  </p:subTnLst>
                                </p:cTn>
                              </p:par>
                            </p:childTnLst>
                          </p:cTn>
                        </p:par>
                      </p:childTnLst>
                    </p:cTn>
                  </p:par>
                </p:childTnLst>
              </p:cTn>
              <p:nextCondLst>
                <p:cond evt="onClick" delay="0">
                  <p:tgtEl>
                    <p:spTgt spid="29"/>
                  </p:tgtEl>
                </p:cond>
              </p:nextCondLst>
            </p:seq>
            <p:seq concurrent="1" nextAc="seek">
              <p:cTn id="56" restart="whenNotActive" fill="hold" evtFilter="cancelBubble" nodeType="interactiveSeq">
                <p:stCondLst>
                  <p:cond evt="onClick" delay="0">
                    <p:tgtEl>
                      <p:spTgt spid="39"/>
                    </p:tgtEl>
                  </p:cond>
                </p:stCondLst>
                <p:endSync evt="end" delay="0">
                  <p:rtn val="all"/>
                </p:endSync>
                <p:childTnLst>
                  <p:par>
                    <p:cTn id="57" fill="hold">
                      <p:stCondLst>
                        <p:cond delay="0"/>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randombar(horizontal)">
                                      <p:cBhvr>
                                        <p:cTn id="61" dur="500"/>
                                        <p:tgtEl>
                                          <p:spTgt spid="33"/>
                                        </p:tgtEl>
                                      </p:cBhvr>
                                    </p:animEffect>
                                  </p:childTnLst>
                                </p:cTn>
                              </p:par>
                            </p:childTnLst>
                          </p:cTn>
                        </p:par>
                      </p:childTnLst>
                    </p:cTn>
                  </p:par>
                  <p:par>
                    <p:cTn id="62" fill="hold">
                      <p:stCondLst>
                        <p:cond delay="indefinite"/>
                      </p:stCondLst>
                      <p:childTnLst>
                        <p:par>
                          <p:cTn id="63" fill="hold">
                            <p:stCondLst>
                              <p:cond delay="0"/>
                            </p:stCondLst>
                            <p:childTnLst>
                              <p:par>
                                <p:cTn id="64" presetID="31" presetClass="exit" presetSubtype="0" fill="hold" grpId="1" nodeType="clickEffect">
                                  <p:stCondLst>
                                    <p:cond delay="0"/>
                                  </p:stCondLst>
                                  <p:childTnLst>
                                    <p:anim calcmode="lin" valueType="num">
                                      <p:cBhvr>
                                        <p:cTn id="65" dur="1000"/>
                                        <p:tgtEl>
                                          <p:spTgt spid="33"/>
                                        </p:tgtEl>
                                        <p:attrNameLst>
                                          <p:attrName>ppt_w</p:attrName>
                                        </p:attrNameLst>
                                      </p:cBhvr>
                                      <p:tavLst>
                                        <p:tav tm="0">
                                          <p:val>
                                            <p:strVal val="ppt_w"/>
                                          </p:val>
                                        </p:tav>
                                        <p:tav tm="100000">
                                          <p:val>
                                            <p:fltVal val="0"/>
                                          </p:val>
                                        </p:tav>
                                      </p:tavLst>
                                    </p:anim>
                                    <p:anim calcmode="lin" valueType="num">
                                      <p:cBhvr>
                                        <p:cTn id="66" dur="1000"/>
                                        <p:tgtEl>
                                          <p:spTgt spid="33"/>
                                        </p:tgtEl>
                                        <p:attrNameLst>
                                          <p:attrName>ppt_h</p:attrName>
                                        </p:attrNameLst>
                                      </p:cBhvr>
                                      <p:tavLst>
                                        <p:tav tm="0">
                                          <p:val>
                                            <p:strVal val="ppt_h"/>
                                          </p:val>
                                        </p:tav>
                                        <p:tav tm="100000">
                                          <p:val>
                                            <p:fltVal val="0"/>
                                          </p:val>
                                        </p:tav>
                                      </p:tavLst>
                                    </p:anim>
                                    <p:anim calcmode="lin" valueType="num">
                                      <p:cBhvr>
                                        <p:cTn id="67" dur="1000"/>
                                        <p:tgtEl>
                                          <p:spTgt spid="33"/>
                                        </p:tgtEl>
                                        <p:attrNameLst>
                                          <p:attrName>style.rotation</p:attrName>
                                        </p:attrNameLst>
                                      </p:cBhvr>
                                      <p:tavLst>
                                        <p:tav tm="0">
                                          <p:val>
                                            <p:fltVal val="0"/>
                                          </p:val>
                                        </p:tav>
                                        <p:tav tm="100000">
                                          <p:val>
                                            <p:fltVal val="90"/>
                                          </p:val>
                                        </p:tav>
                                      </p:tavLst>
                                    </p:anim>
                                    <p:animEffect transition="out" filter="fade">
                                      <p:cBhvr>
                                        <p:cTn id="68" dur="1000"/>
                                        <p:tgtEl>
                                          <p:spTgt spid="33"/>
                                        </p:tgtEl>
                                      </p:cBhvr>
                                    </p:animEffect>
                                    <p:set>
                                      <p:cBhvr>
                                        <p:cTn id="69"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70" restart="whenNotActive" fill="hold" evtFilter="cancelBubble" nodeType="interactiveSeq">
                <p:stCondLst>
                  <p:cond evt="onClick" delay="0">
                    <p:tgtEl>
                      <p:spTgt spid="41"/>
                    </p:tgtEl>
                  </p:cond>
                </p:stCondLst>
                <p:endSync evt="end" delay="0">
                  <p:rtn val="all"/>
                </p:endSync>
                <p:childTnLst>
                  <p:par>
                    <p:cTn id="71" fill="hold">
                      <p:stCondLst>
                        <p:cond delay="0"/>
                      </p:stCondLst>
                      <p:childTnLst>
                        <p:par>
                          <p:cTn id="72" fill="hold">
                            <p:stCondLst>
                              <p:cond delay="0"/>
                            </p:stCondLst>
                            <p:childTnLst>
                              <p:par>
                                <p:cTn id="73" presetID="14" presetClass="entr" presetSubtype="10" fill="hold" grpId="0" nodeType="clickEffect">
                                  <p:stCondLst>
                                    <p:cond delay="0"/>
                                  </p:stCondLst>
                                  <p:childTnLst>
                                    <p:set>
                                      <p:cBhvr>
                                        <p:cTn id="74" dur="1" fill="hold">
                                          <p:stCondLst>
                                            <p:cond delay="0"/>
                                          </p:stCondLst>
                                        </p:cTn>
                                        <p:tgtEl>
                                          <p:spTgt spid="36"/>
                                        </p:tgtEl>
                                        <p:attrNameLst>
                                          <p:attrName>style.visibility</p:attrName>
                                        </p:attrNameLst>
                                      </p:cBhvr>
                                      <p:to>
                                        <p:strVal val="visible"/>
                                      </p:to>
                                    </p:set>
                                    <p:animEffect transition="in" filter="randombar(horizontal)">
                                      <p:cBhvr>
                                        <p:cTn id="75" dur="500"/>
                                        <p:tgtEl>
                                          <p:spTgt spid="36"/>
                                        </p:tgtEl>
                                      </p:cBhvr>
                                    </p:animEffect>
                                  </p:childTnLst>
                                </p:cTn>
                              </p:par>
                            </p:childTnLst>
                          </p:cTn>
                        </p:par>
                      </p:childTnLst>
                    </p:cTn>
                  </p:par>
                  <p:par>
                    <p:cTn id="76" fill="hold">
                      <p:stCondLst>
                        <p:cond delay="indefinite"/>
                      </p:stCondLst>
                      <p:childTnLst>
                        <p:par>
                          <p:cTn id="77" fill="hold">
                            <p:stCondLst>
                              <p:cond delay="0"/>
                            </p:stCondLst>
                            <p:childTnLst>
                              <p:par>
                                <p:cTn id="78" presetID="31" presetClass="exit" presetSubtype="0" fill="hold" grpId="1" nodeType="clickEffect">
                                  <p:stCondLst>
                                    <p:cond delay="0"/>
                                  </p:stCondLst>
                                  <p:childTnLst>
                                    <p:anim calcmode="lin" valueType="num">
                                      <p:cBhvr>
                                        <p:cTn id="79" dur="1000"/>
                                        <p:tgtEl>
                                          <p:spTgt spid="36"/>
                                        </p:tgtEl>
                                        <p:attrNameLst>
                                          <p:attrName>ppt_w</p:attrName>
                                        </p:attrNameLst>
                                      </p:cBhvr>
                                      <p:tavLst>
                                        <p:tav tm="0">
                                          <p:val>
                                            <p:strVal val="ppt_w"/>
                                          </p:val>
                                        </p:tav>
                                        <p:tav tm="100000">
                                          <p:val>
                                            <p:fltVal val="0"/>
                                          </p:val>
                                        </p:tav>
                                      </p:tavLst>
                                    </p:anim>
                                    <p:anim calcmode="lin" valueType="num">
                                      <p:cBhvr>
                                        <p:cTn id="80" dur="1000"/>
                                        <p:tgtEl>
                                          <p:spTgt spid="36"/>
                                        </p:tgtEl>
                                        <p:attrNameLst>
                                          <p:attrName>ppt_h</p:attrName>
                                        </p:attrNameLst>
                                      </p:cBhvr>
                                      <p:tavLst>
                                        <p:tav tm="0">
                                          <p:val>
                                            <p:strVal val="ppt_h"/>
                                          </p:val>
                                        </p:tav>
                                        <p:tav tm="100000">
                                          <p:val>
                                            <p:fltVal val="0"/>
                                          </p:val>
                                        </p:tav>
                                      </p:tavLst>
                                    </p:anim>
                                    <p:anim calcmode="lin" valueType="num">
                                      <p:cBhvr>
                                        <p:cTn id="81" dur="1000"/>
                                        <p:tgtEl>
                                          <p:spTgt spid="36"/>
                                        </p:tgtEl>
                                        <p:attrNameLst>
                                          <p:attrName>style.rotation</p:attrName>
                                        </p:attrNameLst>
                                      </p:cBhvr>
                                      <p:tavLst>
                                        <p:tav tm="0">
                                          <p:val>
                                            <p:fltVal val="0"/>
                                          </p:val>
                                        </p:tav>
                                        <p:tav tm="100000">
                                          <p:val>
                                            <p:fltVal val="90"/>
                                          </p:val>
                                        </p:tav>
                                      </p:tavLst>
                                    </p:anim>
                                    <p:animEffect transition="out" filter="fade">
                                      <p:cBhvr>
                                        <p:cTn id="82" dur="1000"/>
                                        <p:tgtEl>
                                          <p:spTgt spid="36"/>
                                        </p:tgtEl>
                                      </p:cBhvr>
                                    </p:animEffect>
                                    <p:set>
                                      <p:cBhvr>
                                        <p:cTn id="83" dur="1" fill="hold">
                                          <p:stCondLst>
                                            <p:cond delay="9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84" restart="whenNotActive" fill="hold" evtFilter="cancelBubble" nodeType="interactiveSeq">
                <p:stCondLst>
                  <p:cond evt="onClick" delay="0">
                    <p:tgtEl>
                      <p:spTgt spid="40"/>
                    </p:tgtEl>
                  </p:cond>
                </p:stCondLst>
                <p:endSync evt="end" delay="0">
                  <p:rtn val="all"/>
                </p:endSync>
                <p:childTnLst>
                  <p:par>
                    <p:cTn id="85" fill="hold">
                      <p:stCondLst>
                        <p:cond delay="0"/>
                      </p:stCondLst>
                      <p:childTnLst>
                        <p:par>
                          <p:cTn id="86" fill="hold">
                            <p:stCondLst>
                              <p:cond delay="0"/>
                            </p:stCondLst>
                            <p:childTnLst>
                              <p:par>
                                <p:cTn id="87" presetID="14" presetClass="entr" presetSubtype="10" fill="hold" grpId="0" nodeType="clickEffect">
                                  <p:stCondLst>
                                    <p:cond delay="0"/>
                                  </p:stCondLst>
                                  <p:childTnLst>
                                    <p:set>
                                      <p:cBhvr>
                                        <p:cTn id="88" dur="1" fill="hold">
                                          <p:stCondLst>
                                            <p:cond delay="0"/>
                                          </p:stCondLst>
                                        </p:cTn>
                                        <p:tgtEl>
                                          <p:spTgt spid="37"/>
                                        </p:tgtEl>
                                        <p:attrNameLst>
                                          <p:attrName>style.visibility</p:attrName>
                                        </p:attrNameLst>
                                      </p:cBhvr>
                                      <p:to>
                                        <p:strVal val="visible"/>
                                      </p:to>
                                    </p:set>
                                    <p:animEffect transition="in" filter="randombar(horizontal)">
                                      <p:cBhvr>
                                        <p:cTn id="89" dur="500"/>
                                        <p:tgtEl>
                                          <p:spTgt spid="37"/>
                                        </p:tgtEl>
                                      </p:cBhvr>
                                    </p:animEffect>
                                  </p:childTnLst>
                                </p:cTn>
                              </p:par>
                            </p:childTnLst>
                          </p:cTn>
                        </p:par>
                      </p:childTnLst>
                    </p:cTn>
                  </p:par>
                  <p:par>
                    <p:cTn id="90" fill="hold">
                      <p:stCondLst>
                        <p:cond delay="indefinite"/>
                      </p:stCondLst>
                      <p:childTnLst>
                        <p:par>
                          <p:cTn id="91" fill="hold">
                            <p:stCondLst>
                              <p:cond delay="0"/>
                            </p:stCondLst>
                            <p:childTnLst>
                              <p:par>
                                <p:cTn id="92" presetID="31" presetClass="exit" presetSubtype="0" fill="hold" grpId="1" nodeType="clickEffect">
                                  <p:stCondLst>
                                    <p:cond delay="0"/>
                                  </p:stCondLst>
                                  <p:childTnLst>
                                    <p:anim calcmode="lin" valueType="num">
                                      <p:cBhvr>
                                        <p:cTn id="93" dur="1000"/>
                                        <p:tgtEl>
                                          <p:spTgt spid="37"/>
                                        </p:tgtEl>
                                        <p:attrNameLst>
                                          <p:attrName>ppt_w</p:attrName>
                                        </p:attrNameLst>
                                      </p:cBhvr>
                                      <p:tavLst>
                                        <p:tav tm="0">
                                          <p:val>
                                            <p:strVal val="ppt_w"/>
                                          </p:val>
                                        </p:tav>
                                        <p:tav tm="100000">
                                          <p:val>
                                            <p:fltVal val="0"/>
                                          </p:val>
                                        </p:tav>
                                      </p:tavLst>
                                    </p:anim>
                                    <p:anim calcmode="lin" valueType="num">
                                      <p:cBhvr>
                                        <p:cTn id="94" dur="1000"/>
                                        <p:tgtEl>
                                          <p:spTgt spid="37"/>
                                        </p:tgtEl>
                                        <p:attrNameLst>
                                          <p:attrName>ppt_h</p:attrName>
                                        </p:attrNameLst>
                                      </p:cBhvr>
                                      <p:tavLst>
                                        <p:tav tm="0">
                                          <p:val>
                                            <p:strVal val="ppt_h"/>
                                          </p:val>
                                        </p:tav>
                                        <p:tav tm="100000">
                                          <p:val>
                                            <p:fltVal val="0"/>
                                          </p:val>
                                        </p:tav>
                                      </p:tavLst>
                                    </p:anim>
                                    <p:anim calcmode="lin" valueType="num">
                                      <p:cBhvr>
                                        <p:cTn id="95" dur="1000"/>
                                        <p:tgtEl>
                                          <p:spTgt spid="37"/>
                                        </p:tgtEl>
                                        <p:attrNameLst>
                                          <p:attrName>style.rotation</p:attrName>
                                        </p:attrNameLst>
                                      </p:cBhvr>
                                      <p:tavLst>
                                        <p:tav tm="0">
                                          <p:val>
                                            <p:fltVal val="0"/>
                                          </p:val>
                                        </p:tav>
                                        <p:tav tm="100000">
                                          <p:val>
                                            <p:fltVal val="90"/>
                                          </p:val>
                                        </p:tav>
                                      </p:tavLst>
                                    </p:anim>
                                    <p:animEffect transition="out" filter="fade">
                                      <p:cBhvr>
                                        <p:cTn id="96" dur="1000"/>
                                        <p:tgtEl>
                                          <p:spTgt spid="37"/>
                                        </p:tgtEl>
                                      </p:cBhvr>
                                    </p:animEffect>
                                    <p:set>
                                      <p:cBhvr>
                                        <p:cTn id="97" dur="1" fill="hold">
                                          <p:stCondLst>
                                            <p:cond delay="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98" restart="whenNotActive" fill="hold" evtFilter="cancelBubble" nodeType="interactiveSeq">
                <p:stCondLst>
                  <p:cond evt="onClick" delay="0">
                    <p:tgtEl>
                      <p:spTgt spid="43"/>
                    </p:tgtEl>
                  </p:cond>
                </p:stCondLst>
                <p:endSync evt="end" delay="0">
                  <p:rtn val="all"/>
                </p:endSync>
                <p:childTnLst>
                  <p:par>
                    <p:cTn id="99" fill="hold">
                      <p:stCondLst>
                        <p:cond delay="0"/>
                      </p:stCondLst>
                      <p:childTnLst>
                        <p:par>
                          <p:cTn id="100" fill="hold">
                            <p:stCondLst>
                              <p:cond delay="0"/>
                            </p:stCondLst>
                            <p:childTnLst>
                              <p:par>
                                <p:cTn id="101" presetID="14" presetClass="entr" presetSubtype="10" fill="hold" grpId="0" nodeType="clickEffect">
                                  <p:stCondLst>
                                    <p:cond delay="0"/>
                                  </p:stCondLst>
                                  <p:childTnLst>
                                    <p:set>
                                      <p:cBhvr>
                                        <p:cTn id="102" dur="1" fill="hold">
                                          <p:stCondLst>
                                            <p:cond delay="0"/>
                                          </p:stCondLst>
                                        </p:cTn>
                                        <p:tgtEl>
                                          <p:spTgt spid="38"/>
                                        </p:tgtEl>
                                        <p:attrNameLst>
                                          <p:attrName>style.visibility</p:attrName>
                                        </p:attrNameLst>
                                      </p:cBhvr>
                                      <p:to>
                                        <p:strVal val="visible"/>
                                      </p:to>
                                    </p:set>
                                    <p:animEffect transition="in" filter="randombar(horizontal)">
                                      <p:cBhvr>
                                        <p:cTn id="103" dur="500"/>
                                        <p:tgtEl>
                                          <p:spTgt spid="38"/>
                                        </p:tgtEl>
                                      </p:cBhvr>
                                    </p:animEffect>
                                  </p:childTnLst>
                                </p:cTn>
                              </p:par>
                            </p:childTnLst>
                          </p:cTn>
                        </p:par>
                      </p:childTnLst>
                    </p:cTn>
                  </p:par>
                  <p:par>
                    <p:cTn id="104" fill="hold">
                      <p:stCondLst>
                        <p:cond delay="indefinite"/>
                      </p:stCondLst>
                      <p:childTnLst>
                        <p:par>
                          <p:cTn id="105" fill="hold">
                            <p:stCondLst>
                              <p:cond delay="0"/>
                            </p:stCondLst>
                            <p:childTnLst>
                              <p:par>
                                <p:cTn id="106" presetID="31" presetClass="exit" presetSubtype="0" fill="hold" grpId="1" nodeType="clickEffect">
                                  <p:stCondLst>
                                    <p:cond delay="0"/>
                                  </p:stCondLst>
                                  <p:childTnLst>
                                    <p:anim calcmode="lin" valueType="num">
                                      <p:cBhvr>
                                        <p:cTn id="107" dur="1000"/>
                                        <p:tgtEl>
                                          <p:spTgt spid="38"/>
                                        </p:tgtEl>
                                        <p:attrNameLst>
                                          <p:attrName>ppt_w</p:attrName>
                                        </p:attrNameLst>
                                      </p:cBhvr>
                                      <p:tavLst>
                                        <p:tav tm="0">
                                          <p:val>
                                            <p:strVal val="ppt_w"/>
                                          </p:val>
                                        </p:tav>
                                        <p:tav tm="100000">
                                          <p:val>
                                            <p:fltVal val="0"/>
                                          </p:val>
                                        </p:tav>
                                      </p:tavLst>
                                    </p:anim>
                                    <p:anim calcmode="lin" valueType="num">
                                      <p:cBhvr>
                                        <p:cTn id="108" dur="1000"/>
                                        <p:tgtEl>
                                          <p:spTgt spid="38"/>
                                        </p:tgtEl>
                                        <p:attrNameLst>
                                          <p:attrName>ppt_h</p:attrName>
                                        </p:attrNameLst>
                                      </p:cBhvr>
                                      <p:tavLst>
                                        <p:tav tm="0">
                                          <p:val>
                                            <p:strVal val="ppt_h"/>
                                          </p:val>
                                        </p:tav>
                                        <p:tav tm="100000">
                                          <p:val>
                                            <p:fltVal val="0"/>
                                          </p:val>
                                        </p:tav>
                                      </p:tavLst>
                                    </p:anim>
                                    <p:anim calcmode="lin" valueType="num">
                                      <p:cBhvr>
                                        <p:cTn id="109" dur="1000"/>
                                        <p:tgtEl>
                                          <p:spTgt spid="38"/>
                                        </p:tgtEl>
                                        <p:attrNameLst>
                                          <p:attrName>style.rotation</p:attrName>
                                        </p:attrNameLst>
                                      </p:cBhvr>
                                      <p:tavLst>
                                        <p:tav tm="0">
                                          <p:val>
                                            <p:fltVal val="0"/>
                                          </p:val>
                                        </p:tav>
                                        <p:tav tm="100000">
                                          <p:val>
                                            <p:fltVal val="90"/>
                                          </p:val>
                                        </p:tav>
                                      </p:tavLst>
                                    </p:anim>
                                    <p:animEffect transition="out" filter="fade">
                                      <p:cBhvr>
                                        <p:cTn id="110" dur="1000"/>
                                        <p:tgtEl>
                                          <p:spTgt spid="38"/>
                                        </p:tgtEl>
                                      </p:cBhvr>
                                    </p:animEffect>
                                    <p:set>
                                      <p:cBhvr>
                                        <p:cTn id="111" dur="1" fill="hold">
                                          <p:stCondLst>
                                            <p:cond delay="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112" restart="whenNotActive" fill="hold" evtFilter="cancelBubble" nodeType="interactiveSeq">
                <p:stCondLst>
                  <p:cond evt="onClick" delay="0">
                    <p:tgtEl>
                      <p:spTgt spid="44"/>
                    </p:tgtEl>
                  </p:cond>
                </p:stCondLst>
                <p:endSync evt="end" delay="0">
                  <p:rtn val="all"/>
                </p:endSync>
                <p:childTnLst>
                  <p:par>
                    <p:cTn id="113" fill="hold">
                      <p:stCondLst>
                        <p:cond delay="0"/>
                      </p:stCondLst>
                      <p:childTnLst>
                        <p:par>
                          <p:cTn id="114" fill="hold">
                            <p:stCondLst>
                              <p:cond delay="0"/>
                            </p:stCondLst>
                            <p:childTnLst>
                              <p:par>
                                <p:cTn id="115" presetID="14" presetClass="entr" presetSubtype="10" fill="hold" grpId="0" nodeType="clickEffect">
                                  <p:stCondLst>
                                    <p:cond delay="0"/>
                                  </p:stCondLst>
                                  <p:childTnLst>
                                    <p:set>
                                      <p:cBhvr>
                                        <p:cTn id="116" dur="1" fill="hold">
                                          <p:stCondLst>
                                            <p:cond delay="0"/>
                                          </p:stCondLst>
                                        </p:cTn>
                                        <p:tgtEl>
                                          <p:spTgt spid="35"/>
                                        </p:tgtEl>
                                        <p:attrNameLst>
                                          <p:attrName>style.visibility</p:attrName>
                                        </p:attrNameLst>
                                      </p:cBhvr>
                                      <p:to>
                                        <p:strVal val="visible"/>
                                      </p:to>
                                    </p:set>
                                    <p:animEffect transition="in" filter="randombar(horizontal)">
                                      <p:cBhvr>
                                        <p:cTn id="117" dur="500"/>
                                        <p:tgtEl>
                                          <p:spTgt spid="35"/>
                                        </p:tgtEl>
                                      </p:cBhvr>
                                    </p:animEffect>
                                  </p:childTnLst>
                                </p:cTn>
                              </p:par>
                            </p:childTnLst>
                          </p:cTn>
                        </p:par>
                      </p:childTnLst>
                    </p:cTn>
                  </p:par>
                  <p:par>
                    <p:cTn id="118" fill="hold">
                      <p:stCondLst>
                        <p:cond delay="indefinite"/>
                      </p:stCondLst>
                      <p:childTnLst>
                        <p:par>
                          <p:cTn id="119" fill="hold">
                            <p:stCondLst>
                              <p:cond delay="0"/>
                            </p:stCondLst>
                            <p:childTnLst>
                              <p:par>
                                <p:cTn id="120" presetID="31" presetClass="exit" presetSubtype="0" fill="hold" grpId="1" nodeType="clickEffect">
                                  <p:stCondLst>
                                    <p:cond delay="0"/>
                                  </p:stCondLst>
                                  <p:childTnLst>
                                    <p:anim calcmode="lin" valueType="num">
                                      <p:cBhvr>
                                        <p:cTn id="121" dur="1000"/>
                                        <p:tgtEl>
                                          <p:spTgt spid="35"/>
                                        </p:tgtEl>
                                        <p:attrNameLst>
                                          <p:attrName>ppt_w</p:attrName>
                                        </p:attrNameLst>
                                      </p:cBhvr>
                                      <p:tavLst>
                                        <p:tav tm="0">
                                          <p:val>
                                            <p:strVal val="ppt_w"/>
                                          </p:val>
                                        </p:tav>
                                        <p:tav tm="100000">
                                          <p:val>
                                            <p:fltVal val="0"/>
                                          </p:val>
                                        </p:tav>
                                      </p:tavLst>
                                    </p:anim>
                                    <p:anim calcmode="lin" valueType="num">
                                      <p:cBhvr>
                                        <p:cTn id="122" dur="1000"/>
                                        <p:tgtEl>
                                          <p:spTgt spid="35"/>
                                        </p:tgtEl>
                                        <p:attrNameLst>
                                          <p:attrName>ppt_h</p:attrName>
                                        </p:attrNameLst>
                                      </p:cBhvr>
                                      <p:tavLst>
                                        <p:tav tm="0">
                                          <p:val>
                                            <p:strVal val="ppt_h"/>
                                          </p:val>
                                        </p:tav>
                                        <p:tav tm="100000">
                                          <p:val>
                                            <p:fltVal val="0"/>
                                          </p:val>
                                        </p:tav>
                                      </p:tavLst>
                                    </p:anim>
                                    <p:anim calcmode="lin" valueType="num">
                                      <p:cBhvr>
                                        <p:cTn id="123" dur="1000"/>
                                        <p:tgtEl>
                                          <p:spTgt spid="35"/>
                                        </p:tgtEl>
                                        <p:attrNameLst>
                                          <p:attrName>style.rotation</p:attrName>
                                        </p:attrNameLst>
                                      </p:cBhvr>
                                      <p:tavLst>
                                        <p:tav tm="0">
                                          <p:val>
                                            <p:fltVal val="0"/>
                                          </p:val>
                                        </p:tav>
                                        <p:tav tm="100000">
                                          <p:val>
                                            <p:fltVal val="90"/>
                                          </p:val>
                                        </p:tav>
                                      </p:tavLst>
                                    </p:anim>
                                    <p:animEffect transition="out" filter="fade">
                                      <p:cBhvr>
                                        <p:cTn id="124" dur="1000"/>
                                        <p:tgtEl>
                                          <p:spTgt spid="35"/>
                                        </p:tgtEl>
                                      </p:cBhvr>
                                    </p:animEffect>
                                    <p:set>
                                      <p:cBhvr>
                                        <p:cTn id="125"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26" restart="whenNotActive" fill="hold" evtFilter="cancelBubble" nodeType="interactiveSeq">
                <p:stCondLst>
                  <p:cond evt="onClick" delay="0">
                    <p:tgtEl>
                      <p:spTgt spid="42"/>
                    </p:tgtEl>
                  </p:cond>
                </p:stCondLst>
                <p:endSync evt="end" delay="0">
                  <p:rtn val="all"/>
                </p:endSync>
                <p:childTnLst>
                  <p:par>
                    <p:cTn id="127" fill="hold">
                      <p:stCondLst>
                        <p:cond delay="0"/>
                      </p:stCondLst>
                      <p:childTnLst>
                        <p:par>
                          <p:cTn id="128" fill="hold">
                            <p:stCondLst>
                              <p:cond delay="0"/>
                            </p:stCondLst>
                            <p:childTnLst>
                              <p:par>
                                <p:cTn id="129" presetID="14" presetClass="entr" presetSubtype="10" fill="hold" grpId="0" nodeType="clickEffect">
                                  <p:stCondLst>
                                    <p:cond delay="0"/>
                                  </p:stCondLst>
                                  <p:childTnLst>
                                    <p:set>
                                      <p:cBhvr>
                                        <p:cTn id="130" dur="1" fill="hold">
                                          <p:stCondLst>
                                            <p:cond delay="0"/>
                                          </p:stCondLst>
                                        </p:cTn>
                                        <p:tgtEl>
                                          <p:spTgt spid="34"/>
                                        </p:tgtEl>
                                        <p:attrNameLst>
                                          <p:attrName>style.visibility</p:attrName>
                                        </p:attrNameLst>
                                      </p:cBhvr>
                                      <p:to>
                                        <p:strVal val="visible"/>
                                      </p:to>
                                    </p:set>
                                    <p:animEffect transition="in" filter="randombar(horizontal)">
                                      <p:cBhvr>
                                        <p:cTn id="131" dur="500"/>
                                        <p:tgtEl>
                                          <p:spTgt spid="34"/>
                                        </p:tgtEl>
                                      </p:cBhvr>
                                    </p:animEffect>
                                  </p:childTnLst>
                                </p:cTn>
                              </p:par>
                            </p:childTnLst>
                          </p:cTn>
                        </p:par>
                      </p:childTnLst>
                    </p:cTn>
                  </p:par>
                  <p:par>
                    <p:cTn id="132" fill="hold">
                      <p:stCondLst>
                        <p:cond delay="indefinite"/>
                      </p:stCondLst>
                      <p:childTnLst>
                        <p:par>
                          <p:cTn id="133" fill="hold">
                            <p:stCondLst>
                              <p:cond delay="0"/>
                            </p:stCondLst>
                            <p:childTnLst>
                              <p:par>
                                <p:cTn id="134" presetID="31" presetClass="exit" presetSubtype="0" fill="hold" grpId="1" nodeType="clickEffect">
                                  <p:stCondLst>
                                    <p:cond delay="0"/>
                                  </p:stCondLst>
                                  <p:childTnLst>
                                    <p:anim calcmode="lin" valueType="num">
                                      <p:cBhvr>
                                        <p:cTn id="135" dur="1000"/>
                                        <p:tgtEl>
                                          <p:spTgt spid="34"/>
                                        </p:tgtEl>
                                        <p:attrNameLst>
                                          <p:attrName>ppt_w</p:attrName>
                                        </p:attrNameLst>
                                      </p:cBhvr>
                                      <p:tavLst>
                                        <p:tav tm="0">
                                          <p:val>
                                            <p:strVal val="ppt_w"/>
                                          </p:val>
                                        </p:tav>
                                        <p:tav tm="100000">
                                          <p:val>
                                            <p:fltVal val="0"/>
                                          </p:val>
                                        </p:tav>
                                      </p:tavLst>
                                    </p:anim>
                                    <p:anim calcmode="lin" valueType="num">
                                      <p:cBhvr>
                                        <p:cTn id="136" dur="1000"/>
                                        <p:tgtEl>
                                          <p:spTgt spid="34"/>
                                        </p:tgtEl>
                                        <p:attrNameLst>
                                          <p:attrName>ppt_h</p:attrName>
                                        </p:attrNameLst>
                                      </p:cBhvr>
                                      <p:tavLst>
                                        <p:tav tm="0">
                                          <p:val>
                                            <p:strVal val="ppt_h"/>
                                          </p:val>
                                        </p:tav>
                                        <p:tav tm="100000">
                                          <p:val>
                                            <p:fltVal val="0"/>
                                          </p:val>
                                        </p:tav>
                                      </p:tavLst>
                                    </p:anim>
                                    <p:anim calcmode="lin" valueType="num">
                                      <p:cBhvr>
                                        <p:cTn id="137" dur="1000"/>
                                        <p:tgtEl>
                                          <p:spTgt spid="34"/>
                                        </p:tgtEl>
                                        <p:attrNameLst>
                                          <p:attrName>style.rotation</p:attrName>
                                        </p:attrNameLst>
                                      </p:cBhvr>
                                      <p:tavLst>
                                        <p:tav tm="0">
                                          <p:val>
                                            <p:fltVal val="0"/>
                                          </p:val>
                                        </p:tav>
                                        <p:tav tm="100000">
                                          <p:val>
                                            <p:fltVal val="90"/>
                                          </p:val>
                                        </p:tav>
                                      </p:tavLst>
                                    </p:anim>
                                    <p:animEffect transition="out" filter="fade">
                                      <p:cBhvr>
                                        <p:cTn id="138" dur="1000"/>
                                        <p:tgtEl>
                                          <p:spTgt spid="34"/>
                                        </p:tgtEl>
                                      </p:cBhvr>
                                    </p:animEffect>
                                    <p:set>
                                      <p:cBhvr>
                                        <p:cTn id="139" dur="1" fill="hold">
                                          <p:stCondLst>
                                            <p:cond delay="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42"/>
                  </p:tgtEl>
                </p:cond>
              </p:nextCondLst>
            </p:seq>
          </p:childTnLst>
        </p:cTn>
      </p:par>
    </p:tnLst>
    <p:bldLst>
      <p:bldP spid="36" grpId="0" animBg="1"/>
      <p:bldP spid="36" grpId="1" animBg="1"/>
      <p:bldP spid="37" grpId="0" animBg="1"/>
      <p:bldP spid="37" grpId="1" animBg="1"/>
      <p:bldP spid="38" grpId="0" animBg="1"/>
      <p:bldP spid="38" grpId="1" animBg="1"/>
      <p:bldP spid="33" grpId="0" animBg="1"/>
      <p:bldP spid="33" grpId="1" animBg="1"/>
      <p:bldP spid="34" grpId="0" animBg="1"/>
      <p:bldP spid="34" grpId="1" animBg="1"/>
      <p:bldP spid="35" grpId="0" animBg="1"/>
      <p:bldP spid="35" grpId="1" animBg="1"/>
      <p:bldP spid="27" grpId="0" animBg="1"/>
      <p:bldP spid="28" grpId="0" animBg="1"/>
      <p:bldP spid="29" grpId="0" animBg="1"/>
      <p:bldP spid="30" grpId="0" animBg="1"/>
      <p:bldP spid="31" grpId="0" animBg="1"/>
      <p:bldP spid="3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背景图案&#10;&#10;描述已自动生成">
            <a:extLst>
              <a:ext uri="{FF2B5EF4-FFF2-40B4-BE49-F238E27FC236}">
                <a16:creationId xmlns:a16="http://schemas.microsoft.com/office/drawing/2014/main" id="{9B432D2E-B8C0-4020-B282-DE5ADED7F4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图片 20">
            <a:extLst>
              <a:ext uri="{FF2B5EF4-FFF2-40B4-BE49-F238E27FC236}">
                <a16:creationId xmlns:a16="http://schemas.microsoft.com/office/drawing/2014/main" id="{8DAD9BAE-D73A-4B32-A6F9-6B7A5B9273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5347265"/>
          </a:xfrm>
          <a:prstGeom prst="rect">
            <a:avLst/>
          </a:prstGeom>
        </p:spPr>
      </p:pic>
      <p:pic>
        <p:nvPicPr>
          <p:cNvPr id="4" name="图片 3">
            <a:extLst>
              <a:ext uri="{FF2B5EF4-FFF2-40B4-BE49-F238E27FC236}">
                <a16:creationId xmlns:a16="http://schemas.microsoft.com/office/drawing/2014/main" id="{1C4287A4-9A51-4913-B293-EBF389B532FF}"/>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59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92688" y="575228"/>
            <a:ext cx="9955483" cy="5972086"/>
          </a:xfrm>
          <a:prstGeom prst="rect">
            <a:avLst/>
          </a:prstGeom>
        </p:spPr>
      </p:pic>
      <p:pic>
        <p:nvPicPr>
          <p:cNvPr id="15" name="图片 14">
            <a:extLst>
              <a:ext uri="{FF2B5EF4-FFF2-40B4-BE49-F238E27FC236}">
                <a16:creationId xmlns:a16="http://schemas.microsoft.com/office/drawing/2014/main" id="{835B81E9-A57C-4C69-AFEE-976A8B26F8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57390" y="1534589"/>
            <a:ext cx="1079488" cy="2195512"/>
          </a:xfrm>
          <a:prstGeom prst="rect">
            <a:avLst/>
          </a:prstGeom>
        </p:spPr>
      </p:pic>
      <p:pic>
        <p:nvPicPr>
          <p:cNvPr id="17" name="图片 16">
            <a:extLst>
              <a:ext uri="{FF2B5EF4-FFF2-40B4-BE49-F238E27FC236}">
                <a16:creationId xmlns:a16="http://schemas.microsoft.com/office/drawing/2014/main" id="{8E132414-F48A-4F74-8C03-8934F1EA789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57027" y="526797"/>
            <a:ext cx="1197479" cy="2171700"/>
          </a:xfrm>
          <a:prstGeom prst="rect">
            <a:avLst/>
          </a:prstGeom>
        </p:spPr>
      </p:pic>
      <p:pic>
        <p:nvPicPr>
          <p:cNvPr id="22" name="图片 21" descr="图片包含 徽标&#10;&#10;描述已自动生成">
            <a:extLst>
              <a:ext uri="{FF2B5EF4-FFF2-40B4-BE49-F238E27FC236}">
                <a16:creationId xmlns:a16="http://schemas.microsoft.com/office/drawing/2014/main" id="{91846576-904F-4B31-94A4-B02C28AA6D8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30075">
            <a:off x="9749914" y="256745"/>
            <a:ext cx="1925502" cy="1770833"/>
          </a:xfrm>
          <a:prstGeom prst="rect">
            <a:avLst/>
          </a:prstGeom>
        </p:spPr>
      </p:pic>
      <p:pic>
        <p:nvPicPr>
          <p:cNvPr id="2" name="图片 1"/>
          <p:cNvPicPr>
            <a:picLocks noChangeAspect="1"/>
          </p:cNvPicPr>
          <p:nvPr/>
        </p:nvPicPr>
        <p:blipFill rotWithShape="1">
          <a:blip r:embed="rId9" cstate="print">
            <a:extLst>
              <a:ext uri="{28A0092B-C50C-407E-A947-70E740481C1C}">
                <a14:useLocalDpi xmlns:a14="http://schemas.microsoft.com/office/drawing/2010/main" val="0"/>
              </a:ext>
            </a:extLst>
          </a:blip>
          <a:srcRect l="9487" r="11477"/>
          <a:stretch/>
        </p:blipFill>
        <p:spPr>
          <a:xfrm flipH="1">
            <a:off x="152229" y="3192823"/>
            <a:ext cx="2718287" cy="3572016"/>
          </a:xfrm>
          <a:prstGeom prst="rect">
            <a:avLst/>
          </a:prstGeom>
        </p:spPr>
      </p:pic>
      <p:pic>
        <p:nvPicPr>
          <p:cNvPr id="5" name="图片 4"/>
          <p:cNvPicPr>
            <a:picLocks noChangeAspect="1"/>
          </p:cNvPicPr>
          <p:nvPr/>
        </p:nvPicPr>
        <p:blipFill rotWithShape="1">
          <a:blip r:embed="rId10" cstate="print">
            <a:extLst>
              <a:ext uri="{28A0092B-C50C-407E-A947-70E740481C1C}">
                <a14:useLocalDpi xmlns:a14="http://schemas.microsoft.com/office/drawing/2010/main" val="0"/>
              </a:ext>
            </a:extLst>
          </a:blip>
          <a:srcRect t="18031" r="3687" b="9085"/>
          <a:stretch/>
        </p:blipFill>
        <p:spPr>
          <a:xfrm>
            <a:off x="8184864" y="3083690"/>
            <a:ext cx="4021650" cy="3721997"/>
          </a:xfrm>
          <a:prstGeom prst="rect">
            <a:avLst/>
          </a:prstGeom>
        </p:spPr>
      </p:pic>
      <p:pic>
        <p:nvPicPr>
          <p:cNvPr id="8" name="Picture 7">
            <a:extLst>
              <a:ext uri="{FF2B5EF4-FFF2-40B4-BE49-F238E27FC236}">
                <a16:creationId xmlns:a16="http://schemas.microsoft.com/office/drawing/2014/main" id="{95F661B6-0E57-3D53-A175-4D8552EE0A5B}"/>
              </a:ext>
            </a:extLst>
          </p:cNvPr>
          <p:cNvPicPr>
            <a:picLocks noChangeAspect="1"/>
          </p:cNvPicPr>
          <p:nvPr/>
        </p:nvPicPr>
        <p:blipFill>
          <a:blip r:embed="rId11"/>
          <a:stretch>
            <a:fillRect/>
          </a:stretch>
        </p:blipFill>
        <p:spPr>
          <a:xfrm>
            <a:off x="3635062" y="0"/>
            <a:ext cx="4291956" cy="1713124"/>
          </a:xfrm>
          <a:prstGeom prst="rect">
            <a:avLst/>
          </a:prstGeom>
        </p:spPr>
      </p:pic>
      <p:pic>
        <p:nvPicPr>
          <p:cNvPr id="9" name="Picture 8">
            <a:extLst>
              <a:ext uri="{FF2B5EF4-FFF2-40B4-BE49-F238E27FC236}">
                <a16:creationId xmlns:a16="http://schemas.microsoft.com/office/drawing/2014/main" id="{1C706B50-AA64-E7D2-A289-910A24235EAA}"/>
              </a:ext>
            </a:extLst>
          </p:cNvPr>
          <p:cNvPicPr>
            <a:picLocks noChangeAspect="1"/>
          </p:cNvPicPr>
          <p:nvPr/>
        </p:nvPicPr>
        <p:blipFill>
          <a:blip r:embed="rId12"/>
          <a:stretch>
            <a:fillRect/>
          </a:stretch>
        </p:blipFill>
        <p:spPr>
          <a:xfrm>
            <a:off x="2270435" y="1667307"/>
            <a:ext cx="6943946" cy="3359187"/>
          </a:xfrm>
          <a:prstGeom prst="rect">
            <a:avLst/>
          </a:prstGeom>
        </p:spPr>
      </p:pic>
      <p:sp>
        <p:nvSpPr>
          <p:cNvPr id="3" name="Scroll: Horizontal 2">
            <a:extLst>
              <a:ext uri="{FF2B5EF4-FFF2-40B4-BE49-F238E27FC236}">
                <a16:creationId xmlns:a16="http://schemas.microsoft.com/office/drawing/2014/main" id="{7A568092-F03E-2F51-0930-AB483BE0C7B8}"/>
              </a:ext>
            </a:extLst>
          </p:cNvPr>
          <p:cNvSpPr/>
          <p:nvPr/>
        </p:nvSpPr>
        <p:spPr>
          <a:xfrm>
            <a:off x="3094280" y="4281299"/>
            <a:ext cx="5076070" cy="1326777"/>
          </a:xfrm>
          <a:prstGeom prst="horizontalScroll">
            <a:avLst/>
          </a:prstGeom>
        </p:spPr>
        <p:style>
          <a:lnRef idx="1">
            <a:schemeClr val="accent5"/>
          </a:lnRef>
          <a:fillRef idx="2">
            <a:schemeClr val="accent5"/>
          </a:fillRef>
          <a:effectRef idx="1">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US" sz="2400" b="1">
                <a:latin typeface="HP001 4 hàng" panose="020B0603050302020204" pitchFamily="34" charset="0"/>
                <a:cs typeface="Times New Roman" panose="02020603050405020304" pitchFamily="18" charset="0"/>
              </a:rPr>
              <a:t>Giáo viên: Nguyễn Thị Trà Mi</a:t>
            </a:r>
          </a:p>
          <a:p>
            <a:r>
              <a:rPr lang="en-US" sz="2400" b="1">
                <a:latin typeface="HP001 4 hàng" panose="020B0603050302020204" pitchFamily="34" charset="0"/>
                <a:cs typeface="Times New Roman" panose="02020603050405020304" pitchFamily="18" charset="0"/>
              </a:rPr>
              <a:t>Lớp: 2C</a:t>
            </a:r>
          </a:p>
        </p:txBody>
      </p:sp>
    </p:spTree>
    <p:extLst>
      <p:ext uri="{BB962C8B-B14F-4D97-AF65-F5344CB8AC3E}">
        <p14:creationId xmlns:p14="http://schemas.microsoft.com/office/powerpoint/2010/main" val="1131291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2192000" cy="6858000"/>
          </a:xfrm>
        </p:grpSpPr>
        <p:pic>
          <p:nvPicPr>
            <p:cNvPr id="4" name="图片 3" descr="背景图案&#10;&#10;描述已自动生成">
              <a:extLst>
                <a:ext uri="{FF2B5EF4-FFF2-40B4-BE49-F238E27FC236}">
                  <a16:creationId xmlns:a16="http://schemas.microsoft.com/office/drawing/2014/main" id="{9B432D2E-B8C0-4020-B282-DE5ADED7F4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8DAD9BAE-D73A-4B32-A6F9-6B7A5B9273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5347265"/>
            </a:xfrm>
            <a:prstGeom prst="rect">
              <a:avLst/>
            </a:prstGeom>
          </p:spPr>
        </p:pic>
      </p:grpSp>
      <p:pic>
        <p:nvPicPr>
          <p:cNvPr id="7" name="图片 6">
            <a:extLst>
              <a:ext uri="{FF2B5EF4-FFF2-40B4-BE49-F238E27FC236}">
                <a16:creationId xmlns:a16="http://schemas.microsoft.com/office/drawing/2014/main" id="{9BCA056E-FFA0-447E-A670-8FB30D1C43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1176" y="0"/>
            <a:ext cx="8702298" cy="5842673"/>
          </a:xfrm>
          <a:prstGeom prst="rect">
            <a:avLst/>
          </a:prstGeom>
        </p:spPr>
      </p:pic>
      <p:pic>
        <p:nvPicPr>
          <p:cNvPr id="2" name="图片 1" descr="图片包含 游戏机, 长凳, 蛋糕, 桌子&#10;&#10;描述已自动生成">
            <a:extLst>
              <a:ext uri="{FF2B5EF4-FFF2-40B4-BE49-F238E27FC236}">
                <a16:creationId xmlns:a16="http://schemas.microsoft.com/office/drawing/2014/main" id="{4DD09419-2985-4FA3-B73F-F9513B6415F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8432"/>
          <a:stretch/>
        </p:blipFill>
        <p:spPr>
          <a:xfrm>
            <a:off x="8005634" y="2797347"/>
            <a:ext cx="4077262" cy="3733452"/>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2143" y="3428217"/>
            <a:ext cx="3653642" cy="3653642"/>
          </a:xfrm>
          <a:prstGeom prst="rect">
            <a:avLst/>
          </a:prstGeom>
        </p:spPr>
      </p:pic>
      <p:pic>
        <p:nvPicPr>
          <p:cNvPr id="13" name="图片 12" descr="图片包含 徽标&#10;&#10;描述已自动生成">
            <a:extLst>
              <a:ext uri="{FF2B5EF4-FFF2-40B4-BE49-F238E27FC236}">
                <a16:creationId xmlns:a16="http://schemas.microsoft.com/office/drawing/2014/main" id="{91846576-904F-4B31-94A4-B02C28AA6D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51970" y="630544"/>
            <a:ext cx="1925502" cy="1770833"/>
          </a:xfrm>
          <a:prstGeom prst="rect">
            <a:avLst/>
          </a:prstGeom>
        </p:spPr>
      </p:pic>
      <p:pic>
        <p:nvPicPr>
          <p:cNvPr id="9" name="Picture 8" descr="A neon colored word on a black background&#10;&#10;Description automatically generated">
            <a:extLst>
              <a:ext uri="{FF2B5EF4-FFF2-40B4-BE49-F238E27FC236}">
                <a16:creationId xmlns:a16="http://schemas.microsoft.com/office/drawing/2014/main" id="{746037AE-850E-0202-E330-878F10D92D1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36240" y="2033933"/>
            <a:ext cx="6740598" cy="2291333"/>
          </a:xfrm>
          <a:prstGeom prst="rect">
            <a:avLst/>
          </a:prstGeom>
        </p:spPr>
      </p:pic>
    </p:spTree>
    <p:extLst>
      <p:ext uri="{BB962C8B-B14F-4D97-AF65-F5344CB8AC3E}">
        <p14:creationId xmlns:p14="http://schemas.microsoft.com/office/powerpoint/2010/main" val="42454523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3C9823-8208-410D-A57C-116DAF019551}"/>
              </a:ext>
            </a:extLst>
          </p:cNvPr>
          <p:cNvSpPr txBox="1"/>
          <p:nvPr/>
        </p:nvSpPr>
        <p:spPr>
          <a:xfrm>
            <a:off x="1575583" y="700112"/>
            <a:ext cx="9732497" cy="1754326"/>
          </a:xfrm>
          <a:prstGeom prst="rect">
            <a:avLst/>
          </a:prstGeom>
          <a:noFill/>
        </p:spPr>
        <p:txBody>
          <a:bodyPr wrap="square" rtlCol="0">
            <a:spAutoFit/>
          </a:bodyPr>
          <a:lstStyle/>
          <a:p>
            <a:pPr algn="just"/>
            <a:r>
              <a:rPr lang="en-US" sz="3600" b="1" dirty="0">
                <a:solidFill>
                  <a:srgbClr val="002060"/>
                </a:solidFill>
                <a:latin typeface="+mj-lt"/>
              </a:rPr>
              <a:t>      1. </a:t>
            </a:r>
            <a:r>
              <a:rPr lang="vi-VN" sz="3600" b="1" dirty="0">
                <a:solidFill>
                  <a:srgbClr val="002060"/>
                </a:solidFill>
                <a:latin typeface="+mj-lt"/>
              </a:rPr>
              <a:t>Kể tên những đồ chơi của em. Em thích đồ chơi nào nhất? Vì sao?</a:t>
            </a:r>
          </a:p>
          <a:p>
            <a:pPr algn="just"/>
            <a:endParaRPr lang="vi-VN" sz="3600" b="1" dirty="0">
              <a:solidFill>
                <a:srgbClr val="002060"/>
              </a:solidFill>
              <a:latin typeface="+mj-lt"/>
            </a:endParaRPr>
          </a:p>
        </p:txBody>
      </p:sp>
      <p:pic>
        <p:nvPicPr>
          <p:cNvPr id="3" name="Picture 2" descr="20210409090849_wm_shs-tieng-viet-2-tap-1">
            <a:extLst>
              <a:ext uri="{FF2B5EF4-FFF2-40B4-BE49-F238E27FC236}">
                <a16:creationId xmlns:a16="http://schemas.microsoft.com/office/drawing/2014/main" id="{DD7EC413-5D04-4225-88C0-DCD89DB5096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1051777" y="565746"/>
            <a:ext cx="1047613" cy="887534"/>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C7D3ECA-0F82-43AF-A2C1-083A1B74983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46000"/>
                    </a14:imgEffect>
                  </a14:imgLayer>
                </a14:imgProps>
              </a:ext>
            </a:extLst>
          </a:blip>
          <a:stretch>
            <a:fillRect/>
          </a:stretch>
        </p:blipFill>
        <p:spPr>
          <a:xfrm>
            <a:off x="1512149" y="2068145"/>
            <a:ext cx="9423308" cy="1980363"/>
          </a:xfrm>
          <a:prstGeom prst="rect">
            <a:avLst/>
          </a:prstGeom>
        </p:spPr>
      </p:pic>
      <p:sp>
        <p:nvSpPr>
          <p:cNvPr id="5" name="TextBox 4">
            <a:extLst>
              <a:ext uri="{FF2B5EF4-FFF2-40B4-BE49-F238E27FC236}">
                <a16:creationId xmlns:a16="http://schemas.microsoft.com/office/drawing/2014/main" id="{08AD1D6B-006D-409C-8D56-C9E2A519803E}"/>
              </a:ext>
            </a:extLst>
          </p:cNvPr>
          <p:cNvSpPr txBox="1"/>
          <p:nvPr/>
        </p:nvSpPr>
        <p:spPr>
          <a:xfrm>
            <a:off x="3032742" y="4378764"/>
            <a:ext cx="7821435" cy="1446550"/>
          </a:xfrm>
          <a:prstGeom prst="rect">
            <a:avLst/>
          </a:prstGeom>
          <a:noFill/>
        </p:spPr>
        <p:txBody>
          <a:bodyPr wrap="square" rtlCol="0">
            <a:spAutoFit/>
          </a:bodyPr>
          <a:lstStyle/>
          <a:p>
            <a:r>
              <a:rPr lang="vi-VN" sz="4400" dirty="0">
                <a:solidFill>
                  <a:srgbClr val="FF0000"/>
                </a:solidFill>
                <a:latin typeface="+mj-lt"/>
              </a:rPr>
              <a:t>- Đồ chơi có đặc điểm gì?</a:t>
            </a:r>
          </a:p>
          <a:p>
            <a:r>
              <a:rPr lang="vi-VN" sz="4400" dirty="0">
                <a:solidFill>
                  <a:srgbClr val="FF0000"/>
                </a:solidFill>
                <a:latin typeface="+mj-lt"/>
              </a:rPr>
              <a:t>- Vì sao em thích đồ chơi đó?</a:t>
            </a:r>
          </a:p>
        </p:txBody>
      </p:sp>
    </p:spTree>
    <p:extLst>
      <p:ext uri="{BB962C8B-B14F-4D97-AF65-F5344CB8AC3E}">
        <p14:creationId xmlns:p14="http://schemas.microsoft.com/office/powerpoint/2010/main" val="385421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4"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3" name="Picture 32" descr="A group of dolls&#10;&#10;Description automatically generated">
            <a:extLst>
              <a:ext uri="{FF2B5EF4-FFF2-40B4-BE49-F238E27FC236}">
                <a16:creationId xmlns:a16="http://schemas.microsoft.com/office/drawing/2014/main" id="{3B86A71E-A159-44D0-9AA9-9D506B4A781D}"/>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7619" t="49518" r="67692" b="14070"/>
          <a:stretch/>
        </p:blipFill>
        <p:spPr>
          <a:xfrm>
            <a:off x="6231782" y="2219525"/>
            <a:ext cx="2296240" cy="3657600"/>
          </a:xfrm>
          <a:prstGeom prst="rect">
            <a:avLst/>
          </a:prstGeom>
          <a:effectLst>
            <a:outerShdw blurRad="63500" sx="102000" sy="102000" algn="ctr" rotWithShape="0">
              <a:prstClr val="black">
                <a:alpha val="40000"/>
              </a:prstClr>
            </a:outerShdw>
          </a:effectLst>
        </p:spPr>
      </p:pic>
      <p:pic>
        <p:nvPicPr>
          <p:cNvPr id="35" name="Picture 34" descr="Graphical user interface, application&#10;&#10;Description automatically generated">
            <a:extLst>
              <a:ext uri="{FF2B5EF4-FFF2-40B4-BE49-F238E27FC236}">
                <a16:creationId xmlns:a16="http://schemas.microsoft.com/office/drawing/2014/main" id="{41C2281A-3366-4F6F-801F-F2362D2A8AA2}"/>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65515" t="49087" r="10697" b="13963"/>
          <a:stretch/>
        </p:blipFill>
        <p:spPr>
          <a:xfrm>
            <a:off x="3779356" y="2219525"/>
            <a:ext cx="2180263" cy="3657600"/>
          </a:xfrm>
          <a:prstGeom prst="rect">
            <a:avLst/>
          </a:prstGeom>
          <a:effectLst>
            <a:outerShdw blurRad="63500" sx="102000" sy="102000" algn="ctr" rotWithShape="0">
              <a:prstClr val="black">
                <a:alpha val="40000"/>
              </a:prstClr>
            </a:outerShdw>
          </a:effectLst>
        </p:spPr>
      </p:pic>
      <p:pic>
        <p:nvPicPr>
          <p:cNvPr id="3078" name="Picture 6" descr="Kooky Gook GIFs - Find &amp;amp; Share on GIPHY">
            <a:extLst>
              <a:ext uri="{FF2B5EF4-FFF2-40B4-BE49-F238E27FC236}">
                <a16:creationId xmlns:a16="http://schemas.microsoft.com/office/drawing/2014/main" id="{045E6EFF-1B6B-4FC1-B0BB-1868AF592B7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13866" y="5029200"/>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Picture 6" descr="Kooky Gook GIFs - Find &amp;amp; Share on GIPHY">
            <a:extLst>
              <a:ext uri="{FF2B5EF4-FFF2-40B4-BE49-F238E27FC236}">
                <a16:creationId xmlns:a16="http://schemas.microsoft.com/office/drawing/2014/main" id="{BB848E2C-EB57-49F6-BF3B-5E1427B779C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10577066" y="495256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51A3B7E3-545B-40DC-B3DC-1811A99AD13B}"/>
              </a:ext>
            </a:extLst>
          </p:cNvPr>
          <p:cNvGrpSpPr/>
          <p:nvPr/>
        </p:nvGrpSpPr>
        <p:grpSpPr>
          <a:xfrm>
            <a:off x="1367765" y="662608"/>
            <a:ext cx="2560320" cy="2560320"/>
            <a:chOff x="1367765" y="662608"/>
            <a:chExt cx="2560320" cy="2560320"/>
          </a:xfrm>
        </p:grpSpPr>
        <p:pic>
          <p:nvPicPr>
            <p:cNvPr id="6146" name="Picture 2" descr="Purple Bubble Transparent">
              <a:extLst>
                <a:ext uri="{FF2B5EF4-FFF2-40B4-BE49-F238E27FC236}">
                  <a16:creationId xmlns:a16="http://schemas.microsoft.com/office/drawing/2014/main" id="{0BD33E40-6D27-4EE5-9E1A-01A1CA91301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67765"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B614322-B9CD-4980-B020-DC905480F42E}"/>
                </a:ext>
              </a:extLst>
            </p:cNvPr>
            <p:cNvSpPr txBox="1"/>
            <p:nvPr/>
          </p:nvSpPr>
          <p:spPr>
            <a:xfrm>
              <a:off x="1680216" y="1450085"/>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TRÌNH BÀY</a:t>
              </a:r>
            </a:p>
          </p:txBody>
        </p:sp>
      </p:grpSp>
      <p:grpSp>
        <p:nvGrpSpPr>
          <p:cNvPr id="5" name="Group 4">
            <a:extLst>
              <a:ext uri="{FF2B5EF4-FFF2-40B4-BE49-F238E27FC236}">
                <a16:creationId xmlns:a16="http://schemas.microsoft.com/office/drawing/2014/main" id="{37248539-B00A-46D3-8149-8E9261958C43}"/>
              </a:ext>
            </a:extLst>
          </p:cNvPr>
          <p:cNvGrpSpPr/>
          <p:nvPr/>
        </p:nvGrpSpPr>
        <p:grpSpPr>
          <a:xfrm>
            <a:off x="8163514" y="662608"/>
            <a:ext cx="2560320" cy="2560320"/>
            <a:chOff x="8163514" y="662608"/>
            <a:chExt cx="2560320" cy="2560320"/>
          </a:xfrm>
        </p:grpSpPr>
        <p:pic>
          <p:nvPicPr>
            <p:cNvPr id="17" name="Picture 2" descr="Purple Bubble Transparent">
              <a:extLst>
                <a:ext uri="{FF2B5EF4-FFF2-40B4-BE49-F238E27FC236}">
                  <a16:creationId xmlns:a16="http://schemas.microsoft.com/office/drawing/2014/main" id="{5827F7EA-9D63-4D5D-9216-D223AD888DA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8163514"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55325C05-252E-48D5-A395-14537A6C032C}"/>
                </a:ext>
              </a:extLst>
            </p:cNvPr>
            <p:cNvSpPr txBox="1"/>
            <p:nvPr/>
          </p:nvSpPr>
          <p:spPr>
            <a:xfrm>
              <a:off x="8480240" y="1450084"/>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NHẬN XÉT</a:t>
              </a:r>
            </a:p>
          </p:txBody>
        </p:sp>
      </p:grpSp>
      <p:pic>
        <p:nvPicPr>
          <p:cNvPr id="10" name="Picture 9">
            <a:extLst>
              <a:ext uri="{FF2B5EF4-FFF2-40B4-BE49-F238E27FC236}">
                <a16:creationId xmlns:a16="http://schemas.microsoft.com/office/drawing/2014/main" id="{C8490F10-5CFC-46F0-9F7F-8308DEA6D6C7}"/>
              </a:ext>
            </a:extLst>
          </p:cNvPr>
          <p:cNvPicPr>
            <a:picLocks noChangeAspect="1"/>
          </p:cNvPicPr>
          <p:nvPr/>
        </p:nvPicPr>
        <p:blipFill>
          <a:blip r:embed="rId11"/>
          <a:stretch>
            <a:fillRect/>
          </a:stretch>
        </p:blipFill>
        <p:spPr>
          <a:xfrm>
            <a:off x="3949934" y="1108432"/>
            <a:ext cx="4176122" cy="1268078"/>
          </a:xfrm>
          <a:prstGeom prst="rect">
            <a:avLst/>
          </a:prstGeom>
        </p:spPr>
      </p:pic>
    </p:spTree>
    <p:extLst>
      <p:ext uri="{BB962C8B-B14F-4D97-AF65-F5344CB8AC3E}">
        <p14:creationId xmlns:p14="http://schemas.microsoft.com/office/powerpoint/2010/main" val="807507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40000">
                                      <p:stCondLst>
                                        <p:cond delay="0"/>
                                      </p:stCondLst>
                                      <p:childTnLst>
                                        <p:set>
                                          <p:cBhvr>
                                            <p:cTn id="17" dur="1" fill="hold">
                                              <p:stCondLst>
                                                <p:cond delay="0"/>
                                              </p:stCondLst>
                                            </p:cTn>
                                            <p:tgtEl>
                                              <p:spTgt spid="35"/>
                                            </p:tgtEl>
                                            <p:attrNameLst>
                                              <p:attrName>style.visibility</p:attrName>
                                            </p:attrNameLst>
                                          </p:cBhvr>
                                          <p:to>
                                            <p:strVal val="visible"/>
                                          </p:to>
                                        </p:set>
                                        <p:anim calcmode="lin" valueType="num" p14:bounceEnd="40000">
                                          <p:cBhvr additive="base">
                                            <p:cTn id="18"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19"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Trò-chơi-chíu.wav"/>
                                            </p:tgtEl>
                                          </p:cMediaNode>
                                        </p:audio>
                                      </p:subTnLst>
                                    </p:cTn>
                                  </p:par>
                                </p:childTnLst>
                              </p:cTn>
                            </p:par>
                            <p:par>
                              <p:cTn id="20" fill="hold">
                                <p:stCondLst>
                                  <p:cond delay="750"/>
                                </p:stCondLst>
                                <p:childTnLst>
                                  <p:par>
                                    <p:cTn id="21" presetID="22" presetClass="entr" presetSubtype="4"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par>
                                    <p:cTn id="24" presetID="22" presetClass="entr" presetSubtype="4" fill="hold" nodeType="withEffect">
                                      <p:stCondLst>
                                        <p:cond delay="0"/>
                                      </p:stCondLst>
                                      <p:childTnLst>
                                        <p:set>
                                          <p:cBhvr>
                                            <p:cTn id="25" dur="1" fill="hold">
                                              <p:stCondLst>
                                                <p:cond delay="0"/>
                                              </p:stCondLst>
                                            </p:cTn>
                                            <p:tgtEl>
                                              <p:spTgt spid="3078"/>
                                            </p:tgtEl>
                                            <p:attrNameLst>
                                              <p:attrName>style.visibility</p:attrName>
                                            </p:attrNameLst>
                                          </p:cBhvr>
                                          <p:to>
                                            <p:strVal val="visible"/>
                                          </p:to>
                                        </p:set>
                                        <p:animEffect transition="in" filter="wipe(down)">
                                          <p:cBhvr>
                                            <p:cTn id="26" dur="500"/>
                                            <p:tgtEl>
                                              <p:spTgt spid="3078"/>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14:presetBounceEnd="40000">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14:bounceEnd="40000">
                                          <p:cBhvr additive="base">
                                            <p:cTn id="31"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32"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Trò-chơi-chíu.wav"/>
                                            </p:tgtEl>
                                          </p:cMediaNode>
                                        </p:audio>
                                      </p:subTnLst>
                                    </p:cTn>
                                  </p:par>
                                </p:childTnLst>
                              </p:cTn>
                            </p:par>
                            <p:par>
                              <p:cTn id="33" fill="hold">
                                <p:stCondLst>
                                  <p:cond delay="750"/>
                                </p:stCondLst>
                                <p:childTnLst>
                                  <p:par>
                                    <p:cTn id="34" presetID="22" presetClass="entr" presetSubtype="4" fill="hold"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down)">
                                          <p:cBhvr>
                                            <p:cTn id="36" dur="500"/>
                                            <p:tgtEl>
                                              <p:spTgt spid="5"/>
                                            </p:tgtEl>
                                          </p:cBhvr>
                                        </p:animEffect>
                                      </p:childTnLst>
                                    </p:cTn>
                                  </p:par>
                                  <p:par>
                                    <p:cTn id="37" presetID="22" presetClass="entr" presetSubtype="4" fill="hold" nodeType="with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wipe(down)">
                                          <p:cBhvr>
                                            <p:cTn id="3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1000"/>
                                </p:stCondLst>
                                <p:childTnLst>
                                  <p:par>
                                    <p:cTn id="21" presetID="6" presetClass="entr" presetSubtype="32" fill="hold" grpId="0" nodeType="after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circle(out)">
                                          <p:cBhvr>
                                            <p:cTn id="23" dur="500"/>
                                            <p:tgtEl>
                                              <p:spTgt spid="36"/>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5"/>
                                            </p:tgtEl>
                                            <p:attrNameLst>
                                              <p:attrName>style.visibility</p:attrName>
                                            </p:attrNameLst>
                                          </p:cBhvr>
                                          <p:to>
                                            <p:strVal val="visible"/>
                                          </p:to>
                                        </p:set>
                                        <p:anim calcmode="lin" valueType="num">
                                          <p:cBhvr additive="base">
                                            <p:cTn id="28" dur="750" fill="hold"/>
                                            <p:tgtEl>
                                              <p:spTgt spid="35"/>
                                            </p:tgtEl>
                                            <p:attrNameLst>
                                              <p:attrName>ppt_x</p:attrName>
                                            </p:attrNameLst>
                                          </p:cBhvr>
                                          <p:tavLst>
                                            <p:tav tm="0">
                                              <p:val>
                                                <p:strVal val="#ppt_x"/>
                                              </p:val>
                                            </p:tav>
                                            <p:tav tm="100000">
                                              <p:val>
                                                <p:strVal val="#ppt_x"/>
                                              </p:val>
                                            </p:tav>
                                          </p:tavLst>
                                        </p:anim>
                                        <p:anim calcmode="lin" valueType="num">
                                          <p:cBhvr additive="base">
                                            <p:cTn id="29"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15" name="Trò-chơi-chíu.wav"/>
                                            </p:tgtEl>
                                          </p:cMediaNode>
                                        </p:audio>
                                      </p:subTnLst>
                                    </p:cTn>
                                  </p:par>
                                </p:childTnLst>
                              </p:cTn>
                            </p:par>
                            <p:par>
                              <p:cTn id="30" fill="hold">
                                <p:stCondLst>
                                  <p:cond delay="750"/>
                                </p:stCondLst>
                                <p:childTnLst>
                                  <p:par>
                                    <p:cTn id="31" presetID="22" presetClass="entr" presetSubtype="4" fill="hold"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down)">
                                          <p:cBhvr>
                                            <p:cTn id="33" dur="500"/>
                                            <p:tgtEl>
                                              <p:spTgt spid="3"/>
                                            </p:tgtEl>
                                          </p:cBhvr>
                                        </p:animEffect>
                                      </p:childTnLst>
                                    </p:cTn>
                                  </p:par>
                                  <p:par>
                                    <p:cTn id="34" presetID="22" presetClass="entr" presetSubtype="4" fill="hold" nodeType="withEffect">
                                      <p:stCondLst>
                                        <p:cond delay="0"/>
                                      </p:stCondLst>
                                      <p:childTnLst>
                                        <p:set>
                                          <p:cBhvr>
                                            <p:cTn id="35" dur="1" fill="hold">
                                              <p:stCondLst>
                                                <p:cond delay="0"/>
                                              </p:stCondLst>
                                            </p:cTn>
                                            <p:tgtEl>
                                              <p:spTgt spid="3078"/>
                                            </p:tgtEl>
                                            <p:attrNameLst>
                                              <p:attrName>style.visibility</p:attrName>
                                            </p:attrNameLst>
                                          </p:cBhvr>
                                          <p:to>
                                            <p:strVal val="visible"/>
                                          </p:to>
                                        </p:set>
                                        <p:animEffect transition="in" filter="wipe(down)">
                                          <p:cBhvr>
                                            <p:cTn id="36" dur="500"/>
                                            <p:tgtEl>
                                              <p:spTgt spid="3078"/>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3"/>
                                            </p:tgtEl>
                                            <p:attrNameLst>
                                              <p:attrName>style.visibility</p:attrName>
                                            </p:attrNameLst>
                                          </p:cBhvr>
                                          <p:to>
                                            <p:strVal val="visible"/>
                                          </p:to>
                                        </p:set>
                                        <p:anim calcmode="lin" valueType="num">
                                          <p:cBhvr additive="base">
                                            <p:cTn id="41" dur="750" fill="hold"/>
                                            <p:tgtEl>
                                              <p:spTgt spid="33"/>
                                            </p:tgtEl>
                                            <p:attrNameLst>
                                              <p:attrName>ppt_x</p:attrName>
                                            </p:attrNameLst>
                                          </p:cBhvr>
                                          <p:tavLst>
                                            <p:tav tm="0">
                                              <p:val>
                                                <p:strVal val="#ppt_x"/>
                                              </p:val>
                                            </p:tav>
                                            <p:tav tm="100000">
                                              <p:val>
                                                <p:strVal val="#ppt_x"/>
                                              </p:val>
                                            </p:tav>
                                          </p:tavLst>
                                        </p:anim>
                                        <p:anim calcmode="lin" valueType="num">
                                          <p:cBhvr additive="base">
                                            <p:cTn id="42"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15" name="Trò-chơi-chíu.wav"/>
                                            </p:tgtEl>
                                          </p:cMediaNode>
                                        </p:audio>
                                      </p:subTnLst>
                                    </p:cTn>
                                  </p:par>
                                </p:childTnLst>
                              </p:cTn>
                            </p:par>
                            <p:par>
                              <p:cTn id="43" fill="hold">
                                <p:stCondLst>
                                  <p:cond delay="750"/>
                                </p:stCondLst>
                                <p:childTnLst>
                                  <p:par>
                                    <p:cTn id="44" presetID="22" presetClass="entr" presetSubtype="4" fill="hold" nodeType="after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down)">
                                          <p:cBhvr>
                                            <p:cTn id="46" dur="500"/>
                                            <p:tgtEl>
                                              <p:spTgt spid="5"/>
                                            </p:tgtEl>
                                          </p:cBhvr>
                                        </p:animEffect>
                                      </p:childTnLst>
                                    </p:cTn>
                                  </p:par>
                                  <p:par>
                                    <p:cTn id="47" presetID="22" presetClass="entr" presetSubtype="4" fill="hold" nodeType="withEffect">
                                      <p:stCondLst>
                                        <p:cond delay="0"/>
                                      </p:stCondLst>
                                      <p:childTnLst>
                                        <p:set>
                                          <p:cBhvr>
                                            <p:cTn id="48" dur="1" fill="hold">
                                              <p:stCondLst>
                                                <p:cond delay="0"/>
                                              </p:stCondLst>
                                            </p:cTn>
                                            <p:tgtEl>
                                              <p:spTgt spid="45"/>
                                            </p:tgtEl>
                                            <p:attrNameLst>
                                              <p:attrName>style.visibility</p:attrName>
                                            </p:attrNameLst>
                                          </p:cBhvr>
                                          <p:to>
                                            <p:strVal val="visible"/>
                                          </p:to>
                                        </p:set>
                                        <p:animEffect transition="in" filter="wipe(down)">
                                          <p:cBhvr>
                                            <p:cTn id="4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9030972D-1A4C-40AF-9233-93EDF29F8E98}"/>
              </a:ext>
            </a:extLst>
          </p:cNvPr>
          <p:cNvSpPr txBox="1"/>
          <p:nvPr/>
        </p:nvSpPr>
        <p:spPr>
          <a:xfrm>
            <a:off x="2574341" y="579417"/>
            <a:ext cx="6798762" cy="477054"/>
          </a:xfrm>
          <a:prstGeom prst="rect">
            <a:avLst/>
          </a:prstGeom>
          <a:noFill/>
        </p:spPr>
        <p:txBody>
          <a:bodyPr wrap="square" rtlCol="0">
            <a:spAutoFit/>
          </a:bodyPr>
          <a:lstStyle/>
          <a:p>
            <a:pPr>
              <a:lnSpc>
                <a:spcPts val="3000"/>
              </a:lnSpc>
              <a:buClr>
                <a:srgbClr val="000000"/>
              </a:buClr>
              <a:buFont typeface="Arial"/>
              <a:buNone/>
            </a:pPr>
            <a:r>
              <a:rPr lang="en-US" sz="2800" b="1" kern="0" dirty="0">
                <a:solidFill>
                  <a:srgbClr val="BAE5E4">
                    <a:lumMod val="50000"/>
                  </a:srgbClr>
                </a:solidFill>
                <a:latin typeface="+mj-lt"/>
                <a:cs typeface="Arial"/>
                <a:sym typeface="Arial"/>
              </a:rPr>
              <a:t>2. </a:t>
            </a:r>
            <a:r>
              <a:rPr lang="vi-VN" sz="2800" b="1" kern="0" dirty="0">
                <a:solidFill>
                  <a:srgbClr val="BAE5E4">
                    <a:lumMod val="50000"/>
                  </a:srgbClr>
                </a:solidFill>
                <a:latin typeface="+mj-lt"/>
                <a:cs typeface="Arial"/>
                <a:sym typeface="Arial"/>
              </a:rPr>
              <a:t>Viết 3 – 4 câu tả đồ chơi của em.</a:t>
            </a:r>
          </a:p>
        </p:txBody>
      </p:sp>
      <p:cxnSp>
        <p:nvCxnSpPr>
          <p:cNvPr id="24" name="Straight Connector 23">
            <a:extLst>
              <a:ext uri="{FF2B5EF4-FFF2-40B4-BE49-F238E27FC236}">
                <a16:creationId xmlns:a16="http://schemas.microsoft.com/office/drawing/2014/main" id="{8EB17523-788F-4C6A-B6E1-376D21282094}"/>
              </a:ext>
            </a:extLst>
          </p:cNvPr>
          <p:cNvCxnSpPr>
            <a:cxnSpLocks/>
            <a:stCxn id="37" idx="3"/>
          </p:cNvCxnSpPr>
          <p:nvPr/>
        </p:nvCxnSpPr>
        <p:spPr>
          <a:xfrm>
            <a:off x="3778715" y="3701091"/>
            <a:ext cx="1356167" cy="0"/>
          </a:xfrm>
          <a:prstGeom prst="line">
            <a:avLst/>
          </a:prstGeom>
          <a:noFill/>
          <a:ln w="76200" cap="flat" cmpd="sng" algn="ctr">
            <a:solidFill>
              <a:srgbClr val="3F9795"/>
            </a:solidFill>
            <a:prstDash val="solid"/>
          </a:ln>
          <a:effectLst/>
        </p:spPr>
      </p:cxnSp>
      <p:cxnSp>
        <p:nvCxnSpPr>
          <p:cNvPr id="25" name="Straight Connector 24">
            <a:extLst>
              <a:ext uri="{FF2B5EF4-FFF2-40B4-BE49-F238E27FC236}">
                <a16:creationId xmlns:a16="http://schemas.microsoft.com/office/drawing/2014/main" id="{888C0C3B-DE61-4DF8-BA15-EED42D54B1A6}"/>
              </a:ext>
            </a:extLst>
          </p:cNvPr>
          <p:cNvCxnSpPr>
            <a:cxnSpLocks/>
          </p:cNvCxnSpPr>
          <p:nvPr/>
        </p:nvCxnSpPr>
        <p:spPr>
          <a:xfrm flipV="1">
            <a:off x="6819055" y="3683976"/>
            <a:ext cx="2107281" cy="17115"/>
          </a:xfrm>
          <a:prstGeom prst="line">
            <a:avLst/>
          </a:prstGeom>
          <a:noFill/>
          <a:ln w="76200" cap="flat" cmpd="sng" algn="ctr">
            <a:solidFill>
              <a:srgbClr val="3F9795"/>
            </a:solidFill>
            <a:prstDash val="solid"/>
          </a:ln>
          <a:effectLst/>
        </p:spPr>
      </p:cxnSp>
      <p:cxnSp>
        <p:nvCxnSpPr>
          <p:cNvPr id="26" name="Straight Connector 25">
            <a:extLst>
              <a:ext uri="{FF2B5EF4-FFF2-40B4-BE49-F238E27FC236}">
                <a16:creationId xmlns:a16="http://schemas.microsoft.com/office/drawing/2014/main" id="{5DDC6B5C-E55F-4E0A-ACD6-6F9FAD79EBFC}"/>
              </a:ext>
            </a:extLst>
          </p:cNvPr>
          <p:cNvCxnSpPr>
            <a:cxnSpLocks/>
            <a:endCxn id="28" idx="4"/>
          </p:cNvCxnSpPr>
          <p:nvPr/>
        </p:nvCxnSpPr>
        <p:spPr>
          <a:xfrm flipV="1">
            <a:off x="5991462" y="4736727"/>
            <a:ext cx="0" cy="325652"/>
          </a:xfrm>
          <a:prstGeom prst="line">
            <a:avLst/>
          </a:prstGeom>
          <a:noFill/>
          <a:ln w="76200" cap="flat" cmpd="sng" algn="ctr">
            <a:solidFill>
              <a:srgbClr val="3F9795"/>
            </a:solidFill>
            <a:prstDash val="solid"/>
          </a:ln>
          <a:effectLst/>
        </p:spPr>
      </p:cxnSp>
      <p:grpSp>
        <p:nvGrpSpPr>
          <p:cNvPr id="27" name="Group 26">
            <a:extLst>
              <a:ext uri="{FF2B5EF4-FFF2-40B4-BE49-F238E27FC236}">
                <a16:creationId xmlns:a16="http://schemas.microsoft.com/office/drawing/2014/main" id="{599E3BB0-1D35-480C-8C15-B58AE76F14BF}"/>
              </a:ext>
            </a:extLst>
          </p:cNvPr>
          <p:cNvGrpSpPr/>
          <p:nvPr/>
        </p:nvGrpSpPr>
        <p:grpSpPr>
          <a:xfrm>
            <a:off x="4935091" y="2632414"/>
            <a:ext cx="2107280" cy="2104313"/>
            <a:chOff x="2736690" y="2050473"/>
            <a:chExt cx="1450117" cy="1146835"/>
          </a:xfrm>
        </p:grpSpPr>
        <p:sp>
          <p:nvSpPr>
            <p:cNvPr id="28" name="Oval 27">
              <a:extLst>
                <a:ext uri="{FF2B5EF4-FFF2-40B4-BE49-F238E27FC236}">
                  <a16:creationId xmlns:a16="http://schemas.microsoft.com/office/drawing/2014/main" id="{DED87DB0-5604-45F0-B360-AF6EEEEFF8D9}"/>
                </a:ext>
              </a:extLst>
            </p:cNvPr>
            <p:cNvSpPr/>
            <p:nvPr/>
          </p:nvSpPr>
          <p:spPr>
            <a:xfrm>
              <a:off x="2826319" y="2050473"/>
              <a:ext cx="1274618" cy="1146835"/>
            </a:xfrm>
            <a:prstGeom prst="ellipse">
              <a:avLst/>
            </a:prstGeom>
            <a:solidFill>
              <a:srgbClr val="BAE5E4"/>
            </a:solidFill>
            <a:ln w="25400" cap="flat" cmpd="sng" algn="ctr">
              <a:solidFill>
                <a:srgbClr val="BAE5E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VN" sz="1600" b="0" i="0" u="none" strike="noStrike" kern="0" cap="none" spc="0" normalizeH="0" baseline="0" noProof="0">
                <a:ln>
                  <a:noFill/>
                </a:ln>
                <a:solidFill>
                  <a:srgbClr val="BAE5E4"/>
                </a:solidFill>
                <a:effectLst/>
                <a:uLnTx/>
                <a:uFillTx/>
                <a:latin typeface="+mj-lt"/>
                <a:ea typeface="+mn-ea"/>
                <a:cs typeface="+mn-cs"/>
                <a:sym typeface="Arial"/>
              </a:endParaRPr>
            </a:p>
          </p:txBody>
        </p:sp>
        <p:sp>
          <p:nvSpPr>
            <p:cNvPr id="29" name="TextBox 28">
              <a:extLst>
                <a:ext uri="{FF2B5EF4-FFF2-40B4-BE49-F238E27FC236}">
                  <a16:creationId xmlns:a16="http://schemas.microsoft.com/office/drawing/2014/main" id="{DA3DA2F2-9F15-417E-A5BD-8C750E53E9D7}"/>
                </a:ext>
              </a:extLst>
            </p:cNvPr>
            <p:cNvSpPr txBox="1"/>
            <p:nvPr/>
          </p:nvSpPr>
          <p:spPr>
            <a:xfrm>
              <a:off x="2736690" y="2325499"/>
              <a:ext cx="1450117" cy="7212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vi-VN" sz="4000" b="0" i="0" u="none" strike="noStrike" kern="0" cap="none" spc="0" normalizeH="0" baseline="0" noProof="0" dirty="0">
                  <a:ln>
                    <a:noFill/>
                  </a:ln>
                  <a:solidFill>
                    <a:srgbClr val="000000"/>
                  </a:solidFill>
                  <a:effectLst/>
                  <a:uLnTx/>
                  <a:uFillTx/>
                  <a:latin typeface="+mj-lt"/>
                  <a:cs typeface="Arial"/>
                  <a:sym typeface="Arial"/>
                </a:rPr>
                <a:t>Tả đồ chơi</a:t>
              </a:r>
              <a:endParaRPr kumimoji="0" lang="en-VN" sz="4000" b="0" i="0" u="none" strike="noStrike" kern="0" cap="none" spc="0" normalizeH="0" baseline="0" noProof="0" dirty="0">
                <a:ln>
                  <a:noFill/>
                </a:ln>
                <a:solidFill>
                  <a:srgbClr val="000000"/>
                </a:solidFill>
                <a:effectLst/>
                <a:uLnTx/>
                <a:uFillTx/>
                <a:latin typeface="+mj-lt"/>
                <a:cs typeface="Arial"/>
                <a:sym typeface="Arial"/>
              </a:endParaRPr>
            </a:p>
          </p:txBody>
        </p:sp>
      </p:grpSp>
      <p:grpSp>
        <p:nvGrpSpPr>
          <p:cNvPr id="30" name="Group 29">
            <a:extLst>
              <a:ext uri="{FF2B5EF4-FFF2-40B4-BE49-F238E27FC236}">
                <a16:creationId xmlns:a16="http://schemas.microsoft.com/office/drawing/2014/main" id="{6CF9F96B-D2B0-430A-AD0F-BAEE9807B578}"/>
              </a:ext>
            </a:extLst>
          </p:cNvPr>
          <p:cNvGrpSpPr/>
          <p:nvPr/>
        </p:nvGrpSpPr>
        <p:grpSpPr>
          <a:xfrm>
            <a:off x="8439543" y="2442579"/>
            <a:ext cx="2601831" cy="2733203"/>
            <a:chOff x="4830610" y="1884218"/>
            <a:chExt cx="1825265" cy="1745160"/>
          </a:xfrm>
        </p:grpSpPr>
        <p:sp>
          <p:nvSpPr>
            <p:cNvPr id="31" name="Rounded Rectangle 49">
              <a:extLst>
                <a:ext uri="{FF2B5EF4-FFF2-40B4-BE49-F238E27FC236}">
                  <a16:creationId xmlns:a16="http://schemas.microsoft.com/office/drawing/2014/main" id="{E9CD8AA9-F302-4375-8BB2-11B1A02FDF87}"/>
                </a:ext>
              </a:extLst>
            </p:cNvPr>
            <p:cNvSpPr/>
            <p:nvPr/>
          </p:nvSpPr>
          <p:spPr>
            <a:xfrm>
              <a:off x="4830610" y="1884218"/>
              <a:ext cx="1666293" cy="1607128"/>
            </a:xfrm>
            <a:prstGeom prst="roundRect">
              <a:avLst/>
            </a:prstGeom>
            <a:solidFill>
              <a:srgbClr val="FC7D77">
                <a:lumMod val="40000"/>
                <a:lumOff val="60000"/>
              </a:srgbClr>
            </a:solidFill>
            <a:ln w="25400" cap="flat" cmpd="sng" algn="ctr">
              <a:solidFill>
                <a:srgbClr val="FC7D77">
                  <a:lumMod val="20000"/>
                  <a:lumOff val="80000"/>
                </a:srgbClr>
              </a:solidFill>
              <a:prstDash val="solid"/>
            </a:ln>
            <a:effectLst/>
          </p:spPr>
          <p:txBody>
            <a:bodyPr rtlCol="0" anchor="ctr"/>
            <a:lstStyle/>
            <a:p>
              <a:pPr marL="0" marR="0" lvl="0" indent="0" algn="ctr" defTabSz="914400" eaLnBrk="1" fontAlgn="auto" latinLnBrk="0" hangingPunct="1">
                <a:spcBef>
                  <a:spcPts val="0"/>
                </a:spcBef>
                <a:spcAft>
                  <a:spcPts val="0"/>
                </a:spcAft>
                <a:buClr>
                  <a:srgbClr val="000000"/>
                </a:buClr>
                <a:buSzTx/>
                <a:buFont typeface="Arial"/>
                <a:buNone/>
                <a:tabLst/>
                <a:defRPr/>
              </a:pPr>
              <a:endParaRPr kumimoji="0" lang="en-VN" sz="2400" b="0" i="0" u="none" strike="noStrike" kern="0" cap="none" spc="0" normalizeH="0" baseline="0" noProof="0">
                <a:ln>
                  <a:noFill/>
                </a:ln>
                <a:solidFill>
                  <a:srgbClr val="BAE5E4"/>
                </a:solidFill>
                <a:effectLst/>
                <a:uLnTx/>
                <a:uFillTx/>
                <a:latin typeface="+mj-lt"/>
                <a:ea typeface="+mn-ea"/>
                <a:cs typeface="+mn-cs"/>
                <a:sym typeface="Arial"/>
              </a:endParaRPr>
            </a:p>
          </p:txBody>
        </p:sp>
        <p:sp>
          <p:nvSpPr>
            <p:cNvPr id="32" name="TextBox 31">
              <a:extLst>
                <a:ext uri="{FF2B5EF4-FFF2-40B4-BE49-F238E27FC236}">
                  <a16:creationId xmlns:a16="http://schemas.microsoft.com/office/drawing/2014/main" id="{55CFCAAF-AA15-41F7-8EDD-67E26C3B7080}"/>
                </a:ext>
              </a:extLst>
            </p:cNvPr>
            <p:cNvSpPr txBox="1"/>
            <p:nvPr/>
          </p:nvSpPr>
          <p:spPr>
            <a:xfrm>
              <a:off x="4851399" y="1919685"/>
              <a:ext cx="1804476" cy="1709693"/>
            </a:xfrm>
            <a:prstGeom prst="rect">
              <a:avLst/>
            </a:prstGeom>
            <a:noFill/>
          </p:spPr>
          <p:txBody>
            <a:bodyPr wrap="square" rtlCol="0">
              <a:spAutoFit/>
            </a:bodyPr>
            <a:lstStyle/>
            <a:p>
              <a:pPr marL="0" marR="0" lvl="0" indent="0" defTabSz="914400" eaLnBrk="1" fontAlgn="auto" latinLnBrk="0" hangingPunct="1">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mj-lt"/>
                  <a:cs typeface="Arial"/>
                  <a:sym typeface="Arial"/>
                </a:rPr>
                <a:t>(2) Nó có đặc điểm gì? (hình dạng, màu sắc, hoạt động, …)</a:t>
              </a:r>
              <a:endParaRPr kumimoji="0" lang="en-VN" sz="2800" b="0" i="0" u="none" strike="noStrike" kern="0" cap="none" spc="0" normalizeH="0" baseline="0" noProof="0" dirty="0">
                <a:ln>
                  <a:noFill/>
                </a:ln>
                <a:solidFill>
                  <a:srgbClr val="000000"/>
                </a:solidFill>
                <a:effectLst/>
                <a:uLnTx/>
                <a:uFillTx/>
                <a:latin typeface="+mj-lt"/>
                <a:cs typeface="Arial"/>
                <a:sym typeface="Arial"/>
              </a:endParaRPr>
            </a:p>
          </p:txBody>
        </p:sp>
      </p:grpSp>
      <p:grpSp>
        <p:nvGrpSpPr>
          <p:cNvPr id="33" name="Group 32">
            <a:extLst>
              <a:ext uri="{FF2B5EF4-FFF2-40B4-BE49-F238E27FC236}">
                <a16:creationId xmlns:a16="http://schemas.microsoft.com/office/drawing/2014/main" id="{808D11D7-3DA6-4778-91D5-A1B581DE423B}"/>
              </a:ext>
            </a:extLst>
          </p:cNvPr>
          <p:cNvGrpSpPr/>
          <p:nvPr/>
        </p:nvGrpSpPr>
        <p:grpSpPr>
          <a:xfrm>
            <a:off x="3985485" y="5018311"/>
            <a:ext cx="3817009" cy="1511528"/>
            <a:chOff x="1813995" y="3867973"/>
            <a:chExt cx="3299265" cy="965116"/>
          </a:xfrm>
        </p:grpSpPr>
        <p:sp>
          <p:nvSpPr>
            <p:cNvPr id="34" name="Rounded Rectangle 50">
              <a:extLst>
                <a:ext uri="{FF2B5EF4-FFF2-40B4-BE49-F238E27FC236}">
                  <a16:creationId xmlns:a16="http://schemas.microsoft.com/office/drawing/2014/main" id="{80B8F735-02EB-4DFC-8F21-822C062555C8}"/>
                </a:ext>
              </a:extLst>
            </p:cNvPr>
            <p:cNvSpPr/>
            <p:nvPr/>
          </p:nvSpPr>
          <p:spPr>
            <a:xfrm>
              <a:off x="1813995" y="3867973"/>
              <a:ext cx="3299265" cy="965116"/>
            </a:xfrm>
            <a:prstGeom prst="roundRect">
              <a:avLst/>
            </a:prstGeom>
            <a:solidFill>
              <a:srgbClr val="D7EDA9"/>
            </a:solidFill>
            <a:ln w="25400" cap="flat" cmpd="sng" algn="ctr">
              <a:solidFill>
                <a:srgbClr val="F4F6DB"/>
              </a:solidFill>
              <a:prstDash val="solid"/>
            </a:ln>
            <a:effectLst/>
          </p:spPr>
          <p:txBody>
            <a:bodyPr rtlCol="0" anchor="ctr"/>
            <a:lstStyle/>
            <a:p>
              <a:pPr marL="0" marR="0" lvl="0" indent="0" algn="ctr" defTabSz="914400" eaLnBrk="1" fontAlgn="auto" latinLnBrk="0" hangingPunct="1">
                <a:spcBef>
                  <a:spcPts val="0"/>
                </a:spcBef>
                <a:spcAft>
                  <a:spcPts val="0"/>
                </a:spcAft>
                <a:buClr>
                  <a:srgbClr val="000000"/>
                </a:buClr>
                <a:buSzTx/>
                <a:buFont typeface="Arial"/>
                <a:buNone/>
                <a:tabLst/>
                <a:defRPr/>
              </a:pPr>
              <a:endParaRPr kumimoji="0" lang="en-VN" sz="2400" b="0" i="0" u="none" strike="noStrike" kern="0" cap="none" spc="0" normalizeH="0" baseline="0" noProof="0">
                <a:ln>
                  <a:noFill/>
                </a:ln>
                <a:solidFill>
                  <a:srgbClr val="BAE5E4"/>
                </a:solidFill>
                <a:effectLst/>
                <a:uLnTx/>
                <a:uFillTx/>
                <a:latin typeface="+mj-lt"/>
                <a:ea typeface="+mn-ea"/>
                <a:cs typeface="+mn-cs"/>
                <a:sym typeface="Arial"/>
              </a:endParaRPr>
            </a:p>
          </p:txBody>
        </p:sp>
        <p:sp>
          <p:nvSpPr>
            <p:cNvPr id="35" name="TextBox 34">
              <a:extLst>
                <a:ext uri="{FF2B5EF4-FFF2-40B4-BE49-F238E27FC236}">
                  <a16:creationId xmlns:a16="http://schemas.microsoft.com/office/drawing/2014/main" id="{FEA7B0A9-7A71-4BD8-8791-90DB8147DA00}"/>
                </a:ext>
              </a:extLst>
            </p:cNvPr>
            <p:cNvSpPr txBox="1"/>
            <p:nvPr/>
          </p:nvSpPr>
          <p:spPr>
            <a:xfrm>
              <a:off x="1928825" y="3936409"/>
              <a:ext cx="3018821" cy="884324"/>
            </a:xfrm>
            <a:prstGeom prst="rect">
              <a:avLst/>
            </a:prstGeom>
            <a:noFill/>
          </p:spPr>
          <p:txBody>
            <a:bodyPr wrap="square" rtlCol="0">
              <a:spAutoFit/>
            </a:bodyPr>
            <a:lstStyle/>
            <a:p>
              <a:pPr marL="0" marR="0" lvl="0" indent="0" algn="ctr" defTabSz="914400" eaLnBrk="1" fontAlgn="auto" latinLnBrk="0" hangingPunct="1">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mj-lt"/>
                  <a:cs typeface="Arial"/>
                  <a:sym typeface="Arial"/>
                </a:rPr>
                <a:t>(3) Em thường chơi đồ chơi đó vào những lúc nào?</a:t>
              </a:r>
            </a:p>
          </p:txBody>
        </p:sp>
      </p:grpSp>
      <p:grpSp>
        <p:nvGrpSpPr>
          <p:cNvPr id="36" name="Group 35">
            <a:extLst>
              <a:ext uri="{FF2B5EF4-FFF2-40B4-BE49-F238E27FC236}">
                <a16:creationId xmlns:a16="http://schemas.microsoft.com/office/drawing/2014/main" id="{4192615C-BA06-448A-B333-F7468E3290F6}"/>
              </a:ext>
            </a:extLst>
          </p:cNvPr>
          <p:cNvGrpSpPr/>
          <p:nvPr/>
        </p:nvGrpSpPr>
        <p:grpSpPr>
          <a:xfrm>
            <a:off x="1305606" y="2442579"/>
            <a:ext cx="2473109" cy="2517023"/>
            <a:chOff x="-235703" y="1792813"/>
            <a:chExt cx="2244639" cy="1607128"/>
          </a:xfrm>
        </p:grpSpPr>
        <p:sp>
          <p:nvSpPr>
            <p:cNvPr id="37" name="Rounded Rectangle 20">
              <a:extLst>
                <a:ext uri="{FF2B5EF4-FFF2-40B4-BE49-F238E27FC236}">
                  <a16:creationId xmlns:a16="http://schemas.microsoft.com/office/drawing/2014/main" id="{F3E41A66-DD09-40D7-B5A4-FD9704A433B4}"/>
                </a:ext>
              </a:extLst>
            </p:cNvPr>
            <p:cNvSpPr/>
            <p:nvPr/>
          </p:nvSpPr>
          <p:spPr>
            <a:xfrm>
              <a:off x="-212299" y="1792813"/>
              <a:ext cx="2221235" cy="1607128"/>
            </a:xfrm>
            <a:prstGeom prst="roundRect">
              <a:avLst/>
            </a:prstGeom>
            <a:solidFill>
              <a:srgbClr val="FFAB40">
                <a:lumMod val="20000"/>
                <a:lumOff val="80000"/>
              </a:srgbClr>
            </a:solidFill>
            <a:ln w="25400" cap="flat" cmpd="sng" algn="ctr">
              <a:solidFill>
                <a:srgbClr val="FFAB40">
                  <a:lumMod val="20000"/>
                  <a:lumOff val="80000"/>
                </a:srgbClr>
              </a:solidFill>
              <a:prstDash val="solid"/>
            </a:ln>
            <a:effectLst/>
          </p:spPr>
          <p:txBody>
            <a:bodyPr rtlCol="0" anchor="ctr"/>
            <a:lstStyle/>
            <a:p>
              <a:pPr marL="0" marR="0" lvl="0" indent="0" algn="ctr" defTabSz="914400" eaLnBrk="1" fontAlgn="auto" latinLnBrk="0" hangingPunct="1">
                <a:spcBef>
                  <a:spcPts val="0"/>
                </a:spcBef>
                <a:spcAft>
                  <a:spcPts val="0"/>
                </a:spcAft>
                <a:buClr>
                  <a:srgbClr val="000000"/>
                </a:buClr>
                <a:buSzTx/>
                <a:buFont typeface="Arial"/>
                <a:buNone/>
                <a:tabLst/>
                <a:defRPr/>
              </a:pPr>
              <a:endParaRPr kumimoji="0" lang="en-VN" sz="2400" b="0" i="0" u="none" strike="noStrike" kern="0" cap="none" spc="0" normalizeH="0" baseline="0" noProof="0">
                <a:ln>
                  <a:noFill/>
                </a:ln>
                <a:solidFill>
                  <a:srgbClr val="BAE5E4"/>
                </a:solidFill>
                <a:effectLst/>
                <a:uLnTx/>
                <a:uFillTx/>
                <a:latin typeface="+mj-lt"/>
                <a:ea typeface="+mn-ea"/>
                <a:cs typeface="+mn-cs"/>
                <a:sym typeface="Arial"/>
              </a:endParaRPr>
            </a:p>
          </p:txBody>
        </p:sp>
        <p:sp>
          <p:nvSpPr>
            <p:cNvPr id="38" name="TextBox 37">
              <a:extLst>
                <a:ext uri="{FF2B5EF4-FFF2-40B4-BE49-F238E27FC236}">
                  <a16:creationId xmlns:a16="http://schemas.microsoft.com/office/drawing/2014/main" id="{C533521A-72B9-4CD8-A1EB-06E994532C26}"/>
                </a:ext>
              </a:extLst>
            </p:cNvPr>
            <p:cNvSpPr txBox="1"/>
            <p:nvPr/>
          </p:nvSpPr>
          <p:spPr>
            <a:xfrm>
              <a:off x="-235703" y="1948229"/>
              <a:ext cx="2188877" cy="1159447"/>
            </a:xfrm>
            <a:prstGeom prst="rect">
              <a:avLst/>
            </a:prstGeom>
            <a:noFill/>
          </p:spPr>
          <p:txBody>
            <a:bodyPr wrap="square" rtlCol="0">
              <a:spAutoFit/>
            </a:bodyPr>
            <a:lstStyle/>
            <a:p>
              <a:pPr marL="0" marR="0" lvl="0" indent="0" algn="ctr" defTabSz="914400" eaLnBrk="1" fontAlgn="auto" latinLnBrk="0" hangingPunct="1">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mj-lt"/>
                  <a:cs typeface="Arial"/>
                  <a:sym typeface="Arial"/>
                </a:rPr>
                <a:t>(4) Tình cảm của em với đồ chơi đó như thế nào?</a:t>
              </a:r>
              <a:endParaRPr kumimoji="0" lang="en-VN" sz="2800" b="0" i="0" u="none" strike="noStrike" kern="0" cap="none" spc="0" normalizeH="0" baseline="0" noProof="0" dirty="0">
                <a:ln>
                  <a:noFill/>
                </a:ln>
                <a:solidFill>
                  <a:srgbClr val="000000"/>
                </a:solidFill>
                <a:effectLst/>
                <a:uLnTx/>
                <a:uFillTx/>
                <a:latin typeface="+mj-lt"/>
                <a:cs typeface="Arial"/>
                <a:sym typeface="Arial"/>
              </a:endParaRPr>
            </a:p>
          </p:txBody>
        </p:sp>
      </p:grpSp>
      <p:cxnSp>
        <p:nvCxnSpPr>
          <p:cNvPr id="39" name="Straight Connector 38">
            <a:extLst>
              <a:ext uri="{FF2B5EF4-FFF2-40B4-BE49-F238E27FC236}">
                <a16:creationId xmlns:a16="http://schemas.microsoft.com/office/drawing/2014/main" id="{7D674BE4-6862-44E3-B09B-3C50FEEFF18E}"/>
              </a:ext>
            </a:extLst>
          </p:cNvPr>
          <p:cNvCxnSpPr>
            <a:cxnSpLocks/>
          </p:cNvCxnSpPr>
          <p:nvPr/>
        </p:nvCxnSpPr>
        <p:spPr>
          <a:xfrm>
            <a:off x="5893990" y="2362969"/>
            <a:ext cx="0" cy="314130"/>
          </a:xfrm>
          <a:prstGeom prst="line">
            <a:avLst/>
          </a:prstGeom>
          <a:noFill/>
          <a:ln w="76200" cap="flat" cmpd="sng" algn="ctr">
            <a:solidFill>
              <a:srgbClr val="3F9795"/>
            </a:solidFill>
            <a:prstDash val="solid"/>
          </a:ln>
          <a:effectLst/>
        </p:spPr>
      </p:cxnSp>
      <p:grpSp>
        <p:nvGrpSpPr>
          <p:cNvPr id="40" name="Group 39">
            <a:extLst>
              <a:ext uri="{FF2B5EF4-FFF2-40B4-BE49-F238E27FC236}">
                <a16:creationId xmlns:a16="http://schemas.microsoft.com/office/drawing/2014/main" id="{83FCAE10-8BB3-4F57-A7E9-4CA936F7294D}"/>
              </a:ext>
            </a:extLst>
          </p:cNvPr>
          <p:cNvGrpSpPr/>
          <p:nvPr/>
        </p:nvGrpSpPr>
        <p:grpSpPr>
          <a:xfrm>
            <a:off x="4576249" y="1101408"/>
            <a:ext cx="2653907" cy="1258511"/>
            <a:chOff x="2282035" y="823636"/>
            <a:chExt cx="2293928" cy="803564"/>
          </a:xfrm>
        </p:grpSpPr>
        <p:sp>
          <p:nvSpPr>
            <p:cNvPr id="41" name="Rounded Rectangle 25">
              <a:extLst>
                <a:ext uri="{FF2B5EF4-FFF2-40B4-BE49-F238E27FC236}">
                  <a16:creationId xmlns:a16="http://schemas.microsoft.com/office/drawing/2014/main" id="{8D19AD90-9BBE-45C4-9D06-398F2BC55BA5}"/>
                </a:ext>
              </a:extLst>
            </p:cNvPr>
            <p:cNvSpPr/>
            <p:nvPr/>
          </p:nvSpPr>
          <p:spPr>
            <a:xfrm>
              <a:off x="2356700" y="823636"/>
              <a:ext cx="2219253" cy="803564"/>
            </a:xfrm>
            <a:prstGeom prst="roundRect">
              <a:avLst/>
            </a:prstGeom>
            <a:solidFill>
              <a:srgbClr val="A889CC">
                <a:lumMod val="20000"/>
                <a:lumOff val="80000"/>
              </a:srgbClr>
            </a:solidFill>
            <a:ln w="25400" cap="flat" cmpd="sng" algn="ctr">
              <a:solidFill>
                <a:srgbClr val="A889CC">
                  <a:lumMod val="20000"/>
                  <a:lumOff val="80000"/>
                </a:srgbClr>
              </a:solidFill>
              <a:prstDash val="solid"/>
            </a:ln>
            <a:effectLst/>
          </p:spPr>
          <p:txBody>
            <a:bodyPr rtlCol="0" anchor="ctr"/>
            <a:lstStyle/>
            <a:p>
              <a:pPr marL="0" marR="0" lvl="0" indent="0" algn="ctr" defTabSz="914400" eaLnBrk="1" fontAlgn="auto" latinLnBrk="0" hangingPunct="1">
                <a:spcBef>
                  <a:spcPts val="0"/>
                </a:spcBef>
                <a:spcAft>
                  <a:spcPts val="0"/>
                </a:spcAft>
                <a:buClr>
                  <a:srgbClr val="000000"/>
                </a:buClr>
                <a:buSzTx/>
                <a:buFont typeface="Arial"/>
                <a:buNone/>
                <a:tabLst/>
                <a:defRPr/>
              </a:pPr>
              <a:endParaRPr kumimoji="0" lang="en-VN" sz="2400" b="0" i="0" u="none" strike="noStrike" kern="0" cap="none" spc="0" normalizeH="0" baseline="0" noProof="0">
                <a:ln>
                  <a:noFill/>
                </a:ln>
                <a:solidFill>
                  <a:srgbClr val="BAE5E4"/>
                </a:solidFill>
                <a:effectLst/>
                <a:uLnTx/>
                <a:uFillTx/>
                <a:latin typeface="+mj-lt"/>
                <a:ea typeface="+mn-ea"/>
                <a:cs typeface="+mn-cs"/>
                <a:sym typeface="Arial"/>
              </a:endParaRPr>
            </a:p>
          </p:txBody>
        </p:sp>
        <p:sp>
          <p:nvSpPr>
            <p:cNvPr id="42" name="TextBox 41">
              <a:extLst>
                <a:ext uri="{FF2B5EF4-FFF2-40B4-BE49-F238E27FC236}">
                  <a16:creationId xmlns:a16="http://schemas.microsoft.com/office/drawing/2014/main" id="{8695D9A9-3CC6-4673-9C54-AB3B5D699D6F}"/>
                </a:ext>
              </a:extLst>
            </p:cNvPr>
            <p:cNvSpPr txBox="1"/>
            <p:nvPr/>
          </p:nvSpPr>
          <p:spPr>
            <a:xfrm>
              <a:off x="2282035" y="826097"/>
              <a:ext cx="2293928" cy="609201"/>
            </a:xfrm>
            <a:prstGeom prst="rect">
              <a:avLst/>
            </a:prstGeom>
            <a:noFill/>
          </p:spPr>
          <p:txBody>
            <a:bodyPr wrap="square" rtlCol="0">
              <a:spAutoFit/>
            </a:bodyPr>
            <a:lstStyle/>
            <a:p>
              <a:pPr marL="0" marR="0" lvl="0" indent="0" algn="ctr" defTabSz="914400" eaLnBrk="1" fontAlgn="auto" latinLnBrk="0" hangingPunct="1">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mj-lt"/>
                  <a:cs typeface="Arial"/>
                  <a:sym typeface="Arial"/>
                </a:rPr>
                <a:t>(1) Em chọn tả đồ chơi nào?</a:t>
              </a:r>
              <a:endParaRPr kumimoji="0" lang="en-VN" sz="2800" b="0" i="0" u="none" strike="noStrike" kern="0" cap="none" spc="0" normalizeH="0" baseline="0" noProof="0" dirty="0">
                <a:ln>
                  <a:noFill/>
                </a:ln>
                <a:solidFill>
                  <a:srgbClr val="000000"/>
                </a:solidFill>
                <a:effectLst/>
                <a:uLnTx/>
                <a:uFillTx/>
                <a:latin typeface="+mj-lt"/>
                <a:cs typeface="Arial"/>
                <a:sym typeface="Arial"/>
              </a:endParaRPr>
            </a:p>
          </p:txBody>
        </p:sp>
      </p:grpSp>
      <p:sp>
        <p:nvSpPr>
          <p:cNvPr id="43" name="Oval 42">
            <a:extLst>
              <a:ext uri="{FF2B5EF4-FFF2-40B4-BE49-F238E27FC236}">
                <a16:creationId xmlns:a16="http://schemas.microsoft.com/office/drawing/2014/main" id="{35483790-F60A-4F42-8AC6-1961A99A2D52}"/>
              </a:ext>
            </a:extLst>
          </p:cNvPr>
          <p:cNvSpPr/>
          <p:nvPr/>
        </p:nvSpPr>
        <p:spPr>
          <a:xfrm>
            <a:off x="5122105" y="2740467"/>
            <a:ext cx="1709728" cy="1996258"/>
          </a:xfrm>
          <a:prstGeom prst="ellipse">
            <a:avLst/>
          </a:prstGeom>
          <a:noFill/>
          <a:ln w="25400" cap="flat" cmpd="sng" algn="ctr">
            <a:solidFill>
              <a:srgbClr val="BAE5E4">
                <a:lumMod val="50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VN" sz="1600" b="0" i="0" u="none" strike="noStrike" kern="0" cap="none" spc="0" normalizeH="0" baseline="0" noProof="0">
              <a:ln>
                <a:noFill/>
              </a:ln>
              <a:solidFill>
                <a:srgbClr val="BAE5E4"/>
              </a:solidFill>
              <a:effectLst/>
              <a:uLnTx/>
              <a:uFillTx/>
              <a:latin typeface="+mj-lt"/>
              <a:ea typeface="+mn-ea"/>
              <a:cs typeface="+mn-cs"/>
              <a:sym typeface="Arial"/>
            </a:endParaRPr>
          </a:p>
        </p:txBody>
      </p:sp>
    </p:spTree>
    <p:extLst>
      <p:ext uri="{BB962C8B-B14F-4D97-AF65-F5344CB8AC3E}">
        <p14:creationId xmlns:p14="http://schemas.microsoft.com/office/powerpoint/2010/main" val="1454824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autoRev="1" fill="hold" grpId="0" nodeType="withEffect">
                                  <p:stCondLst>
                                    <p:cond delay="0"/>
                                  </p:stCondLst>
                                  <p:childTnLst>
                                    <p:animRot by="21600000">
                                      <p:cBhvr>
                                        <p:cTn id="6" dur="9500" fill="hold"/>
                                        <p:tgtEl>
                                          <p:spTgt spid="43"/>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00"/>
                                        <p:tgtEl>
                                          <p:spTgt spid="39"/>
                                        </p:tgtEl>
                                      </p:cBhvr>
                                    </p:animEffect>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40"/>
                                        </p:tgtEl>
                                        <p:attrNameLst>
                                          <p:attrName>style.visibility</p:attrName>
                                        </p:attrNameLst>
                                      </p:cBhvr>
                                      <p:to>
                                        <p:strVal val="visible"/>
                                      </p:to>
                                    </p:set>
                                    <p:anim calcmode="lin" valueType="num">
                                      <p:cBhvr>
                                        <p:cTn id="15" dur="500" fill="hold"/>
                                        <p:tgtEl>
                                          <p:spTgt spid="40"/>
                                        </p:tgtEl>
                                        <p:attrNameLst>
                                          <p:attrName>ppt_w</p:attrName>
                                        </p:attrNameLst>
                                      </p:cBhvr>
                                      <p:tavLst>
                                        <p:tav tm="0">
                                          <p:val>
                                            <p:fltVal val="0"/>
                                          </p:val>
                                        </p:tav>
                                        <p:tav tm="100000">
                                          <p:val>
                                            <p:strVal val="#ppt_w"/>
                                          </p:val>
                                        </p:tav>
                                      </p:tavLst>
                                    </p:anim>
                                    <p:anim calcmode="lin" valueType="num">
                                      <p:cBhvr>
                                        <p:cTn id="16" dur="500" fill="hold"/>
                                        <p:tgtEl>
                                          <p:spTgt spid="40"/>
                                        </p:tgtEl>
                                        <p:attrNameLst>
                                          <p:attrName>ppt_h</p:attrName>
                                        </p:attrNameLst>
                                      </p:cBhvr>
                                      <p:tavLst>
                                        <p:tav tm="0">
                                          <p:val>
                                            <p:fltVal val="0"/>
                                          </p:val>
                                        </p:tav>
                                        <p:tav tm="100000">
                                          <p:val>
                                            <p:strVal val="#ppt_h"/>
                                          </p:val>
                                        </p:tav>
                                      </p:tavLst>
                                    </p:anim>
                                    <p:animEffect transition="in" filter="fade">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
                                        <p:tgtEl>
                                          <p:spTgt spid="25"/>
                                        </p:tgtEl>
                                      </p:cBhvr>
                                    </p:animEffect>
                                  </p:childTnLst>
                                </p:cTn>
                              </p:par>
                            </p:childTnLst>
                          </p:cTn>
                        </p:par>
                        <p:par>
                          <p:cTn id="23" fill="hold">
                            <p:stCondLst>
                              <p:cond delay="500"/>
                            </p:stCondLst>
                            <p:childTnLst>
                              <p:par>
                                <p:cTn id="24" presetID="55" presetClass="entr" presetSubtype="0" fill="hold" nodeType="after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1000" fill="hold"/>
                                        <p:tgtEl>
                                          <p:spTgt spid="30"/>
                                        </p:tgtEl>
                                        <p:attrNameLst>
                                          <p:attrName>ppt_w</p:attrName>
                                        </p:attrNameLst>
                                      </p:cBhvr>
                                      <p:tavLst>
                                        <p:tav tm="0">
                                          <p:val>
                                            <p:strVal val="#ppt_w*0.70"/>
                                          </p:val>
                                        </p:tav>
                                        <p:tav tm="100000">
                                          <p:val>
                                            <p:strVal val="#ppt_w"/>
                                          </p:val>
                                        </p:tav>
                                      </p:tavLst>
                                    </p:anim>
                                    <p:anim calcmode="lin" valueType="num">
                                      <p:cBhvr>
                                        <p:cTn id="27" dur="1000" fill="hold"/>
                                        <p:tgtEl>
                                          <p:spTgt spid="30"/>
                                        </p:tgtEl>
                                        <p:attrNameLst>
                                          <p:attrName>ppt_h</p:attrName>
                                        </p:attrNameLst>
                                      </p:cBhvr>
                                      <p:tavLst>
                                        <p:tav tm="0">
                                          <p:val>
                                            <p:strVal val="#ppt_h"/>
                                          </p:val>
                                        </p:tav>
                                        <p:tav tm="100000">
                                          <p:val>
                                            <p:strVal val="#ppt_h"/>
                                          </p:val>
                                        </p:tav>
                                      </p:tavLst>
                                    </p:anim>
                                    <p:animEffect transition="in" filter="fade">
                                      <p:cBhvr>
                                        <p:cTn id="28" dur="1000"/>
                                        <p:tgtEl>
                                          <p:spTgt spid="3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up)">
                                      <p:cBhvr>
                                        <p:cTn id="33" dur="500"/>
                                        <p:tgtEl>
                                          <p:spTgt spid="26"/>
                                        </p:tgtEl>
                                      </p:cBhvr>
                                    </p:animEffect>
                                  </p:childTnLst>
                                </p:cTn>
                              </p:par>
                            </p:childTnLst>
                          </p:cTn>
                        </p:par>
                        <p:par>
                          <p:cTn id="34" fill="hold">
                            <p:stCondLst>
                              <p:cond delay="500"/>
                            </p:stCondLst>
                            <p:childTnLst>
                              <p:par>
                                <p:cTn id="35" presetID="47" presetClass="entr" presetSubtype="0" fill="hold"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1000"/>
                                        <p:tgtEl>
                                          <p:spTgt spid="33"/>
                                        </p:tgtEl>
                                      </p:cBhvr>
                                    </p:animEffect>
                                    <p:anim calcmode="lin" valueType="num">
                                      <p:cBhvr>
                                        <p:cTn id="38" dur="1000" fill="hold"/>
                                        <p:tgtEl>
                                          <p:spTgt spid="33"/>
                                        </p:tgtEl>
                                        <p:attrNameLst>
                                          <p:attrName>ppt_x</p:attrName>
                                        </p:attrNameLst>
                                      </p:cBhvr>
                                      <p:tavLst>
                                        <p:tav tm="0">
                                          <p:val>
                                            <p:strVal val="#ppt_x"/>
                                          </p:val>
                                        </p:tav>
                                        <p:tav tm="100000">
                                          <p:val>
                                            <p:strVal val="#ppt_x"/>
                                          </p:val>
                                        </p:tav>
                                      </p:tavLst>
                                    </p:anim>
                                    <p:anim calcmode="lin" valueType="num">
                                      <p:cBhvr>
                                        <p:cTn id="3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wipe(right)">
                                      <p:cBhvr>
                                        <p:cTn id="44" dur="500"/>
                                        <p:tgtEl>
                                          <p:spTgt spid="24"/>
                                        </p:tgtEl>
                                      </p:cBhvr>
                                    </p:animEffect>
                                  </p:childTnLst>
                                </p:cTn>
                              </p:par>
                            </p:childTnLst>
                          </p:cTn>
                        </p:par>
                        <p:par>
                          <p:cTn id="45" fill="hold">
                            <p:stCondLst>
                              <p:cond delay="500"/>
                            </p:stCondLst>
                            <p:childTnLst>
                              <p:par>
                                <p:cTn id="46" presetID="31" presetClass="entr" presetSubtype="0" fill="hold" nodeType="afterEffect">
                                  <p:stCondLst>
                                    <p:cond delay="0"/>
                                  </p:stCondLst>
                                  <p:childTnLst>
                                    <p:set>
                                      <p:cBhvr>
                                        <p:cTn id="47" dur="1" fill="hold">
                                          <p:stCondLst>
                                            <p:cond delay="0"/>
                                          </p:stCondLst>
                                        </p:cTn>
                                        <p:tgtEl>
                                          <p:spTgt spid="36"/>
                                        </p:tgtEl>
                                        <p:attrNameLst>
                                          <p:attrName>style.visibility</p:attrName>
                                        </p:attrNameLst>
                                      </p:cBhvr>
                                      <p:to>
                                        <p:strVal val="visible"/>
                                      </p:to>
                                    </p:set>
                                    <p:anim calcmode="lin" valueType="num">
                                      <p:cBhvr>
                                        <p:cTn id="48" dur="1000" fill="hold"/>
                                        <p:tgtEl>
                                          <p:spTgt spid="36"/>
                                        </p:tgtEl>
                                        <p:attrNameLst>
                                          <p:attrName>ppt_w</p:attrName>
                                        </p:attrNameLst>
                                      </p:cBhvr>
                                      <p:tavLst>
                                        <p:tav tm="0">
                                          <p:val>
                                            <p:fltVal val="0"/>
                                          </p:val>
                                        </p:tav>
                                        <p:tav tm="100000">
                                          <p:val>
                                            <p:strVal val="#ppt_w"/>
                                          </p:val>
                                        </p:tav>
                                      </p:tavLst>
                                    </p:anim>
                                    <p:anim calcmode="lin" valueType="num">
                                      <p:cBhvr>
                                        <p:cTn id="49" dur="1000" fill="hold"/>
                                        <p:tgtEl>
                                          <p:spTgt spid="36"/>
                                        </p:tgtEl>
                                        <p:attrNameLst>
                                          <p:attrName>ppt_h</p:attrName>
                                        </p:attrNameLst>
                                      </p:cBhvr>
                                      <p:tavLst>
                                        <p:tav tm="0">
                                          <p:val>
                                            <p:fltVal val="0"/>
                                          </p:val>
                                        </p:tav>
                                        <p:tav tm="100000">
                                          <p:val>
                                            <p:strVal val="#ppt_h"/>
                                          </p:val>
                                        </p:tav>
                                      </p:tavLst>
                                    </p:anim>
                                    <p:anim calcmode="lin" valueType="num">
                                      <p:cBhvr>
                                        <p:cTn id="50" dur="1000" fill="hold"/>
                                        <p:tgtEl>
                                          <p:spTgt spid="36"/>
                                        </p:tgtEl>
                                        <p:attrNameLst>
                                          <p:attrName>style.rotation</p:attrName>
                                        </p:attrNameLst>
                                      </p:cBhvr>
                                      <p:tavLst>
                                        <p:tav tm="0">
                                          <p:val>
                                            <p:fltVal val="90"/>
                                          </p:val>
                                        </p:tav>
                                        <p:tav tm="100000">
                                          <p:val>
                                            <p:fltVal val="0"/>
                                          </p:val>
                                        </p:tav>
                                      </p:tavLst>
                                    </p:anim>
                                    <p:animEffect transition="in" filter="fade">
                                      <p:cBhvr>
                                        <p:cTn id="51"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BB819C-3A00-8F16-E269-673ABA427729}"/>
              </a:ext>
            </a:extLst>
          </p:cNvPr>
          <p:cNvPicPr>
            <a:picLocks noChangeAspect="1"/>
          </p:cNvPicPr>
          <p:nvPr/>
        </p:nvPicPr>
        <p:blipFill>
          <a:blip r:embed="rId2"/>
          <a:stretch>
            <a:fillRect/>
          </a:stretch>
        </p:blipFill>
        <p:spPr>
          <a:xfrm>
            <a:off x="3535680" y="557711"/>
            <a:ext cx="5288771" cy="5822768"/>
          </a:xfrm>
          <a:prstGeom prst="rect">
            <a:avLst/>
          </a:prstGeom>
        </p:spPr>
      </p:pic>
    </p:spTree>
    <p:extLst>
      <p:ext uri="{BB962C8B-B14F-4D97-AF65-F5344CB8AC3E}">
        <p14:creationId xmlns:p14="http://schemas.microsoft.com/office/powerpoint/2010/main" val="267521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21" name="Picture 20" descr="A group of children's toys&#10;&#10;Description automatically generated with low confidence">
            <a:extLst>
              <a:ext uri="{FF2B5EF4-FFF2-40B4-BE49-F238E27FC236}">
                <a16:creationId xmlns:a16="http://schemas.microsoft.com/office/drawing/2014/main" id="{6EAED75D-402C-4D98-A987-944E9FB1D344}"/>
              </a:ext>
            </a:extLst>
          </p:cNvPr>
          <p:cNvPicPr>
            <a:picLocks noChangeAspect="1"/>
          </p:cNvPicPr>
          <p:nvPr/>
        </p:nvPicPr>
        <p:blipFill rotWithShape="1">
          <a:blip r:embed="rId7">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22" name="Picture 21" descr="A group of children's toys&#10;&#10;Description automatically generated with low confidence">
            <a:extLst>
              <a:ext uri="{FF2B5EF4-FFF2-40B4-BE49-F238E27FC236}">
                <a16:creationId xmlns:a16="http://schemas.microsoft.com/office/drawing/2014/main" id="{A4E2DFAD-86CB-41F8-8EFD-C8B2031C0301}"/>
              </a:ext>
            </a:extLst>
          </p:cNvPr>
          <p:cNvPicPr>
            <a:picLocks noChangeAspect="1"/>
          </p:cNvPicPr>
          <p:nvPr/>
        </p:nvPicPr>
        <p:blipFill rotWithShape="1">
          <a:blip r:embed="rId7">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23" name="Picture 22" descr="A group of children's toys&#10;&#10;Description automatically generated with low confidence">
            <a:extLst>
              <a:ext uri="{FF2B5EF4-FFF2-40B4-BE49-F238E27FC236}">
                <a16:creationId xmlns:a16="http://schemas.microsoft.com/office/drawing/2014/main" id="{A746D3FA-BC9A-41DC-ADB8-3F064521F287}"/>
              </a:ext>
            </a:extLst>
          </p:cNvPr>
          <p:cNvPicPr>
            <a:picLocks noChangeAspect="1"/>
          </p:cNvPicPr>
          <p:nvPr/>
        </p:nvPicPr>
        <p:blipFill rotWithShape="1">
          <a:blip r:embed="rId7">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26" name="Group 25">
            <a:extLst>
              <a:ext uri="{FF2B5EF4-FFF2-40B4-BE49-F238E27FC236}">
                <a16:creationId xmlns:a16="http://schemas.microsoft.com/office/drawing/2014/main" id="{AD3C220C-10B9-4D97-AF91-C40882BC29CC}"/>
              </a:ext>
            </a:extLst>
          </p:cNvPr>
          <p:cNvGrpSpPr/>
          <p:nvPr/>
        </p:nvGrpSpPr>
        <p:grpSpPr>
          <a:xfrm>
            <a:off x="8470120" y="1134348"/>
            <a:ext cx="3704506" cy="2468880"/>
            <a:chOff x="9026330" y="1381655"/>
            <a:chExt cx="3704506" cy="2468880"/>
          </a:xfrm>
        </p:grpSpPr>
        <p:pic>
          <p:nvPicPr>
            <p:cNvPr id="27" name="Picture 26">
              <a:extLst>
                <a:ext uri="{FF2B5EF4-FFF2-40B4-BE49-F238E27FC236}">
                  <a16:creationId xmlns:a16="http://schemas.microsoft.com/office/drawing/2014/main" id="{5E76E97B-5E54-4448-96BE-6D6A2136C712}"/>
                </a:ext>
              </a:extLst>
            </p:cNvPr>
            <p:cNvPicPr>
              <a:picLocks noChangeAspect="1"/>
            </p:cNvPicPr>
            <p:nvPr/>
          </p:nvPicPr>
          <p:blipFill rotWithShape="1">
            <a:blip r:embed="rId8">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28" name="TextBox 27">
              <a:extLst>
                <a:ext uri="{FF2B5EF4-FFF2-40B4-BE49-F238E27FC236}">
                  <a16:creationId xmlns:a16="http://schemas.microsoft.com/office/drawing/2014/main" id="{01703497-05D0-4BE2-88E5-43FBD9EEDE6A}"/>
                </a:ext>
              </a:extLst>
            </p:cNvPr>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grpSp>
        <p:nvGrpSpPr>
          <p:cNvPr id="29" name="Group 28">
            <a:extLst>
              <a:ext uri="{FF2B5EF4-FFF2-40B4-BE49-F238E27FC236}">
                <a16:creationId xmlns:a16="http://schemas.microsoft.com/office/drawing/2014/main" id="{5F09E5DA-2239-4F0D-B69D-32988696B88D}"/>
              </a:ext>
            </a:extLst>
          </p:cNvPr>
          <p:cNvGrpSpPr/>
          <p:nvPr/>
        </p:nvGrpSpPr>
        <p:grpSpPr>
          <a:xfrm>
            <a:off x="4254832" y="997188"/>
            <a:ext cx="3672992" cy="2743200"/>
            <a:chOff x="4672461" y="1214043"/>
            <a:chExt cx="3672992" cy="2743200"/>
          </a:xfrm>
        </p:grpSpPr>
        <p:pic>
          <p:nvPicPr>
            <p:cNvPr id="31" name="Picture 30">
              <a:extLst>
                <a:ext uri="{FF2B5EF4-FFF2-40B4-BE49-F238E27FC236}">
                  <a16:creationId xmlns:a16="http://schemas.microsoft.com/office/drawing/2014/main" id="{739AD539-1F73-484F-ADE6-6A69841713B5}"/>
                </a:ext>
              </a:extLst>
            </p:cNvPr>
            <p:cNvPicPr>
              <a:picLocks noChangeAspect="1"/>
            </p:cNvPicPr>
            <p:nvPr/>
          </p:nvPicPr>
          <p:blipFill rotWithShape="1">
            <a:blip r:embed="rId8">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33" name="TextBox 32">
              <a:extLst>
                <a:ext uri="{FF2B5EF4-FFF2-40B4-BE49-F238E27FC236}">
                  <a16:creationId xmlns:a16="http://schemas.microsoft.com/office/drawing/2014/main" id="{C5F46114-F2D9-4EC6-97C6-4003117F1A7E}"/>
                </a:ext>
              </a:extLst>
            </p:cNvPr>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34" name="Group 33">
            <a:extLst>
              <a:ext uri="{FF2B5EF4-FFF2-40B4-BE49-F238E27FC236}">
                <a16:creationId xmlns:a16="http://schemas.microsoft.com/office/drawing/2014/main" id="{AB89C010-3E5E-4280-8E07-02D7BB819AAD}"/>
              </a:ext>
            </a:extLst>
          </p:cNvPr>
          <p:cNvGrpSpPr/>
          <p:nvPr/>
        </p:nvGrpSpPr>
        <p:grpSpPr>
          <a:xfrm rot="10374921" flipV="1">
            <a:off x="419481" y="1206020"/>
            <a:ext cx="3550560" cy="2651760"/>
            <a:chOff x="1758356" y="1446550"/>
            <a:chExt cx="3550560" cy="2651760"/>
          </a:xfrm>
        </p:grpSpPr>
        <p:pic>
          <p:nvPicPr>
            <p:cNvPr id="35" name="Picture 34">
              <a:extLst>
                <a:ext uri="{FF2B5EF4-FFF2-40B4-BE49-F238E27FC236}">
                  <a16:creationId xmlns:a16="http://schemas.microsoft.com/office/drawing/2014/main" id="{F4282E6F-EB55-4BC7-8073-3556C89FAF5E}"/>
                </a:ext>
              </a:extLst>
            </p:cNvPr>
            <p:cNvPicPr>
              <a:picLocks noChangeAspect="1"/>
            </p:cNvPicPr>
            <p:nvPr/>
          </p:nvPicPr>
          <p:blipFill rotWithShape="1">
            <a:blip r:embed="rId8">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36" name="TextBox 35">
              <a:extLst>
                <a:ext uri="{FF2B5EF4-FFF2-40B4-BE49-F238E27FC236}">
                  <a16:creationId xmlns:a16="http://schemas.microsoft.com/office/drawing/2014/main" id="{555C7DA2-D660-443F-A5F6-FBA788F95743}"/>
                </a:ext>
              </a:extLst>
            </p:cNvPr>
            <p:cNvSpPr txBox="1"/>
            <p:nvPr/>
          </p:nvSpPr>
          <p:spPr>
            <a:xfrm>
              <a:off x="2143481" y="1928279"/>
              <a:ext cx="265580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yêu</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cầu</a:t>
              </a:r>
              <a:endPar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đủ</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4-5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sp>
        <p:nvSpPr>
          <p:cNvPr id="37" name="TextBox 36">
            <a:extLst>
              <a:ext uri="{FF2B5EF4-FFF2-40B4-BE49-F238E27FC236}">
                <a16:creationId xmlns:a16="http://schemas.microsoft.com/office/drawing/2014/main" id="{104F372C-04C4-4004-B0B4-B0EC37F02EA7}"/>
              </a:ext>
            </a:extLst>
          </p:cNvPr>
          <p:cNvSpPr txBox="1"/>
          <p:nvPr/>
        </p:nvSpPr>
        <p:spPr>
          <a:xfrm>
            <a:off x="3866734" y="645398"/>
            <a:ext cx="4464579" cy="769441"/>
          </a:xfrm>
          <a:prstGeom prst="rect">
            <a:avLst/>
          </a:prstGeom>
          <a:noFill/>
        </p:spPr>
        <p:txBody>
          <a:bodyPr wrap="square" rtlCol="0">
            <a:prstTxWarp prst="textArchUp">
              <a:avLst>
                <a:gd name="adj" fmla="val 1079999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Trao</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đổi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bài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viết</a:t>
            </a:r>
            <a:endPar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endParaRPr>
          </a:p>
        </p:txBody>
      </p:sp>
      <p:pic>
        <p:nvPicPr>
          <p:cNvPr id="2050" name="Picture 2" descr="Animated Butterflies Flying Wallpaper posted by Zoey Mercado">
            <a:extLst>
              <a:ext uri="{FF2B5EF4-FFF2-40B4-BE49-F238E27FC236}">
                <a16:creationId xmlns:a16="http://schemas.microsoft.com/office/drawing/2014/main" id="{4B84AFB1-F081-4CEB-BD18-BDDB43391F0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7810"/>
            <a:ext cx="239843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Animated Butterflies Flying Wallpaper posted by Zoey Mercado">
            <a:extLst>
              <a:ext uri="{FF2B5EF4-FFF2-40B4-BE49-F238E27FC236}">
                <a16:creationId xmlns:a16="http://schemas.microsoft.com/office/drawing/2014/main" id="{CD0C8E0D-9695-4D57-8A6F-7B4C9C42C3F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9793570" y="-635"/>
            <a:ext cx="239843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7912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out)">
                                          <p:cBhvr>
                                            <p:cTn id="14" dur="500"/>
                                            <p:tgtEl>
                                              <p:spTgt spid="3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left)">
                                          <p:cBhvr>
                                            <p:cTn id="18" dur="500"/>
                                            <p:tgtEl>
                                              <p:spTgt spid="2050"/>
                                            </p:tgtEl>
                                          </p:cBhvr>
                                        </p:animEffect>
                                      </p:childTnLst>
                                    </p:cTn>
                                  </p:par>
                                  <p:par>
                                    <p:cTn id="19" presetID="22" presetClass="entr" presetSubtype="2"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14:presetBounceEnd="40000">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14:bounceEnd="40000">
                                          <p:cBhvr additive="base">
                                            <p:cTn id="26"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27"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2" name="uỷn.wav"/>
                                            </p:tgtEl>
                                          </p:cMediaNode>
                                        </p:audio>
                                      </p:subTnLst>
                                    </p:cTn>
                                  </p:par>
                                  <p:par>
                                    <p:cTn id="28" presetID="2" presetClass="entr" presetSubtype="4" fill="hold" nodeType="withEffect" p14:presetBounceEnd="40000">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14:bounceEnd="40000">
                                          <p:cBhvr additive="base">
                                            <p:cTn id="30" dur="750" fill="hold"/>
                                            <p:tgtEl>
                                              <p:spTgt spid="22"/>
                                            </p:tgtEl>
                                            <p:attrNameLst>
                                              <p:attrName>ppt_x</p:attrName>
                                            </p:attrNameLst>
                                          </p:cBhvr>
                                          <p:tavLst>
                                            <p:tav tm="0">
                                              <p:val>
                                                <p:strVal val="#ppt_x"/>
                                              </p:val>
                                            </p:tav>
                                            <p:tav tm="100000">
                                              <p:val>
                                                <p:strVal val="#ppt_x"/>
                                              </p:val>
                                            </p:tav>
                                          </p:tavLst>
                                        </p:anim>
                                        <p:anim calcmode="lin" valueType="num" p14:bounceEnd="40000">
                                          <p:cBhvr additive="base">
                                            <p:cTn id="31"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uỷn.wav"/>
                                            </p:tgtEl>
                                          </p:cMediaNode>
                                        </p:audio>
                                      </p:subTnLst>
                                    </p:cTn>
                                  </p:par>
                                  <p:par>
                                    <p:cTn id="32" presetID="2" presetClass="entr" presetSubtype="4" fill="hold" nodeType="withEffect" p14:presetBounceEnd="40000">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14:bounceEnd="40000">
                                          <p:cBhvr additive="base">
                                            <p:cTn id="34"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35"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uỷn.wav"/>
                                            </p:tgtEl>
                                          </p:cMediaNode>
                                        </p:audio>
                                      </p:sub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circle(in)">
                                          <p:cBhvr>
                                            <p:cTn id="40" dur="500"/>
                                            <p:tgtEl>
                                              <p:spTgt spid="34"/>
                                            </p:tgtEl>
                                          </p:cBhvr>
                                        </p:animEffect>
                                      </p:childTnLst>
                                      <p:subTnLst>
                                        <p:audio>
                                          <p:cMediaNode>
                                            <p:cTn display="0" masterRel="sameClick">
                                              <p:stCondLst>
                                                <p:cond evt="begin" delay="0">
                                                  <p:tn val="38"/>
                                                </p:cond>
                                              </p:stCondLst>
                                              <p:endCondLst>
                                                <p:cond evt="onStopAudio" delay="0">
                                                  <p:tgtEl>
                                                    <p:sldTgt/>
                                                  </p:tgtEl>
                                                </p:cond>
                                              </p:endCondLst>
                                            </p:cTn>
                                            <p:tgtEl>
                                              <p:sndTgt r:embed="rId3" name="Trò-chơi-chíu.wav"/>
                                            </p:tgtEl>
                                          </p:cMediaNode>
                                        </p:audio>
                                      </p:sub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circle(in)">
                                          <p:cBhvr>
                                            <p:cTn id="45" dur="500"/>
                                            <p:tgtEl>
                                              <p:spTgt spid="29"/>
                                            </p:tgtEl>
                                          </p:cBhvr>
                                        </p:animEffect>
                                      </p:childTnLst>
                                      <p:subTnLst>
                                        <p:audio>
                                          <p:cMediaNode>
                                            <p:cTn display="0" masterRel="sameClick">
                                              <p:stCondLst>
                                                <p:cond evt="begin" delay="0">
                                                  <p:tn val="43"/>
                                                </p:cond>
                                              </p:stCondLst>
                                              <p:endCondLst>
                                                <p:cond evt="onStopAudio" delay="0">
                                                  <p:tgtEl>
                                                    <p:sldTgt/>
                                                  </p:tgtEl>
                                                </p:cond>
                                              </p:endCondLst>
                                            </p:cTn>
                                            <p:tgtEl>
                                              <p:sndTgt r:embed="rId3" name="Trò-chơi-chíu.wav"/>
                                            </p:tgtEl>
                                          </p:cMediaNode>
                                        </p:audio>
                                      </p:sub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circle(in)">
                                          <p:cBhvr>
                                            <p:cTn id="50" dur="500"/>
                                            <p:tgtEl>
                                              <p:spTgt spid="26"/>
                                            </p:tgtEl>
                                          </p:cBhvr>
                                        </p:animEffect>
                                      </p:childTnLst>
                                      <p:subTnLst>
                                        <p:audio>
                                          <p:cMediaNode>
                                            <p:cTn display="0" masterRel="sameClick">
                                              <p:stCondLst>
                                                <p:cond evt="begin" delay="0">
                                                  <p:tn val="48"/>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out)">
                                          <p:cBhvr>
                                            <p:cTn id="14" dur="500"/>
                                            <p:tgtEl>
                                              <p:spTgt spid="3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left)">
                                          <p:cBhvr>
                                            <p:cTn id="18" dur="500"/>
                                            <p:tgtEl>
                                              <p:spTgt spid="2050"/>
                                            </p:tgtEl>
                                          </p:cBhvr>
                                        </p:animEffect>
                                      </p:childTnLst>
                                    </p:cTn>
                                  </p:par>
                                  <p:par>
                                    <p:cTn id="19" presetID="22" presetClass="entr" presetSubtype="2"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750" fill="hold"/>
                                            <p:tgtEl>
                                              <p:spTgt spid="21"/>
                                            </p:tgtEl>
                                            <p:attrNameLst>
                                              <p:attrName>ppt_x</p:attrName>
                                            </p:attrNameLst>
                                          </p:cBhvr>
                                          <p:tavLst>
                                            <p:tav tm="0">
                                              <p:val>
                                                <p:strVal val="#ppt_x"/>
                                              </p:val>
                                            </p:tav>
                                            <p:tav tm="100000">
                                              <p:val>
                                                <p:strVal val="#ppt_x"/>
                                              </p:val>
                                            </p:tav>
                                          </p:tavLst>
                                        </p:anim>
                                        <p:anim calcmode="lin" valueType="num">
                                          <p:cBhvr additive="base">
                                            <p:cTn id="27"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10" name="uỷn.wav"/>
                                            </p:tgtEl>
                                          </p:cMediaNode>
                                        </p:audio>
                                      </p:subTnLst>
                                    </p:cTn>
                                  </p:par>
                                  <p:par>
                                    <p:cTn id="28" presetID="2" presetClass="entr" presetSubtype="4"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750" fill="hold"/>
                                            <p:tgtEl>
                                              <p:spTgt spid="22"/>
                                            </p:tgtEl>
                                            <p:attrNameLst>
                                              <p:attrName>ppt_x</p:attrName>
                                            </p:attrNameLst>
                                          </p:cBhvr>
                                          <p:tavLst>
                                            <p:tav tm="0">
                                              <p:val>
                                                <p:strVal val="#ppt_x"/>
                                              </p:val>
                                            </p:tav>
                                            <p:tav tm="100000">
                                              <p:val>
                                                <p:strVal val="#ppt_x"/>
                                              </p:val>
                                            </p:tav>
                                          </p:tavLst>
                                        </p:anim>
                                        <p:anim calcmode="lin" valueType="num">
                                          <p:cBhvr additive="base">
                                            <p:cTn id="31"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0" name="uỷn.wav"/>
                                            </p:tgtEl>
                                          </p:cMediaNode>
                                        </p:audio>
                                      </p:subTnLst>
                                    </p:cTn>
                                  </p:par>
                                  <p:par>
                                    <p:cTn id="32" presetID="2" presetClass="entr" presetSubtype="4"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additive="base">
                                            <p:cTn id="34" dur="750" fill="hold"/>
                                            <p:tgtEl>
                                              <p:spTgt spid="23"/>
                                            </p:tgtEl>
                                            <p:attrNameLst>
                                              <p:attrName>ppt_x</p:attrName>
                                            </p:attrNameLst>
                                          </p:cBhvr>
                                          <p:tavLst>
                                            <p:tav tm="0">
                                              <p:val>
                                                <p:strVal val="#ppt_x"/>
                                              </p:val>
                                            </p:tav>
                                            <p:tav tm="100000">
                                              <p:val>
                                                <p:strVal val="#ppt_x"/>
                                              </p:val>
                                            </p:tav>
                                          </p:tavLst>
                                        </p:anim>
                                        <p:anim calcmode="lin" valueType="num">
                                          <p:cBhvr additive="base">
                                            <p:cTn id="35"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10" name="uỷn.wav"/>
                                            </p:tgtEl>
                                          </p:cMediaNode>
                                        </p:audio>
                                      </p:sub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circle(in)">
                                          <p:cBhvr>
                                            <p:cTn id="40" dur="500"/>
                                            <p:tgtEl>
                                              <p:spTgt spid="34"/>
                                            </p:tgtEl>
                                          </p:cBhvr>
                                        </p:animEffect>
                                      </p:childTnLst>
                                      <p:subTnLst>
                                        <p:audio>
                                          <p:cMediaNode>
                                            <p:cTn display="0" masterRel="sameClick">
                                              <p:stCondLst>
                                                <p:cond evt="begin" delay="0">
                                                  <p:tn val="38"/>
                                                </p:cond>
                                              </p:stCondLst>
                                              <p:endCondLst>
                                                <p:cond evt="onStopAudio" delay="0">
                                                  <p:tgtEl>
                                                    <p:sldTgt/>
                                                  </p:tgtEl>
                                                </p:cond>
                                              </p:endCondLst>
                                            </p:cTn>
                                            <p:tgtEl>
                                              <p:sndTgt r:embed="rId11" name="Trò-chơi-chíu.wav"/>
                                            </p:tgtEl>
                                          </p:cMediaNode>
                                        </p:audio>
                                      </p:sub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circle(in)">
                                          <p:cBhvr>
                                            <p:cTn id="45" dur="500"/>
                                            <p:tgtEl>
                                              <p:spTgt spid="29"/>
                                            </p:tgtEl>
                                          </p:cBhvr>
                                        </p:animEffect>
                                      </p:childTnLst>
                                      <p:subTnLst>
                                        <p:audio>
                                          <p:cMediaNode>
                                            <p:cTn display="0" masterRel="sameClick">
                                              <p:stCondLst>
                                                <p:cond evt="begin" delay="0">
                                                  <p:tn val="43"/>
                                                </p:cond>
                                              </p:stCondLst>
                                              <p:endCondLst>
                                                <p:cond evt="onStopAudio" delay="0">
                                                  <p:tgtEl>
                                                    <p:sldTgt/>
                                                  </p:tgtEl>
                                                </p:cond>
                                              </p:endCondLst>
                                            </p:cTn>
                                            <p:tgtEl>
                                              <p:sndTgt r:embed="rId11" name="Trò-chơi-chíu.wav"/>
                                            </p:tgtEl>
                                          </p:cMediaNode>
                                        </p:audio>
                                      </p:sub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circle(in)">
                                          <p:cBhvr>
                                            <p:cTn id="50" dur="500"/>
                                            <p:tgtEl>
                                              <p:spTgt spid="26"/>
                                            </p:tgtEl>
                                          </p:cBhvr>
                                        </p:animEffect>
                                      </p:childTnLst>
                                      <p:subTnLst>
                                        <p:audio>
                                          <p:cMediaNode>
                                            <p:cTn display="0" masterRel="sameClick">
                                              <p:stCondLst>
                                                <p:cond evt="begin" delay="0">
                                                  <p:tn val="48"/>
                                                </p:cond>
                                              </p:stCondLst>
                                              <p:endCondLst>
                                                <p:cond evt="onStopAudio" delay="0">
                                                  <p:tgtEl>
                                                    <p:sldTgt/>
                                                  </p:tgtEl>
                                                </p:cond>
                                              </p:endCondLst>
                                            </p:cTn>
                                            <p:tgtEl>
                                              <p:sndTgt r:embed="rId11"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319</TotalTime>
  <Words>588</Words>
  <Application>Microsoft Office PowerPoint</Application>
  <PresentationFormat>Widescreen</PresentationFormat>
  <Paragraphs>40</Paragraphs>
  <Slides>13</Slides>
  <Notes>1</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13</vt:i4>
      </vt:variant>
    </vt:vector>
  </HeadingPairs>
  <TitlesOfParts>
    <vt:vector size="28" baseType="lpstr">
      <vt:lpstr>等线</vt:lpstr>
      <vt:lpstr>Arial</vt:lpstr>
      <vt:lpstr>Arial-Rounded</vt:lpstr>
      <vt:lpstr>Calibri</vt:lpstr>
      <vt:lpstr>Calibri Light</vt:lpstr>
      <vt:lpstr>HP001 4 hàng</vt:lpstr>
      <vt:lpstr>iCiel Cadena</vt:lpstr>
      <vt:lpstr>SVN-Roselina Script</vt:lpstr>
      <vt:lpstr>思源黑体 CN</vt:lpstr>
      <vt:lpstr>Office Theme</vt:lpstr>
      <vt:lpstr>1_Office 主题</vt:lpstr>
      <vt:lpstr>2_Office 主题</vt:lpstr>
      <vt:lpstr>Office 主题​​</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tramic3al@gmail.com</cp:lastModifiedBy>
  <cp:revision>39</cp:revision>
  <dcterms:created xsi:type="dcterms:W3CDTF">2021-07-20T01:55:21Z</dcterms:created>
  <dcterms:modified xsi:type="dcterms:W3CDTF">2024-12-25T10:31:35Z</dcterms:modified>
</cp:coreProperties>
</file>