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  <p:sldMasterId id="2147483701" r:id="rId4"/>
  </p:sldMasterIdLst>
  <p:notesMasterIdLst>
    <p:notesMasterId r:id="rId16"/>
  </p:notesMasterIdLst>
  <p:sldIdLst>
    <p:sldId id="304" r:id="rId5"/>
    <p:sldId id="261" r:id="rId6"/>
    <p:sldId id="302" r:id="rId7"/>
    <p:sldId id="509" r:id="rId8"/>
    <p:sldId id="270" r:id="rId9"/>
    <p:sldId id="520" r:id="rId10"/>
    <p:sldId id="260" r:id="rId11"/>
    <p:sldId id="521" r:id="rId12"/>
    <p:sldId id="511" r:id="rId13"/>
    <p:sldId id="294" r:id="rId14"/>
    <p:sldId id="2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2ED42-1112-4F84-96F5-3AFA2D51E97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759E5-3B01-4EF0-856E-DA62721D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414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55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03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3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504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82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936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26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738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65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8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7915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69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4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99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221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1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4052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4512062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9512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3779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92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7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54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2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88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4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538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105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34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4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91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B265-4F9A-4A33-AF1B-5807907C2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D659-7C19-439A-8F02-75EFB1C37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6E908-6233-46C9-B94D-608BCF8E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FD37F-146F-4E12-94CB-C95CB807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AE090-3E75-4218-B1BE-8433CD78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90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B17D-A7AA-426C-81E4-03D32127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3CB3-FB13-4571-8C30-B0008AFD7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DE305-DCBE-4C53-9553-1696CF73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29CF-6E08-4B95-9046-AFF0B5EA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DAF48-4EAF-4D33-85CA-AB011EAA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12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4B8B-2874-4706-962D-64AF138D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68011-3027-4990-8647-A6FAFD845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6F913-49C0-4339-8605-9A262A0F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1DB5D-0670-4E07-8449-4EF3075E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B7211-6BA1-4ED2-A3FA-9EBE1CCB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38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8C73-80D1-48B8-BE82-051151F4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40F46-B28D-4D82-B3EA-C64C1007F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05C04-463A-43C5-A342-6B327FC90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6E9B4-3CB3-4EFA-9D34-AE1F8294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4A20C-CC64-4351-90BE-16F63B54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A0E26-F47C-4F28-8317-B4589466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06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D969-A1DA-489B-9DA9-6E716DB5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A069F-CC3D-4586-8931-C0ABAAC7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E122-ABD5-4C2B-BB7F-5369DB629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3B497-E427-4F55-AB61-E46243F7C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89B01-748E-4B34-BA8C-56A03C9F3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FEDB9-A09E-4418-96E8-3C655CA2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C125A-1C3A-4607-9395-65CBCE61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E3616-4BC1-4789-BD69-1CCA46CD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31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DD0-051B-4FB8-9115-6CA75474F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5CD51-EC0C-4A79-9ACC-ADC27564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CECE1-9389-4F98-A3C2-55D12305A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A72AB-4082-4899-98BC-23C2A007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30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32B4B-9C1B-49A5-BC88-B363127A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E0DAB-19CE-4BA6-AC68-28E6B48D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6996-E17D-4C84-ADDC-CC25795D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62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300007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9DFE-6CD3-4A1A-9522-DA52EB2C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2ABF1-FF96-410B-B5B0-A6E60D62E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94575-16CC-4353-BAF7-2D15104E7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375A3-948C-40A3-BF5D-B77BD87A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5F5A1-0F8B-49FE-B96D-5FFA621A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29691-A1F5-4DE6-A6C8-CD76043E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43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0862-A923-4E7D-8050-C944DA51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694F4-A0C4-4E32-B227-389B7FC82D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BA4BF-53BA-4FE9-86CB-92D688D55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8A56C-C0FA-4BC4-8A1C-472F41C6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9DDF3-2ECB-4C42-99B5-74C9D840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2C1B2-06BD-4EB7-ABE1-682A5390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01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B5DA-6CDB-4858-8FFB-2479643B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718A-362A-4244-BAA8-A2A0A0DE1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E9290-2230-4578-B9DE-94D90BE3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30D16-EF29-4400-8708-80B2CAE9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6D37C-F1E6-415E-BC0A-DBA8590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74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B0DF83-4074-4207-B297-B99F6E172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E1F32-03AF-429D-80FE-6206FDB60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252F4-0CF3-4D03-953B-C411713927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F45EB-AAE6-4246-A269-64056B3C0F8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A634-AD17-4700-8C09-BD39E13A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3B3A-52D6-4D1A-86DA-C6D97FB5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8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52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16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6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034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3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32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62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1024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32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11" Type="http://schemas.openxmlformats.org/officeDocument/2006/relationships/audio" Target="../media/audio1.wav"/><Relationship Id="rId5" Type="http://schemas.openxmlformats.org/officeDocument/2006/relationships/image" Target="../media/image32.pn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11" Type="http://schemas.openxmlformats.org/officeDocument/2006/relationships/audio" Target="../media/audio1.wav"/><Relationship Id="rId5" Type="http://schemas.openxmlformats.org/officeDocument/2006/relationships/image" Target="../media/image32.pn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2222396" y="-141286"/>
            <a:ext cx="7074003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24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Khởi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động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90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A381A921-19BA-4F69-A5E9-A8D9AE7D0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0" y="-620795"/>
            <a:ext cx="8595360" cy="85953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B9ED8-DF8B-42A2-98DC-F2C6607E17F9}"/>
              </a:ext>
            </a:extLst>
          </p:cNvPr>
          <p:cNvSpPr txBox="1"/>
          <p:nvPr/>
        </p:nvSpPr>
        <p:spPr>
          <a:xfrm>
            <a:off x="1462572" y="0"/>
            <a:ext cx="7352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Chia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sẻ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AF06AA"/>
              </a:solidFill>
              <a:effectLst>
                <a:glow rad="127000">
                  <a:srgbClr val="AF06AA">
                    <a:alpha val="30000"/>
                  </a:srgbClr>
                </a:glow>
              </a:effectLst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AAF6F8-E4D8-4424-A452-317E407C27D3}"/>
              </a:ext>
            </a:extLst>
          </p:cNvPr>
          <p:cNvGrpSpPr/>
          <p:nvPr/>
        </p:nvGrpSpPr>
        <p:grpSpPr>
          <a:xfrm>
            <a:off x="5581917" y="1832925"/>
            <a:ext cx="2651760" cy="2651760"/>
            <a:chOff x="5531268" y="1687821"/>
            <a:chExt cx="2651760" cy="265176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037A95F-4DEC-4231-9FCF-E91A241A0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31268" y="1687821"/>
              <a:ext cx="2651760" cy="26517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BDAF68-9353-4568-8F04-05BB343856C3}"/>
                </a:ext>
              </a:extLst>
            </p:cNvPr>
            <p:cNvSpPr txBox="1"/>
            <p:nvPr/>
          </p:nvSpPr>
          <p:spPr>
            <a:xfrm>
              <a:off x="5804651" y="2553700"/>
              <a:ext cx="22223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Trình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bày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6699">
                      <a:alpha val="49804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A3B5F2-3139-4C20-B6A9-95AB1A1281C4}"/>
              </a:ext>
            </a:extLst>
          </p:cNvPr>
          <p:cNvGrpSpPr/>
          <p:nvPr/>
        </p:nvGrpSpPr>
        <p:grpSpPr>
          <a:xfrm flipH="1">
            <a:off x="8351052" y="2103120"/>
            <a:ext cx="2651760" cy="2651760"/>
            <a:chOff x="5531268" y="1687821"/>
            <a:chExt cx="2651760" cy="265176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43ECA3-6055-4216-BD24-E659E259B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31268" y="1687821"/>
              <a:ext cx="2651760" cy="265176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684317-9F46-482F-BAB2-ABEBC78F7E72}"/>
                </a:ext>
              </a:extLst>
            </p:cNvPr>
            <p:cNvSpPr txBox="1"/>
            <p:nvPr/>
          </p:nvSpPr>
          <p:spPr>
            <a:xfrm>
              <a:off x="5804652" y="2553700"/>
              <a:ext cx="2104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xét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6699">
                      <a:alpha val="49804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02139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2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A2A3D40-CEE3-4758-8887-74E4B8526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8950150" y="1103670"/>
            <a:ext cx="5621671" cy="46506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452C9F5-7AFC-49D7-86CD-4EC02BFD57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85F0A4-DBAF-4403-8405-8B2A059BA9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E91F88-6F73-41F1-B299-746C444045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746522" y="5729424"/>
            <a:ext cx="2698955" cy="1140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9BAD6F-8EAC-49AE-B965-F4EDB1A82B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48" y="4655575"/>
            <a:ext cx="1433052" cy="2202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30DD5C-7459-4DDD-BA51-0DC01615D7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648260" y="0"/>
            <a:ext cx="974906" cy="1408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163551-796D-4B59-8485-0908A04E3E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284D830-8F5F-44F7-9948-3BE37386981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98826" y="1460591"/>
            <a:ext cx="2954235" cy="54093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2E42AA-B676-41B7-A749-4060F33E6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759013" y="742836"/>
            <a:ext cx="1406457" cy="14355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8B2017-BAC2-4C81-B57F-C6A63D7B4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3107" y="5731175"/>
            <a:ext cx="2698955" cy="11405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CF3FB4-1FE2-46E7-822C-B8028B5342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-2" y="4479915"/>
            <a:ext cx="12192001" cy="239722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7209113-AF08-4B85-8A1B-ECCECA65FA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22798" y="158898"/>
            <a:ext cx="1406457" cy="14355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B72F4C5-DAB3-4D2C-95B0-9CB9699C17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6" y="3163735"/>
            <a:ext cx="770964" cy="632908"/>
          </a:xfrm>
          <a:prstGeom prst="rect">
            <a:avLst/>
          </a:prstGeom>
        </p:spPr>
      </p:pic>
      <p:pic>
        <p:nvPicPr>
          <p:cNvPr id="19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10DFE7B8-9185-407D-A1E9-C12738E41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47279" y="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51463B-27AC-4046-A746-677CD65090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1158" y="2151117"/>
            <a:ext cx="660863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77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E7685E-8CCE-4BEA-9D4E-85B2D60FF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3063436" y="1018306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625CBBB-FDD1-42A5-8673-D4B653CA3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FEC3FAB-22AD-4AFF-B9E0-9C6D9213E7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 flipH="1">
            <a:off x="7728155" y="3331207"/>
            <a:ext cx="4463845" cy="3538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B67B35-F697-4C16-8E5A-E842193CD5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3739"/>
            <a:ext cx="12192000" cy="239722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E39EC0-3F83-4A7B-8D3C-6D744B1CBCE0}"/>
              </a:ext>
            </a:extLst>
          </p:cNvPr>
          <p:cNvGrpSpPr/>
          <p:nvPr/>
        </p:nvGrpSpPr>
        <p:grpSpPr>
          <a:xfrm>
            <a:off x="4779124" y="1692227"/>
            <a:ext cx="5760720" cy="3566160"/>
            <a:chOff x="3921832" y="1825356"/>
            <a:chExt cx="5732520" cy="347354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474DBEB-4132-44A1-ACC1-CE12AEDEBF6F}"/>
                </a:ext>
              </a:extLst>
            </p:cNvPr>
            <p:cNvSpPr/>
            <p:nvPr/>
          </p:nvSpPr>
          <p:spPr>
            <a:xfrm>
              <a:off x="3921832" y="1825356"/>
              <a:ext cx="5732520" cy="3473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90500">
                <a:srgbClr val="323476">
                  <a:alpha val="5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83E3A8F-C530-4B79-85C6-119F31F50953}"/>
                </a:ext>
              </a:extLst>
            </p:cNvPr>
            <p:cNvSpPr txBox="1"/>
            <p:nvPr/>
          </p:nvSpPr>
          <p:spPr>
            <a:xfrm>
              <a:off x="4280503" y="2675859"/>
              <a:ext cx="4962382" cy="152889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hơi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trò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chơi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“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Kéo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cưa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lừa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xẻ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”.</a:t>
              </a:r>
              <a:endParaRPr lang="en-US" sz="4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51868F5-90A9-48A3-AC75-BED8622FF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 rot="2632237">
            <a:off x="4171198" y="919183"/>
            <a:ext cx="1791786" cy="1828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418D1DF-9F3A-4D69-951F-075037BA4B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 rot="2284464" flipH="1">
            <a:off x="9542660" y="3839241"/>
            <a:ext cx="1791786" cy="1828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6F74DC-5E1D-41CE-9C16-351253082A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8BE1FA-1FCF-4FF2-B8A4-CA8DCD5A4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637" y="1005840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25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7">
            <a:extLst>
              <a:ext uri="{FF2B5EF4-FFF2-40B4-BE49-F238E27FC236}">
                <a16:creationId xmlns:a16="http://schemas.microsoft.com/office/drawing/2014/main" id="{AE127269-75D7-427A-9F02-B9C823F62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8950153" y="1084528"/>
            <a:ext cx="5621671" cy="465066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0D9CD298-33CF-4B4C-86C7-09D87E145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-21785"/>
            <a:ext cx="12192000" cy="6858000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451FFCD2-10F0-4FA8-A902-D3C0C33F2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3" y="3300582"/>
            <a:ext cx="4463845" cy="353827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DD3528B8-326B-4A6C-ABE4-6A3B0F5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746525" y="5710282"/>
            <a:ext cx="2698955" cy="1140542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FCD977CF-1A15-42DE-B1D0-903768458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51" y="4636433"/>
            <a:ext cx="1433052" cy="2202425"/>
          </a:xfrm>
          <a:prstGeom prst="rect">
            <a:avLst/>
          </a:prstGeom>
        </p:spPr>
      </p:pic>
      <p:pic>
        <p:nvPicPr>
          <p:cNvPr id="23" name="图片 8">
            <a:extLst>
              <a:ext uri="{FF2B5EF4-FFF2-40B4-BE49-F238E27FC236}">
                <a16:creationId xmlns:a16="http://schemas.microsoft.com/office/drawing/2014/main" id="{3722EA76-F3E6-4233-885C-5C1460C71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648263" y="-19142"/>
            <a:ext cx="974906" cy="1408281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AA186B85-C1A3-448B-9D3E-4D4FF9E4F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8" y="-19142"/>
            <a:ext cx="4277815" cy="2450692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7AB65629-769E-43B4-A132-B40528129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759016" y="723694"/>
            <a:ext cx="1406457" cy="1435510"/>
          </a:xfrm>
          <a:prstGeom prst="rect">
            <a:avLst/>
          </a:prstGeom>
        </p:spPr>
      </p:pic>
      <p:pic>
        <p:nvPicPr>
          <p:cNvPr id="27" name="图片 16">
            <a:extLst>
              <a:ext uri="{FF2B5EF4-FFF2-40B4-BE49-F238E27FC236}">
                <a16:creationId xmlns:a16="http://schemas.microsoft.com/office/drawing/2014/main" id="{2A7C91B0-5CA9-4FDA-A62D-97C2127C2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3110" y="5712033"/>
            <a:ext cx="2698955" cy="1140542"/>
          </a:xfrm>
          <a:prstGeom prst="rect">
            <a:avLst/>
          </a:prstGeom>
        </p:spPr>
      </p:pic>
      <p:pic>
        <p:nvPicPr>
          <p:cNvPr id="28" name="图片 9">
            <a:extLst>
              <a:ext uri="{FF2B5EF4-FFF2-40B4-BE49-F238E27FC236}">
                <a16:creationId xmlns:a16="http://schemas.microsoft.com/office/drawing/2014/main" id="{B5532246-F633-4AB7-AEC9-5CB6A718E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1" y="4460773"/>
            <a:ext cx="12192001" cy="2397227"/>
          </a:xfrm>
          <a:prstGeom prst="rect">
            <a:avLst/>
          </a:prstGeom>
        </p:spPr>
      </p:pic>
      <p:pic>
        <p:nvPicPr>
          <p:cNvPr id="29" name="图片 20">
            <a:extLst>
              <a:ext uri="{FF2B5EF4-FFF2-40B4-BE49-F238E27FC236}">
                <a16:creationId xmlns:a16="http://schemas.microsoft.com/office/drawing/2014/main" id="{03C582F9-2EEC-4D94-B960-C10D3A57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22801" y="139756"/>
            <a:ext cx="1406457" cy="1435510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492B818F-FDD3-4E13-9E02-EE27100403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9" y="3144593"/>
            <a:ext cx="770964" cy="63290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4BAB02F-D372-431D-9257-4660723598F1}"/>
              </a:ext>
            </a:extLst>
          </p:cNvPr>
          <p:cNvGrpSpPr/>
          <p:nvPr/>
        </p:nvGrpSpPr>
        <p:grpSpPr>
          <a:xfrm>
            <a:off x="4993167" y="1704100"/>
            <a:ext cx="3029331" cy="741676"/>
            <a:chOff x="2769991" y="1749601"/>
            <a:chExt cx="3029331" cy="741676"/>
          </a:xfrm>
        </p:grpSpPr>
        <p:sp>
          <p:nvSpPr>
            <p:cNvPr id="33" name="矩形: 圆角 10">
              <a:extLst>
                <a:ext uri="{FF2B5EF4-FFF2-40B4-BE49-F238E27FC236}">
                  <a16:creationId xmlns:a16="http://schemas.microsoft.com/office/drawing/2014/main" id="{58986193-068E-45FD-91AB-B47092B6BB89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2022C1-FC36-4706-9253-0A28EA64A08D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3DFB4A-A4E2-4BDD-ACD6-B0FC732DB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2996" y="2442763"/>
            <a:ext cx="7071973" cy="2353260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7A568092-F03E-2F51-0930-AB483BE0C7B8}"/>
              </a:ext>
            </a:extLst>
          </p:cNvPr>
          <p:cNvSpPr/>
          <p:nvPr/>
        </p:nvSpPr>
        <p:spPr>
          <a:xfrm>
            <a:off x="4050947" y="4202152"/>
            <a:ext cx="5076070" cy="1326777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Giáo viên: Nguyễn Thị Trà Mi</a:t>
            </a:r>
          </a:p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Lớp: 2C</a:t>
            </a:r>
          </a:p>
        </p:txBody>
      </p:sp>
    </p:spTree>
    <p:extLst>
      <p:ext uri="{BB962C8B-B14F-4D97-AF65-F5344CB8AC3E}">
        <p14:creationId xmlns:p14="http://schemas.microsoft.com/office/powerpoint/2010/main" val="145426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2222396" y="-141286"/>
            <a:ext cx="7074003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24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Khám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phá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9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sp>
        <p:nvSpPr>
          <p:cNvPr id="43" name="文本框 29">
            <a:extLst>
              <a:ext uri="{FF2B5EF4-FFF2-40B4-BE49-F238E27FC236}">
                <a16:creationId xmlns:a16="http://schemas.microsoft.com/office/drawing/2014/main" id="{171D095A-D397-4A71-895C-56B9F46F1147}"/>
              </a:ext>
            </a:extLst>
          </p:cNvPr>
          <p:cNvSpPr txBox="1"/>
          <p:nvPr/>
        </p:nvSpPr>
        <p:spPr>
          <a:xfrm>
            <a:off x="444393" y="299353"/>
            <a:ext cx="113032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1.Tìm đọc một bài một bài thơ hoặc một bài đồng dao về một đồ chơi, trò chơi.</a:t>
            </a:r>
            <a:endParaRPr kumimoji="0" lang="vi-VN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1026" name="Picture 2" descr="TỔNG HỢP CÁC TRÒ CHƠI DÂN GIAN VIỆT NAM PHÙ HỢP CHO GIA ĐÌNH - KVBro - Nhịp  Sống Nhật Bản">
            <a:extLst>
              <a:ext uri="{FF2B5EF4-FFF2-40B4-BE49-F238E27FC236}">
                <a16:creationId xmlns:a16="http://schemas.microsoft.com/office/drawing/2014/main" id="{84873C56-80D9-4404-AD9C-CE0BC5EEE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766" y="2110281"/>
            <a:ext cx="7189075" cy="410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399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DC9CA-D145-4062-A8FE-1091297B1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73" y="1259750"/>
            <a:ext cx="4412592" cy="5224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620019-3EF9-4001-AE8D-C9EF3A33E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793" y="1259749"/>
            <a:ext cx="4242726" cy="522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0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026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608D5B80-BDD5-4993-9FB5-F8B00AAB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95" y="1355623"/>
            <a:ext cx="495248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1066800" y="805124"/>
            <a:ext cx="5029200" cy="5029200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032030" y="2378399"/>
              <a:ext cx="3181035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Đọc</a:t>
              </a:r>
              <a:r>
                <a:rPr lang="vi-VN" sz="2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bài thơ, bài đồng dao về một đồ chơi, trò chơi mà mình đã sưu tầm,tìm được.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648054C-0543-490E-A32D-FD81EE67CC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8516" y="-45524"/>
            <a:ext cx="646232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8362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sp>
        <p:nvSpPr>
          <p:cNvPr id="43" name="文本框 29">
            <a:extLst>
              <a:ext uri="{FF2B5EF4-FFF2-40B4-BE49-F238E27FC236}">
                <a16:creationId xmlns:a16="http://schemas.microsoft.com/office/drawing/2014/main" id="{171D095A-D397-4A71-895C-56B9F46F1147}"/>
              </a:ext>
            </a:extLst>
          </p:cNvPr>
          <p:cNvSpPr txBox="1"/>
          <p:nvPr/>
        </p:nvSpPr>
        <p:spPr>
          <a:xfrm>
            <a:off x="690881" y="1701433"/>
            <a:ext cx="5247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vi-VN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3" name="Picture 2" descr="A cartoon of kids eating cake&#10;&#10;Description automatically generated">
            <a:extLst>
              <a:ext uri="{FF2B5EF4-FFF2-40B4-BE49-F238E27FC236}">
                <a16:creationId xmlns:a16="http://schemas.microsoft.com/office/drawing/2014/main" id="{AAD40F7A-0950-51A6-4521-69296F40D1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25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228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026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608D5B80-BDD5-4993-9FB5-F8B00AAB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95" y="1355623"/>
            <a:ext cx="495248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1066800" y="805124"/>
            <a:ext cx="5029200" cy="5029200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1799829" y="2466875"/>
              <a:ext cx="389320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Nói với bạn: Tên của đồ chơi, trò chơi; Cách chơi đồ chơi, trò chơi.</a:t>
              </a:r>
              <a:endParaRPr lang="en-US" sz="3200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648054C-0543-490E-A32D-FD81EE67CC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8516" y="-45524"/>
            <a:ext cx="646232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160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113</Words>
  <Application>Microsoft Office PowerPoint</Application>
  <PresentationFormat>Widescreen</PresentationFormat>
  <Paragraphs>23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等线</vt:lpstr>
      <vt:lpstr>微软雅黑</vt:lpstr>
      <vt:lpstr>Arial</vt:lpstr>
      <vt:lpstr>Arial-Rounded</vt:lpstr>
      <vt:lpstr>Averta Std CY Bold</vt:lpstr>
      <vt:lpstr>Calibri</vt:lpstr>
      <vt:lpstr>Coiny</vt:lpstr>
      <vt:lpstr>HP001 4 hàng</vt:lpstr>
      <vt:lpstr>LNTH-Kids  Chinese Font 1</vt:lpstr>
      <vt:lpstr>Quicksand Medium</vt:lpstr>
      <vt:lpstr>SVN-Redressed</vt:lpstr>
      <vt:lpstr>Times New Roman</vt:lpstr>
      <vt:lpstr>1_Office Theme</vt:lpstr>
      <vt:lpstr>Hoạt động</vt:lpstr>
      <vt:lpstr>https://www.freeppt7.com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tramic3al@gmail.com</cp:lastModifiedBy>
  <cp:revision>9</cp:revision>
  <dcterms:created xsi:type="dcterms:W3CDTF">2021-08-05T08:59:05Z</dcterms:created>
  <dcterms:modified xsi:type="dcterms:W3CDTF">2024-12-25T10:28:23Z</dcterms:modified>
</cp:coreProperties>
</file>