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84" r:id="rId2"/>
    <p:sldId id="285" r:id="rId3"/>
    <p:sldId id="256" r:id="rId4"/>
    <p:sldId id="258" r:id="rId5"/>
    <p:sldId id="286" r:id="rId6"/>
    <p:sldId id="287" r:id="rId7"/>
    <p:sldId id="259" r:id="rId8"/>
    <p:sldId id="289" r:id="rId9"/>
    <p:sldId id="288" r:id="rId10"/>
    <p:sldId id="260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D5692-FCBD-4893-B0F8-030A837C787C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B6FCC-9F10-4A8A-B461-CCD36D845B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1C1F7-4375-481B-B2FA-B983C46E56E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430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圆角矩形 1"/>
          <p:cNvSpPr/>
          <p:nvPr/>
        </p:nvSpPr>
        <p:spPr>
          <a:xfrm>
            <a:off x="738872" y="331310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endParaRPr lang="en-US" altLang="zh-CN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" name="Picture 13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40B786AE-F4D2-4471-8142-666F98C58F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2"/>
          <a:stretch/>
        </p:blipFill>
        <p:spPr>
          <a:xfrm>
            <a:off x="0" y="1756381"/>
            <a:ext cx="9144000" cy="51337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74373B-951C-4D05-884D-B2622DA4A900}"/>
              </a:ext>
            </a:extLst>
          </p:cNvPr>
          <p:cNvSpPr/>
          <p:nvPr/>
        </p:nvSpPr>
        <p:spPr>
          <a:xfrm>
            <a:off x="276648" y="336830"/>
            <a:ext cx="8153400" cy="1754326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</a:t>
            </a: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DỰ GIỜ VÀ THĂM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1B!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0" y="228600"/>
            <a:ext cx="59436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7432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480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6566" y="1905000"/>
            <a:ext cx="4457434" cy="460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59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ular Callout 6"/>
          <p:cNvSpPr/>
          <p:nvPr/>
        </p:nvSpPr>
        <p:spPr>
          <a:xfrm>
            <a:off x="1479550" y="1447800"/>
            <a:ext cx="7010400" cy="1219200"/>
          </a:xfrm>
          <a:prstGeom prst="wedgeRoundRectCallout">
            <a:avLst>
              <a:gd name="adj1" fmla="val 6019"/>
              <a:gd name="adj2" fmla="val 11758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429000"/>
            <a:ext cx="48006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971800"/>
            <a:ext cx="7611662" cy="1828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</a:t>
            </a:r>
          </a:p>
          <a:p>
            <a:pPr algn="ctr"/>
            <a:r>
              <a:rPr lang="en-US" sz="4000" b="1" spc="5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CHĂM NGOAN, HỌC GIỎI!</a:t>
            </a:r>
            <a:endParaRPr lang="en-US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257CD7-71AC-4911-A0AA-1B5E50F00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5840EF-2473-47E6-A53B-2E61D2CE5DBB}"/>
              </a:ext>
            </a:extLst>
          </p:cNvPr>
          <p:cNvSpPr txBox="1"/>
          <p:nvPr/>
        </p:nvSpPr>
        <p:spPr>
          <a:xfrm>
            <a:off x="1828800" y="3013501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2" name="Không xả rác, ca sĩ- Bé Thanh Hằng Viettel 174831">
            <a:hlinkClick r:id="" action="ppaction://media"/>
            <a:extLst>
              <a:ext uri="{FF2B5EF4-FFF2-40B4-BE49-F238E27FC236}">
                <a16:creationId xmlns:a16="http://schemas.microsoft.com/office/drawing/2014/main" id="{01902117-AC3C-4C6F-9979-4E061ACCE8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5410200"/>
            <a:ext cx="609600" cy="5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7513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4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46" y="1828800"/>
            <a:ext cx="896815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D78DC1-DC8C-4398-BC59-9B95C318663D}"/>
              </a:ext>
            </a:extLst>
          </p:cNvPr>
          <p:cNvSpPr txBox="1"/>
          <p:nvPr/>
        </p:nvSpPr>
        <p:spPr>
          <a:xfrm>
            <a:off x="23446" y="838200"/>
            <a:ext cx="8968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982D7D0-79E2-43F9-81F8-1ECCDC43D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FF34DE-502D-450F-9561-9B2E4BF5A5FD}"/>
              </a:ext>
            </a:extLst>
          </p:cNvPr>
          <p:cNvSpPr/>
          <p:nvPr/>
        </p:nvSpPr>
        <p:spPr>
          <a:xfrm>
            <a:off x="4800600" y="457200"/>
            <a:ext cx="43434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5D749C-5940-4C59-B66B-078C6E3D606F}"/>
              </a:ext>
            </a:extLst>
          </p:cNvPr>
          <p:cNvSpPr txBox="1"/>
          <p:nvPr/>
        </p:nvSpPr>
        <p:spPr>
          <a:xfrm>
            <a:off x="5029200" y="2831123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756348-03EA-44C1-A92A-F960C33059DD}"/>
              </a:ext>
            </a:extLst>
          </p:cNvPr>
          <p:cNvSpPr txBox="1"/>
          <p:nvPr/>
        </p:nvSpPr>
        <p:spPr>
          <a:xfrm>
            <a:off x="5022166" y="331997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E9A6D5-A55C-4C78-B741-C66987D627D9}"/>
              </a:ext>
            </a:extLst>
          </p:cNvPr>
          <p:cNvSpPr txBox="1"/>
          <p:nvPr/>
        </p:nvSpPr>
        <p:spPr>
          <a:xfrm>
            <a:off x="5025683" y="3917602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B303E1-ADD4-49A3-B5F6-6CE67D798BF5}"/>
              </a:ext>
            </a:extLst>
          </p:cNvPr>
          <p:cNvSpPr txBox="1"/>
          <p:nvPr/>
        </p:nvSpPr>
        <p:spPr>
          <a:xfrm>
            <a:off x="5029200" y="4588582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9" descr="E:\0000000我图PPT\00001PNG素材\儿童卡通\tr.png">
            <a:extLst>
              <a:ext uri="{FF2B5EF4-FFF2-40B4-BE49-F238E27FC236}">
                <a16:creationId xmlns:a16="http://schemas.microsoft.com/office/drawing/2014/main" id="{ECD228AA-848B-4B82-AFE4-AE0C0C25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39465" y="5419579"/>
            <a:ext cx="1524000" cy="144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27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151D16-51BE-45DE-890C-DFA2B264E387}"/>
              </a:ext>
            </a:extLst>
          </p:cNvPr>
          <p:cNvSpPr txBox="1"/>
          <p:nvPr/>
        </p:nvSpPr>
        <p:spPr>
          <a:xfrm>
            <a:off x="304800" y="1524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300" dirty="0">
              <a:solidFill>
                <a:srgbClr val="7030A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F890313-8875-4797-A359-8E2A12C8B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070482"/>
            <a:ext cx="4800600" cy="559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6C4D2DB3-FA0D-4AE5-A3B1-0B8DB3151EF9}"/>
              </a:ext>
            </a:extLst>
          </p:cNvPr>
          <p:cNvSpPr/>
          <p:nvPr/>
        </p:nvSpPr>
        <p:spPr>
          <a:xfrm flipH="1">
            <a:off x="0" y="1416478"/>
            <a:ext cx="4495800" cy="1524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FFC000"/>
              </a:solidFill>
              <a:highlight>
                <a:srgbClr val="00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C07B8A-D1CC-414F-9C68-19ED566E4D15}"/>
              </a:ext>
            </a:extLst>
          </p:cNvPr>
          <p:cNvSpPr txBox="1"/>
          <p:nvPr/>
        </p:nvSpPr>
        <p:spPr>
          <a:xfrm>
            <a:off x="381000" y="1658148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ADF35-8412-44DC-9C84-511F78A0479D}"/>
              </a:ext>
            </a:extLst>
          </p:cNvPr>
          <p:cNvSpPr txBox="1"/>
          <p:nvPr/>
        </p:nvSpPr>
        <p:spPr>
          <a:xfrm>
            <a:off x="0" y="3657600"/>
            <a:ext cx="4343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1825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52800" cy="145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352800" y="228600"/>
            <a:ext cx="5486400" cy="1676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69" y="2460828"/>
            <a:ext cx="8458200" cy="4182606"/>
          </a:xfrm>
          <a:prstGeom prst="rect">
            <a:avLst/>
          </a:prstGeom>
        </p:spPr>
      </p:pic>
      <p:pic>
        <p:nvPicPr>
          <p:cNvPr id="3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5240" y="2428744"/>
            <a:ext cx="914400" cy="85725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828" y="4817940"/>
            <a:ext cx="914400" cy="857250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672" y="5246565"/>
            <a:ext cx="914400" cy="857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827917"/>
            <a:ext cx="762635" cy="695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028" y="1905000"/>
            <a:ext cx="762635" cy="695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65C4A8-BB90-4DCE-8EBC-117045FB0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0BD24C00-6175-4961-AAF4-9A0198AAFA11}"/>
              </a:ext>
            </a:extLst>
          </p:cNvPr>
          <p:cNvSpPr/>
          <p:nvPr/>
        </p:nvSpPr>
        <p:spPr>
          <a:xfrm>
            <a:off x="914400" y="1371600"/>
            <a:ext cx="7467600" cy="2590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229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37A097-7DAB-496B-A967-44B27490B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37DA47-652A-47EF-ADB3-F85988CFC271}"/>
              </a:ext>
            </a:extLst>
          </p:cNvPr>
          <p:cNvSpPr txBox="1"/>
          <p:nvPr/>
        </p:nvSpPr>
        <p:spPr>
          <a:xfrm>
            <a:off x="838200" y="1182231"/>
            <a:ext cx="746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37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288</Words>
  <Application>Microsoft Office PowerPoint</Application>
  <PresentationFormat>On-screen Show (4:3)</PresentationFormat>
  <Paragraphs>24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宋体</vt:lpstr>
      <vt:lpstr>Arial</vt:lpstr>
      <vt:lpstr>Calibri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Administrator</cp:lastModifiedBy>
  <cp:revision>28</cp:revision>
  <dcterms:created xsi:type="dcterms:W3CDTF">2020-08-27T15:40:00Z</dcterms:created>
  <dcterms:modified xsi:type="dcterms:W3CDTF">2024-12-29T08:07:14Z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