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705" r:id="rId3"/>
  </p:sldMasterIdLst>
  <p:notesMasterIdLst>
    <p:notesMasterId r:id="rId12"/>
  </p:notesMasterIdLst>
  <p:sldIdLst>
    <p:sldId id="315" r:id="rId4"/>
    <p:sldId id="293" r:id="rId5"/>
    <p:sldId id="285" r:id="rId6"/>
    <p:sldId id="284" r:id="rId7"/>
    <p:sldId id="257" r:id="rId8"/>
    <p:sldId id="258" r:id="rId9"/>
    <p:sldId id="259"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292531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SimSun" panose="02010600030101010101" pitchFamily="2" charset="-122"/>
                <a:cs typeface="+mn-cs"/>
              </a:rPr>
              <a:pPr marL="0" marR="0" lvl="0" indent="0" algn="r" defTabSz="914400" rtl="0" eaLnBrk="1" fontAlgn="auto" latinLnBrk="1"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SimSun" panose="02010600030101010101" pitchFamily="2" charset="-122"/>
              <a:cs typeface="+mn-cs"/>
            </a:endParaRPr>
          </a:p>
        </p:txBody>
      </p:sp>
    </p:spTree>
    <p:extLst>
      <p:ext uri="{BB962C8B-B14F-4D97-AF65-F5344CB8AC3E}">
        <p14:creationId xmlns:p14="http://schemas.microsoft.com/office/powerpoint/2010/main" val="188147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704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527381" y="1508787"/>
            <a:ext cx="11329259" cy="614197"/>
          </a:xfrm>
          <a:prstGeom prst="rect">
            <a:avLst/>
          </a:prstGeom>
        </p:spPr>
        <p:txBody>
          <a:bodyPr anchor="ctr"/>
          <a:lstStyle>
            <a:lvl1pPr marL="0" indent="0">
              <a:buNone/>
              <a:defRPr sz="2667">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39966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39276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lIns="68580" tIns="34290" rIns="68580" bIns="34290"/>
          <a:lstStyle/>
          <a:p>
            <a:pPr defTabSz="1219170" latinLnBrk="1"/>
            <a:fld id="{B76D1223-53C8-4F6E-A0EE-C7ADC22EE3B7}" type="datetimeFigureOut">
              <a:rPr lang="en-US" sz="2400" smtClean="0">
                <a:solidFill>
                  <a:prstClr val="black"/>
                </a:solidFill>
              </a:rPr>
              <a:pPr defTabSz="1219170" latinLnBrk="1"/>
              <a:t>12/29/2024</a:t>
            </a:fld>
            <a:endParaRPr lang="en-US" sz="240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lIns="68580" tIns="34290" rIns="68580" bIns="34290"/>
          <a:lstStyle/>
          <a:p>
            <a:pPr defTabSz="1219170" latinLnBrk="1"/>
            <a:endParaRPr lang="en-US" sz="240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lIns="68580" tIns="34290" rIns="68580" bIns="34290"/>
          <a:lstStyle/>
          <a:p>
            <a:pPr defTabSz="1219170" latinLnBrk="1"/>
            <a:fld id="{C347F815-C9D9-4C47-BF81-5524DE2DFFF4}" type="slidenum">
              <a:rPr lang="en-US" sz="2400" smtClean="0">
                <a:solidFill>
                  <a:prstClr val="black"/>
                </a:solidFill>
              </a:rPr>
              <a:pPr defTabSz="1219170" latinLnBrk="1"/>
              <a:t>‹#›</a:t>
            </a:fld>
            <a:endParaRPr lang="en-US" sz="2400">
              <a:solidFill>
                <a:prstClr val="black"/>
              </a:solidFill>
            </a:endParaRPr>
          </a:p>
        </p:txBody>
      </p:sp>
    </p:spTree>
    <p:extLst>
      <p:ext uri="{BB962C8B-B14F-4D97-AF65-F5344CB8AC3E}">
        <p14:creationId xmlns:p14="http://schemas.microsoft.com/office/powerpoint/2010/main" val="1494851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lIns="68580" tIns="34290" rIns="68580" bIns="34290"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lIns="68580" tIns="34290" rIns="68580" bIns="34290"/>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lIns="68580" tIns="34290" rIns="68580" bIns="34290"/>
          <a:lstStyle/>
          <a:p>
            <a:pPr defTabSz="1219170" latinLnBrk="1"/>
            <a:fld id="{C05F3456-2B02-4FC3-9B3D-9B550E85FD30}" type="datetimeFigureOut">
              <a:rPr lang="en-US" sz="2400" smtClean="0">
                <a:solidFill>
                  <a:prstClr val="black"/>
                </a:solidFill>
              </a:rPr>
              <a:pPr defTabSz="1219170" latinLnBrk="1"/>
              <a:t>12/29/2024</a:t>
            </a:fld>
            <a:endParaRPr lang="en-US" sz="240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lIns="68580" tIns="34290" rIns="68580" bIns="34290"/>
          <a:lstStyle/>
          <a:p>
            <a:pPr defTabSz="1219170" latinLnBrk="1"/>
            <a:endParaRPr lang="en-US" sz="2400">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68580" tIns="34290" rIns="68580" bIns="34290"/>
          <a:lstStyle/>
          <a:p>
            <a:pPr defTabSz="1219170" latinLnBrk="1"/>
            <a:fld id="{7FBA2D87-73F4-43AA-8DEB-95B52318C272}" type="slidenum">
              <a:rPr lang="en-US" sz="2400" smtClean="0">
                <a:solidFill>
                  <a:prstClr val="black"/>
                </a:solidFill>
              </a:rPr>
              <a:pPr defTabSz="1219170" latinLnBrk="1"/>
              <a:t>‹#›</a:t>
            </a:fld>
            <a:endParaRPr lang="en-US" sz="2400">
              <a:solidFill>
                <a:prstClr val="black"/>
              </a:solidFill>
            </a:endParaRPr>
          </a:p>
        </p:txBody>
      </p:sp>
    </p:spTree>
    <p:extLst>
      <p:ext uri="{BB962C8B-B14F-4D97-AF65-F5344CB8AC3E}">
        <p14:creationId xmlns:p14="http://schemas.microsoft.com/office/powerpoint/2010/main" val="117530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12/29/2024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97553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ctr" defTabSz="1219170" rtl="0" eaLnBrk="1" latinLnBrk="1" hangingPunct="1">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1"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84791" t="53519" r="1" b="6482"/>
          <a:stretch>
            <a:fillRect/>
          </a:stretch>
        </p:blipFill>
        <p:spPr>
          <a:xfrm>
            <a:off x="10337803" y="3899021"/>
            <a:ext cx="1854200" cy="2743201"/>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0593"/>
          <a:stretch>
            <a:fillRect/>
          </a:stretch>
        </p:blipFill>
        <p:spPr>
          <a:xfrm>
            <a:off x="13109" y="5803901"/>
            <a:ext cx="12192000" cy="1054100"/>
          </a:xfrm>
          <a:prstGeom prst="rect">
            <a:avLst/>
          </a:prstGeom>
        </p:spPr>
      </p:pic>
      <p:pic>
        <p:nvPicPr>
          <p:cNvPr id="14" name="6水果沙拉2.mp3">
            <a:hlinkClick r:id="" action="ppaction://media"/>
          </p:cNvPr>
          <p:cNvPicPr>
            <a:picLocks noChangeAspect="1"/>
          </p:cNvPicPr>
          <p:nvPr/>
        </p:nvPicPr>
        <p:blipFill>
          <a:blip r:embed="rId6" cstate="print"/>
          <a:stretch>
            <a:fillRect/>
          </a:stretch>
        </p:blipFill>
        <p:spPr>
          <a:xfrm>
            <a:off x="5689600" y="-1275523"/>
            <a:ext cx="812800" cy="812800"/>
          </a:xfrm>
          <a:prstGeom prst="rect">
            <a:avLst/>
          </a:prstGeom>
        </p:spPr>
      </p:pic>
      <p:sp>
        <p:nvSpPr>
          <p:cNvPr id="21" name="圆角矩形 1"/>
          <p:cNvSpPr/>
          <p:nvPr/>
        </p:nvSpPr>
        <p:spPr>
          <a:xfrm>
            <a:off x="3251529" y="3140281"/>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1" rIns="121701" bIns="60851" anchor="ctr"/>
          <a:lstStyle/>
          <a:p>
            <a:pPr algn="ctr" defTabSz="1216630" latinLnBrk="1">
              <a:defRPr/>
            </a:pPr>
            <a:r>
              <a:rPr lang="en-US" altLang="zh-CN" sz="4800" b="1"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TIẾNG VIỆT</a:t>
            </a:r>
            <a:endParaRPr lang="zh-CN" altLang="en-US" sz="4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Rectangle 24"/>
          <p:cNvSpPr/>
          <p:nvPr/>
        </p:nvSpPr>
        <p:spPr>
          <a:xfrm>
            <a:off x="3515953" y="3226409"/>
            <a:ext cx="5578883" cy="4238939"/>
          </a:xfrm>
          <a:prstGeom prst="rect">
            <a:avLst/>
          </a:prstGeom>
          <a:noFill/>
        </p:spPr>
        <p:txBody>
          <a:bodyPr spcFirstLastPara="1" wrap="none" lIns="121701" tIns="60851" rIns="121701" bIns="60851" numCol="1">
            <a:prstTxWarp prst="textArchUp">
              <a:avLst>
                <a:gd name="adj" fmla="val 9957375"/>
              </a:avLst>
            </a:prstTxWarp>
            <a:spAutoFit/>
          </a:bodyPr>
          <a:lstStyle/>
          <a:p>
            <a:pPr algn="ctr" defTabSz="1216630" latinLnBrk="1">
              <a:defRPr/>
            </a:pPr>
            <a:endParaRPr lang="en-US" sz="6400" b="1" cap="all" dirty="0">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latin typeface="맑은 고딕"/>
            </a:endParaRPr>
          </a:p>
        </p:txBody>
      </p:sp>
      <p:sp>
        <p:nvSpPr>
          <p:cNvPr id="15" name="文本框 3"/>
          <p:cNvSpPr txBox="1">
            <a:spLocks noChangeArrowheads="1"/>
          </p:cNvSpPr>
          <p:nvPr/>
        </p:nvSpPr>
        <p:spPr bwMode="auto">
          <a:xfrm>
            <a:off x="2954881" y="217185"/>
            <a:ext cx="6775962"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5" tIns="45719" rIns="91315" bIns="4571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684" latinLnBrk="1"/>
            <a:r>
              <a:rPr lang="en-US" altLang="zh-CN" sz="3200" b="1" dirty="0">
                <a:solidFill>
                  <a:srgbClr val="C00000"/>
                </a:solidFill>
                <a:latin typeface="Tahoma" panose="020B0604030504040204" pitchFamily="34" charset="0"/>
                <a:ea typeface="宋体" panose="02010600030101010101" pitchFamily="2" charset="-122"/>
                <a:cs typeface="Tahoma" panose="020B0604030504040204" pitchFamily="34" charset="0"/>
                <a:sym typeface="+mn-lt"/>
              </a:rPr>
              <a:t>TRƯỜNG TIỂU HỌC QUỐC TUẤN</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5" tIns="45719" rIns="91315" bIns="45719" numCol="1" fromWordArt="1">
            <a:prstTxWarp prst="textArchUp">
              <a:avLst>
                <a:gd name="adj" fmla="val 11020719"/>
              </a:avLst>
            </a:prstTxWarp>
          </a:bodyPr>
          <a:lstStyle/>
          <a:p>
            <a:pPr algn="ctr" defTabSz="912684" latinLnBrk="1"/>
            <a:r>
              <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p>
        </p:txBody>
      </p:sp>
      <p:pic>
        <p:nvPicPr>
          <p:cNvPr id="1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
        <p:nvSpPr>
          <p:cNvPr id="12" name="Hộp Văn bản 1">
            <a:extLst>
              <a:ext uri="{FF2B5EF4-FFF2-40B4-BE49-F238E27FC236}">
                <a16:creationId xmlns:a16="http://schemas.microsoft.com/office/drawing/2014/main" id="{6C040CF9-B342-45D2-AF57-0C89C677AA8C}"/>
              </a:ext>
            </a:extLst>
          </p:cNvPr>
          <p:cNvSpPr txBox="1"/>
          <p:nvPr/>
        </p:nvSpPr>
        <p:spPr>
          <a:xfrm>
            <a:off x="412924" y="4976547"/>
            <a:ext cx="11392371" cy="707886"/>
          </a:xfrm>
          <a:prstGeom prst="rect">
            <a:avLst/>
          </a:prstGeom>
          <a:noFill/>
        </p:spPr>
        <p:txBody>
          <a:bodyPr wrap="square" rtlCol="0">
            <a:spAutoFit/>
          </a:bodyPr>
          <a:lstStyle/>
          <a:p>
            <a:pPr algn="ctr" defTabSz="1219170"/>
            <a:r>
              <a:rPr lang="en-US" sz="4000" b="1" dirty="0" err="1">
                <a:solidFill>
                  <a:srgbClr val="44546A"/>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Giáo</a:t>
            </a:r>
            <a:r>
              <a:rPr lang="en-US" sz="4000" b="1" dirty="0">
                <a:solidFill>
                  <a:srgbClr val="44546A"/>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 </a:t>
            </a:r>
            <a:r>
              <a:rPr lang="en-US" sz="4000" b="1" dirty="0" err="1">
                <a:solidFill>
                  <a:srgbClr val="44546A"/>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viên</a:t>
            </a:r>
            <a:r>
              <a:rPr lang="en-US" sz="4000" b="1" dirty="0">
                <a:solidFill>
                  <a:srgbClr val="44546A"/>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 </a:t>
            </a:r>
            <a:r>
              <a:rPr lang="en-US" sz="4000" b="1" dirty="0" err="1">
                <a:solidFill>
                  <a:srgbClr val="FF0000"/>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Phạm</a:t>
            </a:r>
            <a:r>
              <a:rPr lang="en-US" sz="4000" b="1" dirty="0">
                <a:solidFill>
                  <a:srgbClr val="FF0000"/>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 </a:t>
            </a:r>
            <a:r>
              <a:rPr lang="en-US" sz="4000" b="1" dirty="0" err="1">
                <a:solidFill>
                  <a:srgbClr val="FF0000"/>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Thị</a:t>
            </a:r>
            <a:r>
              <a:rPr lang="en-US" sz="4000" b="1" dirty="0">
                <a:solidFill>
                  <a:srgbClr val="FF0000"/>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 </a:t>
            </a:r>
            <a:r>
              <a:rPr lang="en-US" sz="4000" b="1" dirty="0" err="1">
                <a:solidFill>
                  <a:srgbClr val="FF0000"/>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Hồng</a:t>
            </a:r>
            <a:r>
              <a:rPr lang="en-US" sz="4000" b="1" dirty="0">
                <a:solidFill>
                  <a:srgbClr val="FF0000"/>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 </a:t>
            </a:r>
            <a:r>
              <a:rPr lang="en-US" sz="4000" b="1" dirty="0" err="1">
                <a:solidFill>
                  <a:srgbClr val="FF0000"/>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rPr>
              <a:t>Thắm</a:t>
            </a:r>
            <a:endParaRPr lang="en-US" sz="4000" b="1" dirty="0">
              <a:solidFill>
                <a:srgbClr val="FF0000"/>
              </a:solidFill>
              <a:effectLst>
                <a:outerShdw blurRad="38100" dist="38100" dir="2700000" algn="tl">
                  <a:srgbClr val="000000">
                    <a:alpha val="43137"/>
                  </a:srgbClr>
                </a:outerShdw>
              </a:effectLst>
              <a:latin typeface="HP001 4 hàng" panose="020B0603050302020204" pitchFamily="34"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28213003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108" y="483150"/>
            <a:ext cx="7180707" cy="55351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25189" y="705395"/>
            <a:ext cx="6879166" cy="51050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814214" y="245965"/>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268240" y="224229"/>
            <a:ext cx="635761" cy="66404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grpSp>
        <p:nvGrpSpPr>
          <p:cNvPr id="6" name="Group 5"/>
          <p:cNvGrpSpPr/>
          <p:nvPr/>
        </p:nvGrpSpPr>
        <p:grpSpPr>
          <a:xfrm>
            <a:off x="586120" y="2023700"/>
            <a:ext cx="11613008" cy="2835735"/>
            <a:chOff x="357809" y="2027813"/>
            <a:chExt cx="11613008" cy="2835735"/>
          </a:xfrm>
        </p:grpSpPr>
        <p:pic>
          <p:nvPicPr>
            <p:cNvPr id="7" name="Picture 6"/>
            <p:cNvPicPr>
              <a:picLocks noChangeAspect="1"/>
            </p:cNvPicPr>
            <p:nvPr/>
          </p:nvPicPr>
          <p:blipFill>
            <a:blip r:embed="rId2"/>
            <a:stretch>
              <a:fillRect/>
            </a:stretch>
          </p:blipFill>
          <p:spPr>
            <a:xfrm>
              <a:off x="357809" y="2027813"/>
              <a:ext cx="11613008" cy="2835735"/>
            </a:xfrm>
            <a:prstGeom prst="rect">
              <a:avLst/>
            </a:prstGeom>
          </p:spPr>
        </p:pic>
        <p:sp>
          <p:nvSpPr>
            <p:cNvPr id="9" name="TextBox 8"/>
            <p:cNvSpPr txBox="1"/>
            <p:nvPr/>
          </p:nvSpPr>
          <p:spPr>
            <a:xfrm>
              <a:off x="659292" y="2663687"/>
              <a:ext cx="2040250" cy="923330"/>
            </a:xfrm>
            <a:prstGeom prst="rect">
              <a:avLst/>
            </a:prstGeom>
            <a:noFill/>
          </p:spPr>
          <p:txBody>
            <a:bodyPr wrap="square" rtlCol="0">
              <a:spAutoFit/>
            </a:bodyPr>
            <a:lstStyle/>
            <a:p>
              <a:r>
                <a:rPr lang="vi-VN" sz="5400" b="1" dirty="0" smtClean="0">
                  <a:latin typeface="HP001 4 hàng" panose="020B0603050302020204" pitchFamily="34" charset="0"/>
                </a:rPr>
                <a:t>ư</a:t>
              </a:r>
              <a:r>
                <a:rPr lang="el-GR" sz="5400" b="1" dirty="0">
                  <a:latin typeface="HP001 4 hàng" panose="020B0603050302020204" pitchFamily="34" charset="0"/>
                </a:rPr>
                <a:t>έ</a:t>
              </a:r>
              <a:r>
                <a:rPr lang="vi-VN" sz="5400" b="1" dirty="0" smtClean="0">
                  <a:latin typeface="HP001 4 hàng" panose="020B0603050302020204" pitchFamily="34" charset="0"/>
                </a:rPr>
                <a:t>             </a:t>
              </a:r>
              <a:endParaRPr lang="en-US" sz="5400" b="1" dirty="0">
                <a:latin typeface="HP001 4 hàng" panose="020B0603050302020204" pitchFamily="34" charset="0"/>
              </a:endParaRPr>
            </a:p>
          </p:txBody>
        </p:sp>
        <p:sp>
          <p:nvSpPr>
            <p:cNvPr id="11" name="TextBox 10"/>
            <p:cNvSpPr txBox="1"/>
            <p:nvPr/>
          </p:nvSpPr>
          <p:spPr>
            <a:xfrm>
              <a:off x="593031" y="3751660"/>
              <a:ext cx="4300941" cy="923330"/>
            </a:xfrm>
            <a:prstGeom prst="rect">
              <a:avLst/>
            </a:prstGeom>
            <a:noFill/>
          </p:spPr>
          <p:txBody>
            <a:bodyPr wrap="square" rtlCol="0">
              <a:spAutoFit/>
            </a:bodyPr>
            <a:lstStyle/>
            <a:p>
              <a:r>
                <a:rPr lang="vi-VN" sz="5400" b="1" dirty="0" smtClean="0">
                  <a:latin typeface="HP001 4 hàng" panose="020B0603050302020204" pitchFamily="34" charset="0"/>
                </a:rPr>
                <a:t>thư</a:t>
              </a:r>
              <a:r>
                <a:rPr lang="el-GR" sz="5400" b="1" dirty="0" smtClean="0">
                  <a:latin typeface="HP001 4 hàng" panose="020B0603050302020204" pitchFamily="34" charset="0"/>
                </a:rPr>
                <a:t>ϐ</a:t>
              </a:r>
              <a:r>
                <a:rPr lang="vi-VN" sz="5400" b="1" dirty="0" smtClean="0">
                  <a:latin typeface="HP001 4 hàng" panose="020B0603050302020204" pitchFamily="34" charset="0"/>
                </a:rPr>
                <a:t>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smtClean="0">
                  <a:latin typeface="HP001 4 hàng" panose="020B0603050302020204" pitchFamily="34" charset="0"/>
                </a:rPr>
                <a:t>lư</a:t>
              </a:r>
              <a:r>
                <a:rPr lang="lt-LT" sz="5400" b="1" dirty="0" smtClean="0">
                  <a:latin typeface="HP001 4 hàng" panose="020B0603050302020204" pitchFamily="34" charset="0"/>
                </a:rPr>
                <a:t>ė</a:t>
              </a:r>
              <a:r>
                <a:rPr lang="vi-VN" sz="5400" b="1" dirty="0" smtClean="0">
                  <a:latin typeface="HP001 4 hàng" panose="020B0603050302020204" pitchFamily="34" charset="0"/>
                </a:rPr>
                <a:t> ván</a:t>
              </a:r>
              <a:endParaRPr lang="en-US" sz="5400" b="1" dirty="0">
                <a:latin typeface="HP001 4 hàng" panose="020B0603050302020204" pitchFamily="34" charset="0"/>
              </a:endParaRPr>
            </a:p>
          </p:txBody>
        </p:sp>
        <p:sp>
          <p:nvSpPr>
            <p:cNvPr id="13" name="TextBox 12"/>
            <p:cNvSpPr txBox="1"/>
            <p:nvPr/>
          </p:nvSpPr>
          <p:spPr>
            <a:xfrm>
              <a:off x="2699542" y="2658904"/>
              <a:ext cx="2052762" cy="923330"/>
            </a:xfrm>
            <a:prstGeom prst="rect">
              <a:avLst/>
            </a:prstGeom>
            <a:noFill/>
          </p:spPr>
          <p:txBody>
            <a:bodyPr wrap="square" rtlCol="0">
              <a:spAutoFit/>
            </a:bodyPr>
            <a:lstStyle/>
            <a:p>
              <a:r>
                <a:rPr lang="vi-VN" sz="5400" b="1" dirty="0" smtClean="0">
                  <a:latin typeface="HP001 4 hàng" panose="020B0603050302020204" pitchFamily="34" charset="0"/>
                </a:rPr>
                <a:t>ư</a:t>
              </a:r>
              <a:r>
                <a:rPr lang="el-GR" sz="5400" b="1" dirty="0" smtClean="0">
                  <a:latin typeface="HP001 4 hàng" panose="020B0603050302020204" pitchFamily="34" charset="0"/>
                </a:rPr>
                <a:t>Σ</a:t>
              </a:r>
              <a:r>
                <a:rPr lang="vi-VN" sz="5400" b="1" dirty="0" smtClean="0">
                  <a:latin typeface="HP001 4 hàng" panose="020B0603050302020204" pitchFamily="34" charset="0"/>
                </a:rPr>
                <a:t>            </a:t>
              </a:r>
              <a:endParaRPr lang="en-US" sz="5400" b="1" dirty="0">
                <a:latin typeface="HP001 4 hàng" panose="020B06030503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2"/>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smtClean="0">
                <a:latin typeface="+mj-lt"/>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hát</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vi-VN" sz="3600" b="1" dirty="0" smtClean="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smtClean="0">
                <a:latin typeface="+mj-lt"/>
                <a:cs typeface="Times New Roman" panose="02020603050405020304" pitchFamily="18" charset="0"/>
              </a:rPr>
              <a:t> .</a:t>
            </a:r>
            <a:endParaRPr lang="en-US" sz="3600" b="1" dirty="0">
              <a:latin typeface="+mj-lt"/>
              <a:cs typeface="Times New Roman" panose="02020603050405020304" pitchFamily="18" charset="0"/>
            </a:endParaRPr>
          </a:p>
        </p:txBody>
      </p:sp>
      <p:sp>
        <p:nvSpPr>
          <p:cNvPr id="9" name="TextBox 8"/>
          <p:cNvSpPr txBox="1"/>
          <p:nvPr/>
        </p:nvSpPr>
        <p:spPr>
          <a:xfrm>
            <a:off x="4585026" y="4043966"/>
            <a:ext cx="1183286" cy="646331"/>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ư</a:t>
            </a:r>
            <a:r>
              <a:rPr lang="en-US" sz="3600" b="1" dirty="0" err="1" smtClean="0">
                <a:solidFill>
                  <a:srgbClr val="FF0000"/>
                </a:solidFill>
                <a:latin typeface="Times New Roman" panose="02020603050405020304" pitchFamily="18" charset="0"/>
                <a:cs typeface="Times New Roman" panose="02020603050405020304" pitchFamily="18" charset="0"/>
              </a:rPr>
              <a:t>ơc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933303" y="4596016"/>
            <a:ext cx="1229112" cy="646331"/>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ư</a:t>
            </a:r>
            <a:r>
              <a:rPr lang="en-US" sz="3600" b="1" dirty="0" err="1" smtClean="0">
                <a:solidFill>
                  <a:srgbClr val="FF0000"/>
                </a:solidFill>
                <a:latin typeface="Times New Roman" panose="02020603050405020304" pitchFamily="18" charset="0"/>
                <a:cs typeface="Times New Roman" panose="02020603050405020304" pitchFamily="18" charset="0"/>
              </a:rPr>
              <a:t>ơc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250437" y="5151961"/>
            <a:ext cx="1183286" cy="646331"/>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ư</a:t>
            </a:r>
            <a:r>
              <a:rPr lang="en-US" sz="3600" b="1" dirty="0" err="1" smtClean="0">
                <a:solidFill>
                  <a:srgbClr val="FF0000"/>
                </a:solidFill>
                <a:latin typeface="Times New Roman" panose="02020603050405020304" pitchFamily="18" charset="0"/>
                <a:cs typeface="Times New Roman" panose="02020603050405020304" pitchFamily="18" charset="0"/>
              </a:rPr>
              <a:t>ơt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50398" y="4599587"/>
            <a:ext cx="1183286" cy="646331"/>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ư</a:t>
            </a:r>
            <a:r>
              <a:rPr lang="en-US" sz="3600" b="1" dirty="0" err="1" smtClean="0">
                <a:solidFill>
                  <a:srgbClr val="FF0000"/>
                </a:solidFill>
                <a:latin typeface="Times New Roman" panose="02020603050405020304" pitchFamily="18" charset="0"/>
                <a:cs typeface="Times New Roman" panose="02020603050405020304" pitchFamily="18" charset="0"/>
              </a:rPr>
              <a:t>ơc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43312" y="5672531"/>
            <a:ext cx="1183286" cy="646331"/>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ư</a:t>
            </a:r>
            <a:r>
              <a:rPr lang="en-US" sz="3600" b="1" dirty="0" err="1" smtClean="0">
                <a:solidFill>
                  <a:srgbClr val="FF0000"/>
                </a:solidFill>
                <a:latin typeface="Times New Roman" panose="02020603050405020304" pitchFamily="18" charset="0"/>
                <a:cs typeface="Times New Roman" panose="02020603050405020304" pitchFamily="18" charset="0"/>
              </a:rPr>
              <a:t>ơc</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2037806" y="2821304"/>
            <a:ext cx="7680959"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Tạm</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biệt</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các</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em</a:t>
            </a:r>
            <a:r>
              <a:rPr lang="en-US" sz="8000" b="1" dirty="0" smtClean="0">
                <a:solidFill>
                  <a:srgbClr val="333399"/>
                </a:solidFill>
                <a:latin typeface="Times New Roman" panose="02020603050405020304" pitchFamily="18" charset="0"/>
                <a:cs typeface="Times New Roman" panose="02020603050405020304" pitchFamily="18" charset="0"/>
              </a:rPr>
              <a:t>!</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145</Words>
  <Application>Microsoft Office PowerPoint</Application>
  <PresentationFormat>Widescreen</PresentationFormat>
  <Paragraphs>29</Paragraphs>
  <Slides>8</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8</vt:i4>
      </vt:variant>
    </vt:vector>
  </HeadingPairs>
  <TitlesOfParts>
    <vt:vector size="24" baseType="lpstr">
      <vt:lpstr>맑은 고딕</vt:lpstr>
      <vt:lpstr>Microsoft YaHei</vt:lpstr>
      <vt:lpstr>SimSun</vt:lpstr>
      <vt:lpstr>SimSun</vt:lpstr>
      <vt:lpstr>.VnAvant</vt:lpstr>
      <vt:lpstr>Arial</vt:lpstr>
      <vt:lpstr>AvantGarde</vt:lpstr>
      <vt:lpstr>Calibri</vt:lpstr>
      <vt:lpstr>Calibri Light</vt:lpstr>
      <vt:lpstr>等线</vt:lpstr>
      <vt:lpstr>HP001 4 hàng</vt:lpstr>
      <vt:lpstr>Tahoma</vt:lpstr>
      <vt:lpstr>Times New Roman</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56</cp:revision>
  <dcterms:created xsi:type="dcterms:W3CDTF">2020-08-13T09:32:00Z</dcterms:created>
  <dcterms:modified xsi:type="dcterms:W3CDTF">2024-12-29T08:09:43Z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