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3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81E2-517E-47B3-887F-388E80D8376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E2FD-CCB2-40D3-A1A2-703AF82E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7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81E2-517E-47B3-887F-388E80D8376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E2FD-CCB2-40D3-A1A2-703AF82E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81E2-517E-47B3-887F-388E80D8376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E2FD-CCB2-40D3-A1A2-703AF82E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7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81E2-517E-47B3-887F-388E80D8376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E2FD-CCB2-40D3-A1A2-703AF82E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4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81E2-517E-47B3-887F-388E80D8376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E2FD-CCB2-40D3-A1A2-703AF82E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5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81E2-517E-47B3-887F-388E80D8376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E2FD-CCB2-40D3-A1A2-703AF82E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1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81E2-517E-47B3-887F-388E80D8376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E2FD-CCB2-40D3-A1A2-703AF82E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6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81E2-517E-47B3-887F-388E80D8376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E2FD-CCB2-40D3-A1A2-703AF82E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9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81E2-517E-47B3-887F-388E80D8376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E2FD-CCB2-40D3-A1A2-703AF82E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0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81E2-517E-47B3-887F-388E80D8376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E2FD-CCB2-40D3-A1A2-703AF82E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2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81E2-517E-47B3-887F-388E80D8376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E2FD-CCB2-40D3-A1A2-703AF82E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4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681E2-517E-47B3-887F-388E80D8376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6E2FD-CCB2-40D3-A1A2-703AF82E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4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" y="3191657"/>
            <a:ext cx="11968027" cy="362186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70" y="2480070"/>
            <a:ext cx="3622286" cy="3918623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2998" y="4218458"/>
            <a:ext cx="2785853" cy="2662912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7929" y="-179526"/>
            <a:ext cx="10850044" cy="362186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83684" y="3173774"/>
            <a:ext cx="593711" cy="368707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36062" y="900455"/>
            <a:ext cx="7169270" cy="1545135"/>
          </a:xfrm>
          <a:prstGeom prst="rect">
            <a:avLst/>
          </a:prstGeom>
          <a:noFill/>
        </p:spPr>
        <p:txBody>
          <a:bodyPr wrap="none" lIns="90011" tIns="45006" rIns="90011" bIns="45006">
            <a:spAutoFit/>
          </a:bodyPr>
          <a:lstStyle/>
          <a:p>
            <a:pPr algn="ctr" defTabSz="900090">
              <a:defRPr/>
            </a:pP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 defTabSz="900090">
              <a:defRPr/>
            </a:pP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136348" y="3738278"/>
            <a:ext cx="7211909" cy="701111"/>
          </a:xfrm>
          <a:prstGeom prst="rect">
            <a:avLst/>
          </a:prstGeom>
        </p:spPr>
        <p:txBody>
          <a:bodyPr vert="horz" lIns="90011" tIns="45006" rIns="90011" bIns="4500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0468" y="554512"/>
            <a:ext cx="5079766" cy="30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78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" y="53578"/>
            <a:ext cx="3448967" cy="30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571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096125" y="3608845"/>
            <a:ext cx="1960789" cy="58993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Oval 5"/>
          <p:cNvSpPr/>
          <p:nvPr/>
        </p:nvSpPr>
        <p:spPr>
          <a:xfrm>
            <a:off x="4786311" y="4624902"/>
            <a:ext cx="1952627" cy="600571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Oval 6"/>
          <p:cNvSpPr/>
          <p:nvPr/>
        </p:nvSpPr>
        <p:spPr>
          <a:xfrm>
            <a:off x="2472825" y="3521478"/>
            <a:ext cx="1977255" cy="677305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Oval 7"/>
          <p:cNvSpPr/>
          <p:nvPr/>
        </p:nvSpPr>
        <p:spPr>
          <a:xfrm>
            <a:off x="7096125" y="4624902"/>
            <a:ext cx="1960789" cy="600571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Oval 8"/>
          <p:cNvSpPr/>
          <p:nvPr/>
        </p:nvSpPr>
        <p:spPr>
          <a:xfrm>
            <a:off x="3643314" y="5717507"/>
            <a:ext cx="1904046" cy="648459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Oval 9"/>
          <p:cNvSpPr/>
          <p:nvPr/>
        </p:nvSpPr>
        <p:spPr>
          <a:xfrm>
            <a:off x="5917406" y="5641060"/>
            <a:ext cx="1963851" cy="633962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1" name="Oval 10"/>
          <p:cNvSpPr/>
          <p:nvPr/>
        </p:nvSpPr>
        <p:spPr>
          <a:xfrm>
            <a:off x="4786311" y="3608945"/>
            <a:ext cx="1952627" cy="589838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2" name="Oval 11"/>
          <p:cNvSpPr/>
          <p:nvPr/>
        </p:nvSpPr>
        <p:spPr>
          <a:xfrm>
            <a:off x="2500311" y="4624903"/>
            <a:ext cx="1949769" cy="59003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3" name="Oval 12"/>
          <p:cNvSpPr/>
          <p:nvPr/>
        </p:nvSpPr>
        <p:spPr>
          <a:xfrm>
            <a:off x="1346563" y="5641059"/>
            <a:ext cx="1927860" cy="646695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4" name="Oval 13"/>
          <p:cNvSpPr/>
          <p:nvPr/>
        </p:nvSpPr>
        <p:spPr>
          <a:xfrm>
            <a:off x="8251303" y="5651592"/>
            <a:ext cx="1972560" cy="714374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123340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856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9443" y="2424876"/>
            <a:ext cx="675731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endParaRPr lang="en-US" sz="26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84990" y="2456875"/>
            <a:ext cx="675731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endParaRPr lang="en-US" sz="26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402347" y="2424876"/>
            <a:ext cx="675731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endParaRPr lang="en-US" sz="26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8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2" y="500063"/>
            <a:ext cx="10787063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4417219" y="2964656"/>
            <a:ext cx="2071688" cy="10001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953000" y="2786063"/>
            <a:ext cx="1000125" cy="8572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53000" y="4643438"/>
            <a:ext cx="1000125" cy="8572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560094" y="4036219"/>
            <a:ext cx="1785938" cy="10001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00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22739" y="2011344"/>
            <a:ext cx="5925741" cy="5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295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1</cp:revision>
  <dcterms:created xsi:type="dcterms:W3CDTF">2024-12-24T12:42:37Z</dcterms:created>
  <dcterms:modified xsi:type="dcterms:W3CDTF">2024-12-24T12:47:21Z</dcterms:modified>
</cp:coreProperties>
</file>