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9"/>
  </p:notesMasterIdLst>
  <p:sldIdLst>
    <p:sldId id="263" r:id="rId2"/>
    <p:sldId id="257" r:id="rId3"/>
    <p:sldId id="258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FEEE1-BAB3-405A-8F8D-C4C7D51C635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34569-1C00-4240-8143-A5D5A424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93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35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16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45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10800000">
            <a:off x="1938852" y="662296"/>
            <a:ext cx="8727512" cy="5376568"/>
            <a:chOff x="6012925" y="2964625"/>
            <a:chExt cx="1368950" cy="1009975"/>
          </a:xfrm>
        </p:grpSpPr>
        <p:sp>
          <p:nvSpPr>
            <p:cNvPr id="222" name="Google Shape;22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</p:grp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865200" y="1770534"/>
            <a:ext cx="8461600" cy="31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62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198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 rot="-5062406">
            <a:off x="-1590128" y="-7554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8060" tIns="118060" rIns="118060" bIns="1180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77"/>
          </a:p>
        </p:txBody>
      </p:sp>
      <p:sp>
        <p:nvSpPr>
          <p:cNvPr id="229" name="Google Shape;229;p8"/>
          <p:cNvSpPr/>
          <p:nvPr/>
        </p:nvSpPr>
        <p:spPr>
          <a:xfrm flipH="1">
            <a:off x="10142521" y="3257200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18060" tIns="118060" rIns="118060" bIns="1180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77"/>
          </a:p>
        </p:txBody>
      </p:sp>
      <p:grpSp>
        <p:nvGrpSpPr>
          <p:cNvPr id="230" name="Google Shape;230;p8"/>
          <p:cNvGrpSpPr/>
          <p:nvPr/>
        </p:nvGrpSpPr>
        <p:grpSpPr>
          <a:xfrm>
            <a:off x="8375377" y="-13424"/>
            <a:ext cx="3816622" cy="2261032"/>
            <a:chOff x="238125" y="3383650"/>
            <a:chExt cx="1287775" cy="762900"/>
          </a:xfrm>
        </p:grpSpPr>
        <p:sp>
          <p:nvSpPr>
            <p:cNvPr id="231" name="Google Shape;23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</p:grpSp>
      <p:grpSp>
        <p:nvGrpSpPr>
          <p:cNvPr id="234" name="Google Shape;234;p8"/>
          <p:cNvGrpSpPr/>
          <p:nvPr/>
        </p:nvGrpSpPr>
        <p:grpSpPr>
          <a:xfrm rot="-5400000">
            <a:off x="632295" y="4934496"/>
            <a:ext cx="1293389" cy="2557788"/>
            <a:chOff x="961675" y="1958725"/>
            <a:chExt cx="563225" cy="1113825"/>
          </a:xfrm>
        </p:grpSpPr>
        <p:sp>
          <p:nvSpPr>
            <p:cNvPr id="235" name="Google Shape;23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</p:grpSp>
      <p:grpSp>
        <p:nvGrpSpPr>
          <p:cNvPr id="237" name="Google Shape;237;p8"/>
          <p:cNvGrpSpPr/>
          <p:nvPr/>
        </p:nvGrpSpPr>
        <p:grpSpPr>
          <a:xfrm>
            <a:off x="1424318" y="4453101"/>
            <a:ext cx="634372" cy="634400"/>
            <a:chOff x="1460350" y="2402425"/>
            <a:chExt cx="208950" cy="208950"/>
          </a:xfrm>
        </p:grpSpPr>
        <p:sp>
          <p:nvSpPr>
            <p:cNvPr id="238" name="Google Shape;23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</p:grpSp>
      <p:grpSp>
        <p:nvGrpSpPr>
          <p:cNvPr id="266" name="Google Shape;266;p8"/>
          <p:cNvGrpSpPr/>
          <p:nvPr/>
        </p:nvGrpSpPr>
        <p:grpSpPr>
          <a:xfrm rot="3427758">
            <a:off x="9102357" y="913163"/>
            <a:ext cx="634358" cy="634395"/>
            <a:chOff x="1460350" y="2402425"/>
            <a:chExt cx="208950" cy="208950"/>
          </a:xfrm>
        </p:grpSpPr>
        <p:sp>
          <p:nvSpPr>
            <p:cNvPr id="267" name="Google Shape;26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</p:grpSp>
      <p:sp>
        <p:nvSpPr>
          <p:cNvPr id="295" name="Google Shape;295;p8"/>
          <p:cNvSpPr/>
          <p:nvPr/>
        </p:nvSpPr>
        <p:spPr>
          <a:xfrm>
            <a:off x="1231387" y="15972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8060" tIns="118060" rIns="118060" bIns="1180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77"/>
          </a:p>
        </p:txBody>
      </p:sp>
      <p:sp>
        <p:nvSpPr>
          <p:cNvPr id="296" name="Google Shape;296;p8"/>
          <p:cNvSpPr/>
          <p:nvPr/>
        </p:nvSpPr>
        <p:spPr>
          <a:xfrm>
            <a:off x="6932911" y="6017993"/>
            <a:ext cx="534674" cy="446414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8060" tIns="118060" rIns="118060" bIns="1180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77"/>
          </a:p>
        </p:txBody>
      </p:sp>
      <p:grpSp>
        <p:nvGrpSpPr>
          <p:cNvPr id="297" name="Google Shape;297;p8"/>
          <p:cNvGrpSpPr/>
          <p:nvPr/>
        </p:nvGrpSpPr>
        <p:grpSpPr>
          <a:xfrm>
            <a:off x="9498997" y="4039008"/>
            <a:ext cx="1137523" cy="701358"/>
            <a:chOff x="4908575" y="2482875"/>
            <a:chExt cx="654350" cy="403450"/>
          </a:xfrm>
        </p:grpSpPr>
        <p:sp>
          <p:nvSpPr>
            <p:cNvPr id="298" name="Google Shape;29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77"/>
            </a:p>
          </p:txBody>
        </p:sp>
      </p:grpSp>
    </p:spTree>
    <p:extLst>
      <p:ext uri="{BB962C8B-B14F-4D97-AF65-F5344CB8AC3E}">
        <p14:creationId xmlns:p14="http://schemas.microsoft.com/office/powerpoint/2010/main" val="136835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29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26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27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05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3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004" cy="243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0"/>
          <p:cNvSpPr txBox="1">
            <a:spLocks/>
          </p:cNvSpPr>
          <p:nvPr/>
        </p:nvSpPr>
        <p:spPr bwMode="auto">
          <a:xfrm>
            <a:off x="3361642" y="4150603"/>
            <a:ext cx="6057454" cy="5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23" tIns="34061" rIns="68123" bIns="3406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993"/>
              </a:spcBef>
              <a:buNone/>
            </a:pPr>
            <a:r>
              <a:rPr lang="en-US" altLang="en-US" sz="3576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576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</a:p>
          <a:p>
            <a:pPr>
              <a:lnSpc>
                <a:spcPct val="90000"/>
              </a:lnSpc>
              <a:spcBef>
                <a:spcPts val="993"/>
              </a:spcBef>
              <a:buNone/>
            </a:pPr>
            <a:r>
              <a:rPr lang="en-US" altLang="en-US" sz="3576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76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7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7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57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57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7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7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7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57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5781" y="2225968"/>
            <a:ext cx="9269177" cy="1742628"/>
          </a:xfrm>
          <a:prstGeom prst="rect">
            <a:avLst/>
          </a:prstGeom>
          <a:noFill/>
        </p:spPr>
        <p:txBody>
          <a:bodyPr wrap="none" lIns="90830" tIns="45415" rIns="90830" bIns="45415">
            <a:spAutoFit/>
          </a:bodyPr>
          <a:lstStyle/>
          <a:p>
            <a:pPr algn="ctr"/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5364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36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364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64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5364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4650" y="73479"/>
            <a:ext cx="65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111" y="105929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hông xả r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111" y="6246132"/>
            <a:ext cx="487363" cy="487363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1589314" y="2077810"/>
            <a:ext cx="9013372" cy="2702381"/>
          </a:xfrm>
          <a:prstGeom prst="wave">
            <a:avLst>
              <a:gd name="adj1" fmla="val 9124"/>
              <a:gd name="adj2" fmla="val -325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228" y="0"/>
            <a:ext cx="24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228" y="822539"/>
            <a:ext cx="1094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1137" y="6427112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39165" r="10214" b="15715"/>
          <a:stretch/>
        </p:blipFill>
        <p:spPr>
          <a:xfrm>
            <a:off x="244928" y="1590954"/>
            <a:ext cx="11691257" cy="48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195" y="0"/>
            <a:ext cx="24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195" y="673249"/>
            <a:ext cx="10940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624291" y="1717963"/>
            <a:ext cx="2567709" cy="3796145"/>
            <a:chOff x="9624291" y="1717963"/>
            <a:chExt cx="2567709" cy="3796145"/>
          </a:xfrm>
        </p:grpSpPr>
        <p:sp>
          <p:nvSpPr>
            <p:cNvPr id="4" name="Vertical Scroll 3"/>
            <p:cNvSpPr/>
            <p:nvPr/>
          </p:nvSpPr>
          <p:spPr>
            <a:xfrm>
              <a:off x="9624291" y="1717963"/>
              <a:ext cx="2567709" cy="3796145"/>
            </a:xfrm>
            <a:prstGeom prst="verticalScroll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62877" y="2346420"/>
              <a:ext cx="185739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6195" y="1603962"/>
            <a:ext cx="3105193" cy="2688771"/>
            <a:chOff x="155242" y="1613584"/>
            <a:chExt cx="3105193" cy="26887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7" t="16700" r="59556" b="70094"/>
            <a:stretch/>
          </p:blipFill>
          <p:spPr>
            <a:xfrm>
              <a:off x="155242" y="1613584"/>
              <a:ext cx="3105193" cy="2679149"/>
            </a:xfrm>
            <a:prstGeom prst="rect">
              <a:avLst/>
            </a:prstGeom>
          </p:spPr>
        </p:pic>
        <p:sp>
          <p:nvSpPr>
            <p:cNvPr id="17" name="Right Triangle 16"/>
            <p:cNvSpPr/>
            <p:nvPr/>
          </p:nvSpPr>
          <p:spPr>
            <a:xfrm rot="16200000">
              <a:off x="2372710" y="3427726"/>
              <a:ext cx="580100" cy="11691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89825" y="1603962"/>
            <a:ext cx="3230378" cy="2688770"/>
            <a:chOff x="3389825" y="1603962"/>
            <a:chExt cx="3230378" cy="26887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39" t="16700" r="40475" b="70161"/>
            <a:stretch/>
          </p:blipFill>
          <p:spPr>
            <a:xfrm>
              <a:off x="3389825" y="1603962"/>
              <a:ext cx="3230376" cy="2688770"/>
            </a:xfrm>
            <a:prstGeom prst="rect">
              <a:avLst/>
            </a:prstGeom>
          </p:spPr>
        </p:pic>
        <p:sp>
          <p:nvSpPr>
            <p:cNvPr id="19" name="Right Triangle 18"/>
            <p:cNvSpPr/>
            <p:nvPr/>
          </p:nvSpPr>
          <p:spPr>
            <a:xfrm>
              <a:off x="3389825" y="3611418"/>
              <a:ext cx="1200648" cy="6722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/>
            <p:cNvSpPr/>
            <p:nvPr/>
          </p:nvSpPr>
          <p:spPr>
            <a:xfrm rot="16200000">
              <a:off x="5687563" y="3350980"/>
              <a:ext cx="672202" cy="119307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49591" y="1585612"/>
            <a:ext cx="3036412" cy="2688771"/>
            <a:chOff x="6749591" y="1585612"/>
            <a:chExt cx="3036412" cy="26887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30" t="16700" r="21335" b="69825"/>
            <a:stretch/>
          </p:blipFill>
          <p:spPr>
            <a:xfrm>
              <a:off x="6749591" y="1585612"/>
              <a:ext cx="3036412" cy="2688771"/>
            </a:xfrm>
            <a:prstGeom prst="rect">
              <a:avLst/>
            </a:prstGeom>
          </p:spPr>
        </p:pic>
        <p:sp>
          <p:nvSpPr>
            <p:cNvPr id="22" name="Right Triangle 21"/>
            <p:cNvSpPr/>
            <p:nvPr/>
          </p:nvSpPr>
          <p:spPr>
            <a:xfrm>
              <a:off x="6749591" y="3611417"/>
              <a:ext cx="1369173" cy="66296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4442" y="4313371"/>
            <a:ext cx="3049776" cy="2575983"/>
            <a:chOff x="1374442" y="4313371"/>
            <a:chExt cx="3049776" cy="25759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6" t="27818" r="49778" b="58788"/>
            <a:stretch/>
          </p:blipFill>
          <p:spPr>
            <a:xfrm>
              <a:off x="1374442" y="4322992"/>
              <a:ext cx="3049776" cy="2566362"/>
            </a:xfrm>
            <a:prstGeom prst="rect">
              <a:avLst/>
            </a:prstGeom>
          </p:spPr>
        </p:pic>
        <p:sp>
          <p:nvSpPr>
            <p:cNvPr id="24" name="Right Triangle 23"/>
            <p:cNvSpPr/>
            <p:nvPr/>
          </p:nvSpPr>
          <p:spPr>
            <a:xfrm rot="5400000">
              <a:off x="1546203" y="4141610"/>
              <a:ext cx="711199" cy="10547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/>
            <p:cNvSpPr/>
            <p:nvPr/>
          </p:nvSpPr>
          <p:spPr>
            <a:xfrm rot="10800000">
              <a:off x="3177308" y="4332105"/>
              <a:ext cx="1246909" cy="5538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8109" y="4309744"/>
            <a:ext cx="2946400" cy="2538336"/>
            <a:chOff x="4498109" y="4309744"/>
            <a:chExt cx="2946400" cy="25383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t="27751" r="30507" b="58788"/>
            <a:stretch/>
          </p:blipFill>
          <p:spPr>
            <a:xfrm>
              <a:off x="4498109" y="4322992"/>
              <a:ext cx="2946400" cy="2525088"/>
            </a:xfrm>
            <a:prstGeom prst="rect">
              <a:avLst/>
            </a:prstGeom>
          </p:spPr>
        </p:pic>
        <p:sp>
          <p:nvSpPr>
            <p:cNvPr id="27" name="Right Triangle 26"/>
            <p:cNvSpPr/>
            <p:nvPr/>
          </p:nvSpPr>
          <p:spPr>
            <a:xfrm rot="5400000">
              <a:off x="4744869" y="4070492"/>
              <a:ext cx="576170" cy="105467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/>
            <p:cNvSpPr/>
            <p:nvPr/>
          </p:nvSpPr>
          <p:spPr>
            <a:xfrm rot="10800000">
              <a:off x="6188364" y="4322991"/>
              <a:ext cx="1256144" cy="58151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410" y="0"/>
            <a:ext cx="247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221" y="853960"/>
            <a:ext cx="1094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255" y="6244452"/>
            <a:ext cx="1113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56759" r="11828" b="28022"/>
          <a:stretch/>
        </p:blipFill>
        <p:spPr>
          <a:xfrm>
            <a:off x="6147703" y="1685137"/>
            <a:ext cx="5905752" cy="443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56759" r="49895" b="28022"/>
          <a:stretch/>
        </p:blipFill>
        <p:spPr>
          <a:xfrm>
            <a:off x="134255" y="1710121"/>
            <a:ext cx="5934036" cy="44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24762" y="1151165"/>
            <a:ext cx="9455708" cy="2488021"/>
            <a:chOff x="2635598" y="1151165"/>
            <a:chExt cx="9455708" cy="2488021"/>
          </a:xfrm>
        </p:grpSpPr>
        <p:sp>
          <p:nvSpPr>
            <p:cNvPr id="14" name="TextBox 13"/>
            <p:cNvSpPr txBox="1"/>
            <p:nvPr/>
          </p:nvSpPr>
          <p:spPr>
            <a:xfrm>
              <a:off x="2635598" y="1711034"/>
              <a:ext cx="9455707" cy="120032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" name="Cloud Callout 1"/>
            <p:cNvSpPr/>
            <p:nvPr/>
          </p:nvSpPr>
          <p:spPr>
            <a:xfrm>
              <a:off x="3041195" y="1151165"/>
              <a:ext cx="9050111" cy="2488021"/>
            </a:xfrm>
            <a:prstGeom prst="cloudCallout">
              <a:avLst>
                <a:gd name="adj1" fmla="val -49952"/>
                <a:gd name="adj2" fmla="val 893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36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80681" r="70761" b="5313"/>
          <a:stretch/>
        </p:blipFill>
        <p:spPr>
          <a:xfrm>
            <a:off x="0" y="1151165"/>
            <a:ext cx="2825971" cy="46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30713" y="2589203"/>
            <a:ext cx="71305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153</TotalTime>
  <Words>183</Words>
  <Application>Microsoft Office PowerPoint</Application>
  <PresentationFormat>Widescreen</PresentationFormat>
  <Paragraphs>25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5420</cp:lastModifiedBy>
  <cp:revision>27</cp:revision>
  <dcterms:created xsi:type="dcterms:W3CDTF">2020-08-21T06:37:37Z</dcterms:created>
  <dcterms:modified xsi:type="dcterms:W3CDTF">2024-12-23T11:32:40Z</dcterms:modified>
</cp:coreProperties>
</file>