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1251" r:id="rId3"/>
    <p:sldId id="258" r:id="rId4"/>
    <p:sldId id="353" r:id="rId5"/>
    <p:sldId id="288"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35" autoAdjust="0"/>
  </p:normalViewPr>
  <p:slideViewPr>
    <p:cSldViewPr snapToGrid="0">
      <p:cViewPr varScale="1">
        <p:scale>
          <a:sx n="55" d="100"/>
          <a:sy n="55" d="100"/>
        </p:scale>
        <p:origin x="10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77880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74544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3120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3333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52352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2709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54259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9850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30174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358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23034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99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7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03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4" name="9Slide.vn - 2019">
            <a:extLst>
              <a:ext uri="{FF2B5EF4-FFF2-40B4-BE49-F238E27FC236}">
                <a16:creationId xmlns:a16="http://schemas.microsoft.com/office/drawing/2014/main" id="{9F43649B-9742-0210-3CE3-1C829B5762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2670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6.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299" y="1"/>
            <a:ext cx="13971588" cy="736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4904391" y="1836521"/>
            <a:ext cx="36840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a:spcBef>
                <a:spcPct val="20000"/>
              </a:spcBef>
              <a:buChar char="•"/>
              <a:defRPr sz="4200">
                <a:solidFill>
                  <a:schemeClr val="tx1"/>
                </a:solidFill>
                <a:latin typeface="Arial" panose="020B0604020202020204" pitchFamily="34" charset="0"/>
              </a:defRPr>
            </a:lvl1pPr>
            <a:lvl2pPr marL="742950" indent="-285750" defTabSz="912813">
              <a:spcBef>
                <a:spcPct val="20000"/>
              </a:spcBef>
              <a:buChar char="–"/>
              <a:defRPr sz="3700">
                <a:solidFill>
                  <a:schemeClr val="tx1"/>
                </a:solidFill>
                <a:latin typeface="Arial" panose="020B0604020202020204" pitchFamily="34" charset="0"/>
              </a:defRPr>
            </a:lvl2pPr>
            <a:lvl3pPr marL="1143000" indent="-228600" defTabSz="912813">
              <a:spcBef>
                <a:spcPct val="20000"/>
              </a:spcBef>
              <a:buChar char="•"/>
              <a:defRPr sz="3200">
                <a:solidFill>
                  <a:schemeClr val="tx1"/>
                </a:solidFill>
                <a:latin typeface="Arial" panose="020B0604020202020204" pitchFamily="34" charset="0"/>
              </a:defRPr>
            </a:lvl3pPr>
            <a:lvl4pPr marL="1600200" indent="-228600" defTabSz="912813">
              <a:spcBef>
                <a:spcPct val="20000"/>
              </a:spcBef>
              <a:buChar char="–"/>
              <a:defRPr sz="2600">
                <a:solidFill>
                  <a:schemeClr val="tx1"/>
                </a:solidFill>
                <a:latin typeface="Arial" panose="020B0604020202020204" pitchFamily="34" charset="0"/>
              </a:defRPr>
            </a:lvl4pPr>
            <a:lvl5pPr marL="2057400" indent="-228600" defTabSz="912813">
              <a:spcBef>
                <a:spcPct val="20000"/>
              </a:spcBef>
              <a:buChar char="»"/>
              <a:defRPr sz="26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600">
                <a:solidFill>
                  <a:schemeClr val="tx1"/>
                </a:solidFill>
                <a:latin typeface="Arial" panose="020B0604020202020204" pitchFamily="34" charset="0"/>
              </a:defRPr>
            </a:lvl9pPr>
          </a:lstStyle>
          <a:p>
            <a:pPr marL="0" marR="0" lvl="0" indent="0" algn="l" defTabSz="912791" rtl="0" eaLnBrk="1" fontAlgn="base" latinLnBrk="0" hangingPunct="1">
              <a:lnSpc>
                <a:spcPct val="100000"/>
              </a:lnSpc>
              <a:spcBef>
                <a:spcPct val="50000"/>
              </a:spcBef>
              <a:spcAft>
                <a:spcPct val="0"/>
              </a:spcAft>
              <a:buClrTx/>
              <a:buSzTx/>
              <a:buFontTx/>
              <a:buNone/>
              <a:tabLst/>
              <a:defRPr/>
            </a:pPr>
            <a:r>
              <a:rPr kumimoji="0" lang="vi-VN" altLang="vi-VN" sz="3600" b="1" i="0" u="none" strike="noStrike" kern="1200" cap="none" spc="0" normalizeH="0" baseline="0" noProof="0">
                <a:ln>
                  <a:noFill/>
                </a:ln>
                <a:solidFill>
                  <a:srgbClr val="7030A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TOÁN LỚP 4</a:t>
            </a:r>
            <a:endParaRPr kumimoji="0" lang="en-US" altLang="vi-VN" sz="36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1435906" y="1328741"/>
            <a:ext cx="9929789" cy="6242055"/>
          </a:xfrm>
          <a:prstGeom prst="rect">
            <a:avLst/>
          </a:prstGeom>
          <a:noFill/>
        </p:spPr>
        <p:txBody>
          <a:bodyPr spcFirstLastPara="1" wrap="none">
            <a:prstTxWarp prst="textArchUp">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CHÀO MỪNG QUÝ THẦY CÔ VỀ DỰ GIỜ THĂM LỚP</a:t>
            </a:r>
            <a:endParaRPr kumimoji="0" lang="en-US" sz="4000" b="1"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panose="020F0502020204030204"/>
              <a:cs typeface="Arial" panose="020B0604020202020204" pitchFamily="34" charset="0"/>
            </a:endParaRPr>
          </a:p>
        </p:txBody>
      </p:sp>
      <p:sp>
        <p:nvSpPr>
          <p:cNvPr id="9" name="Rectangle 8"/>
          <p:cNvSpPr/>
          <p:nvPr/>
        </p:nvSpPr>
        <p:spPr>
          <a:xfrm>
            <a:off x="2719944" y="207968"/>
            <a:ext cx="7033913" cy="707886"/>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0000"/>
                </a:solidFill>
                <a:effectLst/>
                <a:uLnTx/>
                <a:uFillTx/>
                <a:latin typeface="Time nes New Roman"/>
                <a:cs typeface="Arial" panose="020B0604020202020204" pitchFamily="34" charset="0"/>
              </a:rPr>
              <a:t>TRƯỜNG TIỂU HỌC QUỐC TUẤN</a:t>
            </a:r>
            <a:endParaRPr kumimoji="0" lang="en-US" sz="4000" b="1" i="0" u="none" strike="noStrike" kern="1200" cap="none" spc="0" normalizeH="0" baseline="0" noProof="0" dirty="0">
              <a:ln/>
              <a:solidFill>
                <a:srgbClr val="FF0000"/>
              </a:solidFill>
              <a:effectLst/>
              <a:uLnTx/>
              <a:uFillTx/>
              <a:latin typeface="Calibri" panose="020F0502020204030204"/>
              <a:cs typeface="Arial" panose="020B0604020202020204" pitchFamily="34" charset="0"/>
            </a:endParaRPr>
          </a:p>
        </p:txBody>
      </p:sp>
      <p:sp>
        <p:nvSpPr>
          <p:cNvPr id="10" name="Rounded Rectangle 9"/>
          <p:cNvSpPr/>
          <p:nvPr/>
        </p:nvSpPr>
        <p:spPr>
          <a:xfrm>
            <a:off x="4129260" y="4220467"/>
            <a:ext cx="4978400" cy="660400"/>
          </a:xfrm>
          <a:prstGeom prst="roundRect">
            <a:avLst>
              <a:gd name="adj" fmla="val 50000"/>
            </a:avLst>
          </a:prstGeom>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cs typeface="+mn-cs"/>
            </a:endParaRPr>
          </a:p>
        </p:txBody>
      </p:sp>
      <p:sp>
        <p:nvSpPr>
          <p:cNvPr id="11" name="Rectangle 10"/>
          <p:cNvSpPr/>
          <p:nvPr/>
        </p:nvSpPr>
        <p:spPr>
          <a:xfrm>
            <a:off x="4072188" y="4220467"/>
            <a:ext cx="4984826" cy="584775"/>
          </a:xfrm>
          <a:prstGeom prst="rect">
            <a:avLst/>
          </a:prstGeom>
          <a:noFill/>
        </p:spPr>
        <p:txBody>
          <a:bodyPr wrap="non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effectLst>
                  <a:outerShdw blurRad="38100" dist="25400" dir="5400000" algn="ctr" rotWithShape="0">
                    <a:srgbClr val="6E747A">
                      <a:alpha val="43000"/>
                    </a:srgbClr>
                  </a:outerShdw>
                </a:effectLst>
                <a:uLnTx/>
                <a:uFillTx/>
                <a:latin typeface="Calibri" panose="020F0502020204030204"/>
                <a:cs typeface="Arial" panose="020B0604020202020204" pitchFamily="34" charset="0"/>
              </a:rPr>
              <a:t>GIÁO VIÊN: </a:t>
            </a:r>
            <a:r>
              <a:rPr kumimoji="0" lang="vi-VN" sz="3200" b="1" i="0" u="none" strike="noStrike" kern="1200" cap="none" spc="0" normalizeH="0" baseline="0" noProof="0" dirty="0">
                <a:ln w="0"/>
                <a:solidFill>
                  <a:srgbClr val="7030A0"/>
                </a:solidFill>
                <a:effectLst>
                  <a:outerShdw blurRad="38100" dist="25400" dir="5400000" algn="ctr" rotWithShape="0">
                    <a:srgbClr val="6E747A">
                      <a:alpha val="43000"/>
                    </a:srgbClr>
                  </a:outerShdw>
                </a:effectLst>
                <a:uLnTx/>
                <a:uFillTx/>
                <a:latin typeface="Calibri" panose="020F0502020204030204"/>
                <a:cs typeface="Arial" panose="020B0604020202020204" pitchFamily="34" charset="0"/>
              </a:rPr>
              <a:t>PHẠM THỊ THÚY</a:t>
            </a:r>
            <a:endParaRPr kumimoji="0" lang="en-US" sz="3200" b="1" i="0" u="none" strike="noStrike" kern="1200" cap="none" spc="0" normalizeH="0" baseline="0" noProof="0" dirty="0">
              <a:ln w="0"/>
              <a:solidFill>
                <a:srgbClr val="7030A0"/>
              </a:solidFill>
              <a:effectLst>
                <a:outerShdw blurRad="38100" dist="25400" dir="5400000" algn="ctr" rotWithShape="0">
                  <a:srgbClr val="6E747A">
                    <a:alpha val="43000"/>
                  </a:srgbClr>
                </a:outerShdw>
              </a:effectLst>
              <a:uLnTx/>
              <a:uFillTx/>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97204D96-ADFF-E4CE-A501-E1C8ED86FA37}"/>
              </a:ext>
            </a:extLst>
          </p:cNvPr>
          <p:cNvPicPr>
            <a:picLocks noChangeAspect="1"/>
          </p:cNvPicPr>
          <p:nvPr/>
        </p:nvPicPr>
        <p:blipFill>
          <a:blip r:embed="rId3"/>
          <a:stretch>
            <a:fillRect/>
          </a:stretch>
        </p:blipFill>
        <p:spPr>
          <a:xfrm>
            <a:off x="2989792" y="2166580"/>
            <a:ext cx="6764065" cy="2280102"/>
          </a:xfrm>
          <a:prstGeom prst="rect">
            <a:avLst/>
          </a:prstGeom>
        </p:spPr>
      </p:pic>
    </p:spTree>
    <p:extLst>
      <p:ext uri="{BB962C8B-B14F-4D97-AF65-F5344CB8AC3E}">
        <p14:creationId xmlns:p14="http://schemas.microsoft.com/office/powerpoint/2010/main" val="88339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TotalTime>
  <Words>539</Words>
  <Application>Microsoft Office PowerPoint</Application>
  <PresentationFormat>Widescreen</PresentationFormat>
  <Paragraphs>112</Paragraphs>
  <Slides>12</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Cambria</vt:lpstr>
      <vt:lpstr>Time nes New Roman</vt:lpstr>
      <vt:lpstr>Times New Roman</vt:lpstr>
      <vt:lpstr>华康方圆体W7</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User</cp:lastModifiedBy>
  <cp:revision>38</cp:revision>
  <dcterms:created xsi:type="dcterms:W3CDTF">2023-10-04T05:10:26Z</dcterms:created>
  <dcterms:modified xsi:type="dcterms:W3CDTF">2024-12-08T09:57:36Z</dcterms:modified>
  <cp:category>9Slide.vn</cp:category>
</cp:coreProperties>
</file>