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11451" r:id="rId2"/>
    <p:sldId id="11447" r:id="rId3"/>
    <p:sldId id="11448" r:id="rId4"/>
    <p:sldId id="259" r:id="rId5"/>
    <p:sldId id="257" r:id="rId6"/>
    <p:sldId id="11455" r:id="rId7"/>
    <p:sldId id="11419" r:id="rId8"/>
    <p:sldId id="11458" r:id="rId9"/>
    <p:sldId id="11459" r:id="rId10"/>
    <p:sldId id="11456" r:id="rId11"/>
    <p:sldId id="11453" r:id="rId12"/>
    <p:sldId id="7673" r:id="rId13"/>
    <p:sldId id="11454" r:id="rId14"/>
    <p:sldId id="7649" r:id="rId15"/>
    <p:sldId id="284" r:id="rId16"/>
    <p:sldId id="7653" r:id="rId17"/>
    <p:sldId id="7654" r:id="rId18"/>
    <p:sldId id="11460" r:id="rId19"/>
    <p:sldId id="7664" r:id="rId20"/>
    <p:sldId id="7658" r:id="rId21"/>
    <p:sldId id="11445" r:id="rId22"/>
    <p:sldId id="7665" r:id="rId23"/>
    <p:sldId id="7662" r:id="rId24"/>
    <p:sldId id="11446" r:id="rId25"/>
    <p:sldId id="7666" r:id="rId26"/>
    <p:sldId id="7671" r:id="rId27"/>
    <p:sldId id="114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C519-F82E-4F7B-A702-0D03EBE360A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895A-89C7-4BB9-80E6-970DA4F61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8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2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38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2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B05BCF0-44DC-03D3-D5EB-0A16FCA124E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6.wdp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microsoft.com/office/2007/relationships/hdphoto" Target="../media/hdphoto5.wdp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microsoft.com/office/2007/relationships/hdphoto" Target="../media/hdphoto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microsoft.com/office/2007/relationships/hdphoto" Target="../media/hdphoto5.wdp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microsoft.com/office/2007/relationships/hdphoto" Target="../media/hdphoto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microsoft.com/office/2007/relationships/hdphoto" Target="../media/hdphoto5.wdp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microsoft.com/office/2007/relationships/hdphoto" Target="../media/hdphoto4.wdp"/><Relationship Id="rId4" Type="http://schemas.openxmlformats.org/officeDocument/2006/relationships/image" Target="../media/image30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6.wdp"/><Relationship Id="rId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microsoft.com/office/2007/relationships/hdphoto" Target="../media/hdphoto4.wdp"/><Relationship Id="rId4" Type="http://schemas.openxmlformats.org/officeDocument/2006/relationships/image" Target="../media/image30.jpe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microsoft.com/office/2007/relationships/hdphoto" Target="../media/hdphoto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microsoft.com/office/2007/relationships/hdphoto" Target="../media/hdphoto5.wdp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microsoft.com/office/2007/relationships/hdphoto" Target="../media/hdphoto4.wdp"/><Relationship Id="rId4" Type="http://schemas.openxmlformats.org/officeDocument/2006/relationships/image" Target="../media/image30.jpe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ruler and books&#10;&#10;Description automatically generated">
            <a:extLst>
              <a:ext uri="{FF2B5EF4-FFF2-40B4-BE49-F238E27FC236}">
                <a16:creationId xmlns:a16="http://schemas.microsoft.com/office/drawing/2014/main" id="{A888EA62-27FF-387C-61A8-4316CFEBF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9" y="3657600"/>
            <a:ext cx="3714754" cy="3714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74A49-0144-D236-1ED6-872F55D6B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237" y="2010410"/>
            <a:ext cx="8736325" cy="2932430"/>
          </a:xfrm>
          <a:prstGeom prst="rect">
            <a:avLst/>
          </a:prstGeom>
        </p:spPr>
      </p:pic>
      <p:sp>
        <p:nvSpPr>
          <p:cNvPr id="2" name="Text Box 9">
            <a:extLst>
              <a:ext uri="{FF2B5EF4-FFF2-40B4-BE49-F238E27FC236}">
                <a16:creationId xmlns:a16="http://schemas.microsoft.com/office/drawing/2014/main" id="{69100894-0D7C-F63E-7935-6BEC5A757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595" y="1268750"/>
            <a:ext cx="25824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791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vi-VN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B650B886-340E-A816-0B2A-4B3A2E2FC4F5}"/>
              </a:ext>
            </a:extLst>
          </p:cNvPr>
          <p:cNvSpPr/>
          <p:nvPr/>
        </p:nvSpPr>
        <p:spPr>
          <a:xfrm>
            <a:off x="4141931" y="5259050"/>
            <a:ext cx="4978400" cy="660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1B6DE-65A3-4A92-9B20-F9DD2404EE90}"/>
              </a:ext>
            </a:extLst>
          </p:cNvPr>
          <p:cNvSpPr/>
          <p:nvPr/>
        </p:nvSpPr>
        <p:spPr>
          <a:xfrm>
            <a:off x="4136361" y="5296175"/>
            <a:ext cx="49848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</a:t>
            </a:r>
            <a:r>
              <a:rPr lang="vi-VN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PHẠM THỊ THÚY</a:t>
            </a:r>
            <a:endParaRPr lang="en-US" sz="32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4FD533-BCCC-211F-577D-0E569FCD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9" y="1878992"/>
            <a:ext cx="790719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345E-7C3A-4C4F-B5A1-75CC586E1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5B048-B381-4098-80FA-D4E91077D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DB49D075-3C5B-4083-97FD-58607DB66E15}"/>
              </a:ext>
            </a:extLst>
          </p:cNvPr>
          <p:cNvSpPr/>
          <p:nvPr/>
        </p:nvSpPr>
        <p:spPr>
          <a:xfrm>
            <a:off x="1124598" y="-2415199"/>
            <a:ext cx="13906500" cy="865663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824CABEB-F6B3-4384-88F8-B84E4D89E508}"/>
              </a:ext>
            </a:extLst>
          </p:cNvPr>
          <p:cNvSpPr/>
          <p:nvPr/>
        </p:nvSpPr>
        <p:spPr>
          <a:xfrm>
            <a:off x="1524000" y="-2593180"/>
            <a:ext cx="13906500" cy="8656637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3FCDBAA5-6E3A-4316-A539-D0D34873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005" y="1279330"/>
            <a:ext cx="8209300" cy="67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8652D1-92CD-4210-B98D-F34B175E38C9}"/>
              </a:ext>
            </a:extLst>
          </p:cNvPr>
          <p:cNvSpPr/>
          <p:nvPr/>
        </p:nvSpPr>
        <p:spPr>
          <a:xfrm>
            <a:off x="3614321" y="-42486"/>
            <a:ext cx="869205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ĐÁNH BAY COVID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VUI ĐẾN TRƯỜNG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srgbClr val="E7E6E6">
                    <a:lumMod val="1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ACD3A2-4A20-4409-BD92-8B65A856BDB6}"/>
              </a:ext>
            </a:extLst>
          </p:cNvPr>
          <p:cNvGrpSpPr/>
          <p:nvPr/>
        </p:nvGrpSpPr>
        <p:grpSpPr>
          <a:xfrm flipH="1">
            <a:off x="4055793" y="365125"/>
            <a:ext cx="8136206" cy="3603760"/>
            <a:chOff x="-869731" y="1603218"/>
            <a:chExt cx="5155048" cy="276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0C909B-555D-4A20-B963-70DA9805B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BFA445-9400-40A5-8EA4-F45BE5A9B1DD}"/>
                </a:ext>
              </a:extLst>
            </p:cNvPr>
            <p:cNvSpPr txBox="1"/>
            <p:nvPr/>
          </p:nvSpPr>
          <p:spPr>
            <a:xfrm>
              <a:off x="-558906" y="1967574"/>
              <a:ext cx="4533398" cy="177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Luật chơi: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cũng nhau thực hiện các yêu cầu của từng chặn để tiêu diệt Covid-19 để đến trường nhé!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8" name="Picture 8" descr="100 Cov19 ideas in 2021 | kartun, ilustrasi, gambar">
            <a:extLst>
              <a:ext uri="{FF2B5EF4-FFF2-40B4-BE49-F238E27FC236}">
                <a16:creationId xmlns:a16="http://schemas.microsoft.com/office/drawing/2014/main" id="{EC3EE5DB-88F5-4867-8309-640AC81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28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7023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601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3228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727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4104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888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843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994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413C26-30F6-4F30-A1F3-CC1D148C60C3}"/>
              </a:ext>
            </a:extLst>
          </p:cNvPr>
          <p:cNvGrpSpPr/>
          <p:nvPr/>
        </p:nvGrpSpPr>
        <p:grpSpPr>
          <a:xfrm flipH="1">
            <a:off x="2596229" y="1942750"/>
            <a:ext cx="5155048" cy="2764353"/>
            <a:chOff x="-869731" y="1603218"/>
            <a:chExt cx="5155048" cy="276435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C48F6F-687C-442D-BE94-3A95061AE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C6D278-3F4C-421E-B48B-2B4B12010F7E}"/>
                </a:ext>
              </a:extLst>
            </p:cNvPr>
            <p:cNvSpPr txBox="1"/>
            <p:nvPr/>
          </p:nvSpPr>
          <p:spPr>
            <a:xfrm>
              <a:off x="-426785" y="2153608"/>
              <a:ext cx="42163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hãy đánh bay Covid để vui đến trường nhé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121820" y="4115186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82" y="2416242"/>
            <a:ext cx="4189633" cy="4189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6824844" y="4760496"/>
            <a:ext cx="2193315" cy="1808076"/>
          </a:xfrm>
          <a:prstGeom prst="rect">
            <a:avLst/>
          </a:prstGeom>
        </p:spPr>
      </p:pic>
      <p:pic>
        <p:nvPicPr>
          <p:cNvPr id="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D21E43C1-E733-41C3-AFBB-75618C64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242813" y="425449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59 -0.01296 L 0.10859 -0.01296 C 0.11614 -0.01852 0.12474 -0.0213 0.13151 -0.02963 C 0.13802 -0.03819 0.147 -0.07384 0.15026 -0.08519 C 0.1556 -0.14213 0.15364 -0.10995 0.14713 -0.21852 C 0.14635 -0.23079 0.14531 -0.22708 0.14297 -0.23519 C 0.14245 -0.23704 0.14193 -0.24074 0.14193 -0.24074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66BD4-C760-C1D2-DF47-08F76BB4A87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hai đường thẳng có vuông góc với nhau hay không?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01484-FB00-65DE-01E5-A122F9C3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46" y="2376326"/>
            <a:ext cx="9028261" cy="2195673"/>
          </a:xfrm>
          <a:prstGeom prst="rect">
            <a:avLst/>
          </a:prstGeom>
        </p:spPr>
      </p:pic>
      <p:pic>
        <p:nvPicPr>
          <p:cNvPr id="6" name="Picture 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0B90832-D76D-780F-60CF-AEE71EED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719">
            <a:off x="3174714" y="3739794"/>
            <a:ext cx="1725304" cy="17261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620F63-9DE6-E8D3-082F-1F0C82CD749E}"/>
              </a:ext>
            </a:extLst>
          </p:cNvPr>
          <p:cNvSpPr/>
          <p:nvPr/>
        </p:nvSpPr>
        <p:spPr>
          <a:xfrm>
            <a:off x="1130158" y="5320301"/>
            <a:ext cx="4263776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CH và AH không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735E1BDC-83A6-ECAA-57F2-EEF3E2C8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42" y="3647327"/>
            <a:ext cx="1725304" cy="17261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1A90D1-022A-BB3A-9699-E344685BBDA7}"/>
              </a:ext>
            </a:extLst>
          </p:cNvPr>
          <p:cNvSpPr/>
          <p:nvPr/>
        </p:nvSpPr>
        <p:spPr>
          <a:xfrm>
            <a:off x="7325475" y="5424755"/>
            <a:ext cx="4263776" cy="1078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NM và NP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1148851" y="2797853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2 -0.09861 L -0.03372 -0.09861 C -0.03763 -0.10185 -0.04167 -0.10394 -0.04518 -0.10787 C -0.05508 -0.11898 -0.05195 -0.13588 -0.05351 -0.15602 C -0.05325 -0.19815 -0.05312 -0.24005 -0.05247 -0.28194 C -0.05234 -0.29491 -0.05039 -0.29491 -0.04726 -0.30787 C -0.04648 -0.31157 -0.04518 -0.31898 -0.04518 -0.31898 C -0.04375 -0.34537 -0.04557 -0.33472 -0.03685 -0.36343 C -0.03437 -0.37199 -0.03138 -0.38843 -0.02435 -0.3912 C -0.01875 -0.39352 -0.00195 -0.39583 0.00482 -0.39676 C 0.00716 -0.39815 0.00964 -0.39954 0.01211 -0.40046 C 0.02526 -0.40556 0.04232 -0.40116 0.05378 -0.40046 C 0.07331 -0.3963 0.07917 -0.39653 0.10065 -0.3838 C 0.10586 -0.38079 0.11094 -0.37685 0.11628 -0.37454 C 0.11901 -0.37338 0.12188 -0.37245 0.12461 -0.37083 C 0.12813 -0.36875 0.13138 -0.36505 0.13503 -0.36343 C 0.13867 -0.36181 0.14258 -0.36227 0.14649 -0.36157 C 0.15625 -0.35741 0.15977 -0.35509 0.17149 -0.35417 C 0.18255 -0.35347 0.19362 -0.35417 0.20482 -0.3541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9ABF6-1D55-46DD-E679-E09117B62D4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ê-ke để kiểm tra góc vuông rồi nêu từng cặp đoạn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B6E36-13B1-119B-76B6-34F96D74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61" y="1870859"/>
            <a:ext cx="5211669" cy="2444287"/>
          </a:xfrm>
          <a:prstGeom prst="rect">
            <a:avLst/>
          </a:prstGeom>
        </p:spPr>
      </p:pic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9DF09E75-A9D8-DD28-FE71-0A71482D2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965">
            <a:off x="3863081" y="2157575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2497EA-7DBE-0861-EA15-7A4CA8F4FE71}"/>
              </a:ext>
            </a:extLst>
          </p:cNvPr>
          <p:cNvSpPr/>
          <p:nvPr/>
        </p:nvSpPr>
        <p:spPr>
          <a:xfrm>
            <a:off x="2712376" y="4323708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đoạn thẳng AE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1B3666DB-1DDD-23E1-C112-BF73DD33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8210" y="2512385"/>
            <a:ext cx="1725304" cy="15489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DB681F1-6131-38C5-32AA-9C78EF1DA552}"/>
              </a:ext>
            </a:extLst>
          </p:cNvPr>
          <p:cNvSpPr/>
          <p:nvPr/>
        </p:nvSpPr>
        <p:spPr>
          <a:xfrm>
            <a:off x="2712376" y="5083996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CB vuông góc với đoạn thẳng CD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989EFA8-2262-3C98-A672-66C6E5B9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647323" y="2003460"/>
            <a:ext cx="1725304" cy="158222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09E74-F1A5-20B2-05CD-A2BC67B4587C}"/>
              </a:ext>
            </a:extLst>
          </p:cNvPr>
          <p:cNvSpPr/>
          <p:nvPr/>
        </p:nvSpPr>
        <p:spPr>
          <a:xfrm>
            <a:off x="2743198" y="5844283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DC vuông góc với đoạn thẳng DE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3FAD4-22F4-6829-BB52-8DF51E487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1" y="1474768"/>
            <a:ext cx="834614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115076" y="43238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79 -0.07037 L 0.12279 -0.07037 C 0.14023 -0.07639 0.14726 -0.07847 0.16445 -0.08518 C 0.19062 -0.0956 0.17305 -0.09051 0.19674 -0.09629 C 0.21055 -0.09398 0.22513 -0.09699 0.23841 -0.08889 C 0.24206 -0.0868 0.27539 -0.04722 0.28307 -0.03148 C 0.29088 -0.01597 0.2957 0.00394 0.30078 0.02222 C 0.30338 0.06806 0.30456 0.07778 0.2987 0.1463 C 0.29818 0.15371 0.29401 0.1588 0.2914 0.16459 C 0.28841 0.17176 0.2845 0.18033 0.27995 0.18496 C 0.275 0.19051 0.2694 0.19445 0.26432 0.2 C 0.2569 0.2081 0.25013 0.21829 0.24258 0.22593 C 0.23138 0.23681 0.22057 0.25093 0.2082 0.25556 C 0.20638 0.25602 0.20469 0.25718 0.20299 0.25741 L 0.05612 0.26852 C 0.03555 0.29884 0.05013 0.27361 0.03737 0.30371 C 0.01992 0.34445 0.02786 0.31875 0.01966 0.34815 C 0.01836 0.36713 0.01771 0.36713 0.01966 0.39074 C 0.02044 0.4 0.02044 0.39954 0.02279 0.4034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04677B-0E00-09F9-E108-F59183AF0027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D710B-7229-4515-E6AD-8113FEC64774}"/>
              </a:ext>
            </a:extLst>
          </p:cNvPr>
          <p:cNvSpPr txBox="1"/>
          <p:nvPr/>
        </p:nvSpPr>
        <p:spPr>
          <a:xfrm>
            <a:off x="914400" y="503434"/>
            <a:ext cx="103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vừa vẽ bức tranh dưới đây. Hãy quan sát và tìm hình ảnh về hai đường thẳng vuông góc có trong bức tranh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3A613-8DDB-495C-B1F3-0A3A7F1D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09" y="2436259"/>
            <a:ext cx="6761306" cy="3332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B06DD-9A7C-4239-E7C8-DB6C383EE2EC}"/>
              </a:ext>
            </a:extLst>
          </p:cNvPr>
          <p:cNvCxnSpPr>
            <a:cxnSpLocks/>
          </p:cNvCxnSpPr>
          <p:nvPr/>
        </p:nvCxnSpPr>
        <p:spPr>
          <a:xfrm flipH="1">
            <a:off x="3094629" y="2676619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07E371-C087-9D43-9645-ED7545F3617E}"/>
              </a:ext>
            </a:extLst>
          </p:cNvPr>
          <p:cNvCxnSpPr>
            <a:cxnSpLocks/>
          </p:cNvCxnSpPr>
          <p:nvPr/>
        </p:nvCxnSpPr>
        <p:spPr>
          <a:xfrm flipV="1">
            <a:off x="3115178" y="2656071"/>
            <a:ext cx="0" cy="22857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B72857-B8B6-5DC9-8639-15C9B3164A99}"/>
              </a:ext>
            </a:extLst>
          </p:cNvPr>
          <p:cNvCxnSpPr>
            <a:cxnSpLocks/>
          </p:cNvCxnSpPr>
          <p:nvPr/>
        </p:nvCxnSpPr>
        <p:spPr>
          <a:xfrm flipH="1" flipV="1">
            <a:off x="5260369" y="2917860"/>
            <a:ext cx="821932" cy="8219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480A8C-DB95-6E11-86CF-F7946EAC0704}"/>
              </a:ext>
            </a:extLst>
          </p:cNvPr>
          <p:cNvCxnSpPr>
            <a:cxnSpLocks/>
          </p:cNvCxnSpPr>
          <p:nvPr/>
        </p:nvCxnSpPr>
        <p:spPr>
          <a:xfrm flipH="1">
            <a:off x="5239820" y="3719245"/>
            <a:ext cx="811659" cy="791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F96BBA-FE29-5603-612C-7E243A3A4BAB}"/>
              </a:ext>
            </a:extLst>
          </p:cNvPr>
          <p:cNvCxnSpPr>
            <a:cxnSpLocks/>
          </p:cNvCxnSpPr>
          <p:nvPr/>
        </p:nvCxnSpPr>
        <p:spPr>
          <a:xfrm>
            <a:off x="6010382" y="4849402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14B4C7-A974-86C8-F142-E054D335654E}"/>
              </a:ext>
            </a:extLst>
          </p:cNvPr>
          <p:cNvCxnSpPr>
            <a:cxnSpLocks/>
          </p:cNvCxnSpPr>
          <p:nvPr/>
        </p:nvCxnSpPr>
        <p:spPr>
          <a:xfrm flipH="1">
            <a:off x="6020656" y="5126805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F55C4E-F566-6288-0A0D-8ECDD2A9CAD5}"/>
              </a:ext>
            </a:extLst>
          </p:cNvPr>
          <p:cNvCxnSpPr>
            <a:cxnSpLocks/>
          </p:cNvCxnSpPr>
          <p:nvPr/>
        </p:nvCxnSpPr>
        <p:spPr>
          <a:xfrm>
            <a:off x="6008670" y="4179869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FF17F7-6B20-4121-9075-17ED67B2D54F}"/>
              </a:ext>
            </a:extLst>
          </p:cNvPr>
          <p:cNvCxnSpPr>
            <a:cxnSpLocks/>
          </p:cNvCxnSpPr>
          <p:nvPr/>
        </p:nvCxnSpPr>
        <p:spPr>
          <a:xfrm flipH="1">
            <a:off x="6018944" y="4457272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B4A498-6AF5-1B31-3412-E2284A3FF58B}"/>
              </a:ext>
            </a:extLst>
          </p:cNvPr>
          <p:cNvCxnSpPr>
            <a:cxnSpLocks/>
          </p:cNvCxnSpPr>
          <p:nvPr/>
        </p:nvCxnSpPr>
        <p:spPr>
          <a:xfrm flipH="1">
            <a:off x="5640512" y="3400746"/>
            <a:ext cx="462337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EDFBE62-E064-F489-EBFA-A42594D58377}"/>
              </a:ext>
            </a:extLst>
          </p:cNvPr>
          <p:cNvCxnSpPr>
            <a:cxnSpLocks/>
          </p:cNvCxnSpPr>
          <p:nvPr/>
        </p:nvCxnSpPr>
        <p:spPr>
          <a:xfrm flipH="1" flipV="1">
            <a:off x="6072027" y="3390472"/>
            <a:ext cx="400692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381046" y="2925849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9931 L 0.01654 0.09931 C 0.05 0.14838 0.03034 0.12315 0.06862 0.16412 C 0.07058 0.1662 0.07761 0.17477 0.08112 0.17708 C 0.08347 0.17847 0.08594 0.17963 0.08842 0.18079 L 0.10925 0.19005 C 0.11472 0.19236 0.12019 0.19699 0.12592 0.19745 L 0.18737 0.20116 C 0.203 0.19838 0.2323 0.20393 0.25092 0.18634 C 0.253 0.18403 0.25508 0.18125 0.25717 0.17893 C 0.25847 0.1669 0.25677 0.17106 0.26237 0.16412 C 0.26328 0.16273 0.26433 0.16134 0.2655 0.16042 C 0.26641 0.15949 0.26862 0.15856 0.26862 0.15856 " pathEditMode="relative" ptsTypes="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12A74-87D7-4C90-BC53-A5C1A40B9585}"/>
              </a:ext>
            </a:extLst>
          </p:cNvPr>
          <p:cNvSpPr/>
          <p:nvPr/>
        </p:nvSpPr>
        <p:spPr>
          <a:xfrm>
            <a:off x="749300" y="393700"/>
            <a:ext cx="10668000" cy="1816100"/>
          </a:xfrm>
          <a:prstGeom prst="roundRect">
            <a:avLst>
              <a:gd name="adj" fmla="val 117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57DFF-8EF1-431D-ABB5-EADC2A00C5B6}"/>
              </a:ext>
            </a:extLst>
          </p:cNvPr>
          <p:cNvSpPr txBox="1"/>
          <p:nvPr/>
        </p:nvSpPr>
        <p:spPr>
          <a:xfrm>
            <a:off x="1525270" y="435757"/>
            <a:ext cx="9141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6661302" y="4010714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-0.03842 L 0.06107 -0.03842 C 0.06823 -0.05949 0.07787 -0.07847 0.08282 -0.10139 C 0.09128 -0.13981 0.09141 -0.13958 0.09844 -0.17361 C 0.09987 -0.18055 0.10131 -0.18727 0.10261 -0.19398 C 0.10404 -0.20139 0.10443 -0.20972 0.10677 -0.2162 L 0.11198 -0.23102 C 0.11302 -0.23912 0.1142 -0.24722 0.11511 -0.25509 C 0.11823 -0.28356 0.11446 -0.27199 0.11927 -0.28472 C 0.11993 -0.29282 0.12084 -0.30092 0.12136 -0.30879 C 0.12188 -0.31574 0.12175 -0.32245 0.1224 -0.32917 C 0.12279 -0.33379 0.12383 -0.33796 0.12448 -0.34213 C 0.12526 -0.34768 0.12592 -0.35347 0.12657 -0.35879 C 0.12696 -0.36134 0.12709 -0.36389 0.12761 -0.3662 C 0.12878 -0.37153 0.12995 -0.37662 0.13177 -0.38102 C 0.13321 -0.38472 0.13529 -0.38727 0.13698 -0.39028 C 0.1392 -0.40231 0.13802 -0.39398 0.13802 -0.4162 " pathEditMode="relative" ptsTypes="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00722" y="365125"/>
            <a:ext cx="4461482" cy="1918787"/>
            <a:chOff x="-934974" y="1603218"/>
            <a:chExt cx="5285535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934974" y="1933966"/>
              <a:ext cx="5285535" cy="172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dành chiến thắng 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148810-AA6B-6A05-DF9E-294895E1A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19" y="389359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1379829" y="244151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1314880" y="709583"/>
            <a:ext cx="5771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đã từng làm con diều bằng giấy chưa?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6" y="581025"/>
            <a:ext cx="2306487" cy="6070891"/>
          </a:xfrm>
          <a:prstGeom prst="rect">
            <a:avLst/>
          </a:prstGeom>
        </p:spPr>
      </p:pic>
      <p:pic>
        <p:nvPicPr>
          <p:cNvPr id="1026" name="Picture 2" descr="Hướng dẫn cách làm diều bằng giấy đơn giản mà bay cao nhất - Bảng Xếp Hạng">
            <a:extLst>
              <a:ext uri="{FF2B5EF4-FFF2-40B4-BE49-F238E27FC236}">
                <a16:creationId xmlns:a16="http://schemas.microsoft.com/office/drawing/2014/main" id="{9F560A8A-B67A-4780-A442-EA5E873A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790825"/>
            <a:ext cx="6105525" cy="371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14E5C331-546D-8EF6-56B5-6324F007212D}"/>
              </a:ext>
            </a:extLst>
          </p:cNvPr>
          <p:cNvSpPr/>
          <p:nvPr/>
        </p:nvSpPr>
        <p:spPr>
          <a:xfrm rot="11085782">
            <a:off x="2313279" y="2196776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2CA8-E503-5461-AA8B-E2DE5AD29F8C}"/>
              </a:ext>
            </a:extLst>
          </p:cNvPr>
          <p:cNvSpPr txBox="1"/>
          <p:nvPr/>
        </p:nvSpPr>
        <p:spPr>
          <a:xfrm>
            <a:off x="2343580" y="2481233"/>
            <a:ext cx="5771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nhận xét gì về hai thanh tre được buộc với nhau để 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khung diều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22B4CD-CC47-417B-A2DF-B623C23FCE93}"/>
              </a:ext>
            </a:extLst>
          </p:cNvPr>
          <p:cNvGrpSpPr/>
          <p:nvPr/>
        </p:nvGrpSpPr>
        <p:grpSpPr>
          <a:xfrm flipH="1">
            <a:off x="0" y="-16562"/>
            <a:ext cx="12192000" cy="6858000"/>
            <a:chOff x="0" y="-16562"/>
            <a:chExt cx="12192000" cy="6858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1A94B66-2756-4F5F-8984-908B965C380A}"/>
                </a:ext>
              </a:extLst>
            </p:cNvPr>
            <p:cNvSpPr/>
            <p:nvPr/>
          </p:nvSpPr>
          <p:spPr>
            <a:xfrm flipH="1">
              <a:off x="0" y="-16562"/>
              <a:ext cx="12192000" cy="6858000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3CDAB3-5759-45D6-B496-9B4253EA1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25"/>
              <a:ext cx="2586182" cy="1698952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947CA4D-F2B3-4439-B4DB-5CA0D2B8A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66401"/>
            <a:ext cx="4644572" cy="54204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1BE104-3016-49A4-8917-5C67466FF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45440" y="-20596"/>
            <a:ext cx="6753225" cy="13525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3972833" y="1582449"/>
            <a:ext cx="671739" cy="776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DC3BA1-D759-4A26-B73C-F2C1F6A7F32F}"/>
              </a:ext>
            </a:extLst>
          </p:cNvPr>
          <p:cNvSpPr/>
          <p:nvPr/>
        </p:nvSpPr>
        <p:spPr>
          <a:xfrm>
            <a:off x="4240929" y="1949672"/>
            <a:ext cx="66046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  <a:prstDash val="solid"/>
                </a:ln>
                <a:solidFill>
                  <a:srgbClr val="5A3232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82" y="2922658"/>
            <a:ext cx="3457244" cy="39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5A667E-4AD5-4A86-93C1-E52EB9457CDB}"/>
              </a:ext>
            </a:extLst>
          </p:cNvPr>
          <p:cNvSpPr/>
          <p:nvPr/>
        </p:nvSpPr>
        <p:spPr>
          <a:xfrm>
            <a:off x="3261360" y="518159"/>
            <a:ext cx="8392160" cy="40538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EB0E51-7C4B-475A-8822-18DD2BCD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52"/>
            <a:ext cx="3970498" cy="595334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A1C2218-E011-49EA-A7E3-EC82B905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4" y="116779"/>
            <a:ext cx="304800" cy="3238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4BE8FD1-796A-491E-89D3-50E4A30D7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4" y="355561"/>
            <a:ext cx="847114" cy="10981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8FF7668-D37D-4C44-8E14-41819B8B8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47" y="828270"/>
            <a:ext cx="605016" cy="6193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687A0A2-8E57-4129-96B5-4D541F932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23" y="325776"/>
            <a:ext cx="859122" cy="859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7FEEBC-E668-42A2-B399-CCA5FC827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056" b="39444" l="2000" r="26500">
                        <a14:foregroundMark x1="13700" y1="18333" x2="14500" y2="18241"/>
                        <a14:foregroundMark x1="14800" y1="17037" x2="14000" y2="20278"/>
                      </a14:backgroundRemoval>
                    </a14:imgEffect>
                  </a14:imgLayer>
                </a14:imgProps>
              </a:ext>
            </a:extLst>
          </a:blip>
          <a:srcRect l="2000" t="11852" r="71440" b="59326"/>
          <a:stretch/>
        </p:blipFill>
        <p:spPr>
          <a:xfrm>
            <a:off x="3332415" y="1447721"/>
            <a:ext cx="1102476" cy="1292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177A26-3D20-43AA-92DF-B064846B3C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81" b="55093" l="18000" r="42800">
                        <a14:foregroundMark x1="34700" y1="36111" x2="34700" y2="37315"/>
                        <a14:foregroundMark x1="30800" y1="33426" x2="35600" y2="34630"/>
                        <a14:foregroundMark x1="35300" y1="51481" x2="37200" y2="51759"/>
                      </a14:backgroundRemoval>
                    </a14:imgEffect>
                  </a14:imgLayer>
                </a14:imgProps>
              </a:ext>
            </a:extLst>
          </a:blip>
          <a:srcRect l="17657" t="26205" r="55783" b="44973"/>
          <a:stretch/>
        </p:blipFill>
        <p:spPr>
          <a:xfrm>
            <a:off x="3332415" y="2675734"/>
            <a:ext cx="990185" cy="1160480"/>
          </a:xfrm>
          <a:prstGeom prst="rect">
            <a:avLst/>
          </a:prstGeom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B9DDA5F1-C389-45C2-A8EB-B2DE818D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1774309"/>
            <a:ext cx="693093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Nhận biết được hai đường thẳng vuông góc.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6ADD4B0-5DC4-4697-90E4-DB2E8A61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3036130"/>
            <a:ext cx="6749962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 bài học vào thực tiễn.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0D455-CE89-72E2-6053-48DAD812E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3309" y="585174"/>
            <a:ext cx="451143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D3561-57E4-4203-5FB7-7C83F32A3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45" y="1800225"/>
            <a:ext cx="7877050" cy="1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90379-AF9E-DE62-BF11-5E05B5F3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54" y="355902"/>
            <a:ext cx="5570510" cy="3496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7918B7-E42A-48F9-713D-A673044D6AB6}"/>
              </a:ext>
            </a:extLst>
          </p:cNvPr>
          <p:cNvSpPr/>
          <p:nvPr/>
        </p:nvSpPr>
        <p:spPr>
          <a:xfrm>
            <a:off x="2229491" y="4150760"/>
            <a:ext cx="8455632" cy="1479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AD771C-222E-BDB3-6D92-DED7E150ECA6}"/>
              </a:ext>
            </a:extLst>
          </p:cNvPr>
          <p:cNvSpPr/>
          <p:nvPr/>
        </p:nvSpPr>
        <p:spPr>
          <a:xfrm>
            <a:off x="1426394" y="3943564"/>
            <a:ext cx="9792985" cy="2364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thanh tre này được xếp để tạo ra các góc vuông hay ta có thể nói hai thanh tre đó vuông góc với nhau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B00C3E-6F7E-EF25-DC1D-346ECE3D072C}"/>
              </a:ext>
            </a:extLst>
          </p:cNvPr>
          <p:cNvCxnSpPr>
            <a:cxnSpLocks/>
          </p:cNvCxnSpPr>
          <p:nvPr/>
        </p:nvCxnSpPr>
        <p:spPr>
          <a:xfrm>
            <a:off x="1512410" y="877565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DD269-954F-18A2-AFA0-BBE27A2BFD1C}"/>
              </a:ext>
            </a:extLst>
          </p:cNvPr>
          <p:cNvCxnSpPr>
            <a:cxnSpLocks/>
          </p:cNvCxnSpPr>
          <p:nvPr/>
        </p:nvCxnSpPr>
        <p:spPr>
          <a:xfrm>
            <a:off x="4255610" y="867290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5B955C-64EC-4BF0-B821-42371AE030B1}"/>
              </a:ext>
            </a:extLst>
          </p:cNvPr>
          <p:cNvCxnSpPr>
            <a:cxnSpLocks/>
          </p:cNvCxnSpPr>
          <p:nvPr/>
        </p:nvCxnSpPr>
        <p:spPr>
          <a:xfrm flipH="1">
            <a:off x="1481587" y="2717716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99D4C2-2D67-D6A6-7EBD-0D1C882B8967}"/>
              </a:ext>
            </a:extLst>
          </p:cNvPr>
          <p:cNvCxnSpPr>
            <a:cxnSpLocks/>
          </p:cNvCxnSpPr>
          <p:nvPr/>
        </p:nvCxnSpPr>
        <p:spPr>
          <a:xfrm flipH="1">
            <a:off x="1491861" y="868367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56ABD2-74EB-188D-DEAD-B32875E30A92}"/>
              </a:ext>
            </a:extLst>
          </p:cNvPr>
          <p:cNvSpPr txBox="1"/>
          <p:nvPr/>
        </p:nvSpPr>
        <p:spPr>
          <a:xfrm>
            <a:off x="1500027" y="380145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D576E-57AF-284C-5787-37758929CAA1}"/>
              </a:ext>
            </a:extLst>
          </p:cNvPr>
          <p:cNvSpPr txBox="1"/>
          <p:nvPr/>
        </p:nvSpPr>
        <p:spPr>
          <a:xfrm>
            <a:off x="4058292" y="349323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D9A2B-B055-E0C8-6B3A-D7B393437F28}"/>
              </a:ext>
            </a:extLst>
          </p:cNvPr>
          <p:cNvSpPr txBox="1"/>
          <p:nvPr/>
        </p:nvSpPr>
        <p:spPr>
          <a:xfrm>
            <a:off x="1520576" y="269183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559037-7065-BDFF-DA38-32B16E6D1A5F}"/>
              </a:ext>
            </a:extLst>
          </p:cNvPr>
          <p:cNvSpPr txBox="1"/>
          <p:nvPr/>
        </p:nvSpPr>
        <p:spPr>
          <a:xfrm>
            <a:off x="3935002" y="2712379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BB5760-2F05-9150-1024-8516141AD154}"/>
              </a:ext>
            </a:extLst>
          </p:cNvPr>
          <p:cNvCxnSpPr>
            <a:cxnSpLocks/>
          </p:cNvCxnSpPr>
          <p:nvPr/>
        </p:nvCxnSpPr>
        <p:spPr>
          <a:xfrm flipH="1">
            <a:off x="821933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4BE5EA-9670-DC50-04AD-1DA76114C139}"/>
              </a:ext>
            </a:extLst>
          </p:cNvPr>
          <p:cNvCxnSpPr>
            <a:cxnSpLocks/>
          </p:cNvCxnSpPr>
          <p:nvPr/>
        </p:nvCxnSpPr>
        <p:spPr>
          <a:xfrm>
            <a:off x="1510303" y="2712377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55A817-C55D-EFBE-AC61-732FBCB3ACD1}"/>
              </a:ext>
            </a:extLst>
          </p:cNvPr>
          <p:cNvCxnSpPr>
            <a:cxnSpLocks/>
          </p:cNvCxnSpPr>
          <p:nvPr/>
        </p:nvCxnSpPr>
        <p:spPr>
          <a:xfrm>
            <a:off x="1510303" y="236305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CCF179-41C7-5F21-BEAE-C13C7D9FA87A}"/>
              </a:ext>
            </a:extLst>
          </p:cNvPr>
          <p:cNvCxnSpPr>
            <a:cxnSpLocks/>
          </p:cNvCxnSpPr>
          <p:nvPr/>
        </p:nvCxnSpPr>
        <p:spPr>
          <a:xfrm flipH="1">
            <a:off x="4263776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BBA6E5F-F5F3-8743-595E-BCDE08B5194D}"/>
              </a:ext>
            </a:extLst>
          </p:cNvPr>
          <p:cNvSpPr/>
          <p:nvPr/>
        </p:nvSpPr>
        <p:spPr>
          <a:xfrm>
            <a:off x="5280917" y="72946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ECEA0-6C40-72DE-7698-0D0D4B96FB2F}"/>
              </a:ext>
            </a:extLst>
          </p:cNvPr>
          <p:cNvSpPr txBox="1"/>
          <p:nvPr/>
        </p:nvSpPr>
        <p:spPr>
          <a:xfrm>
            <a:off x="770561" y="195210"/>
            <a:ext cx="5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916D2D-9679-E859-63E7-FACA2DCB184C}"/>
              </a:ext>
            </a:extLst>
          </p:cNvPr>
          <p:cNvCxnSpPr>
            <a:cxnSpLocks/>
          </p:cNvCxnSpPr>
          <p:nvPr/>
        </p:nvCxnSpPr>
        <p:spPr>
          <a:xfrm flipH="1">
            <a:off x="1348022" y="4638982"/>
            <a:ext cx="3624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46E12B-F1FC-F4C8-5763-AB1869F2414C}"/>
              </a:ext>
            </a:extLst>
          </p:cNvPr>
          <p:cNvCxnSpPr>
            <a:cxnSpLocks/>
          </p:cNvCxnSpPr>
          <p:nvPr/>
        </p:nvCxnSpPr>
        <p:spPr>
          <a:xfrm>
            <a:off x="2282971" y="3883632"/>
            <a:ext cx="0" cy="21678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D717B01-A5F8-A6A1-1069-5BF949A63681}"/>
              </a:ext>
            </a:extLst>
          </p:cNvPr>
          <p:cNvSpPr/>
          <p:nvPr/>
        </p:nvSpPr>
        <p:spPr>
          <a:xfrm>
            <a:off x="4140485" y="459254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0A0AC1-D281-0ACF-C4E2-11393C6B9ED7}"/>
              </a:ext>
            </a:extLst>
          </p:cNvPr>
          <p:cNvSpPr/>
          <p:nvPr/>
        </p:nvSpPr>
        <p:spPr>
          <a:xfrm>
            <a:off x="2219217" y="555831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30DBA-4BD3-2285-E1A3-9AB9C2C29793}"/>
              </a:ext>
            </a:extLst>
          </p:cNvPr>
          <p:cNvSpPr txBox="1"/>
          <p:nvPr/>
        </p:nvSpPr>
        <p:spPr>
          <a:xfrm>
            <a:off x="1900719" y="4119938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734439-85C7-D7A0-466A-435D44A70F5F}"/>
              </a:ext>
            </a:extLst>
          </p:cNvPr>
          <p:cNvSpPr txBox="1"/>
          <p:nvPr/>
        </p:nvSpPr>
        <p:spPr>
          <a:xfrm>
            <a:off x="3996647" y="4109664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605A1D-EEE2-11EB-CAB9-3B3A18BB554D}"/>
              </a:ext>
            </a:extLst>
          </p:cNvPr>
          <p:cNvSpPr txBox="1"/>
          <p:nvPr/>
        </p:nvSpPr>
        <p:spPr>
          <a:xfrm>
            <a:off x="1674687" y="5291192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935832-42DD-2BC6-1419-30F8A19E71BA}"/>
              </a:ext>
            </a:extLst>
          </p:cNvPr>
          <p:cNvSpPr/>
          <p:nvPr/>
        </p:nvSpPr>
        <p:spPr>
          <a:xfrm>
            <a:off x="5280917" y="384253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OM và ON vuông góc nhau tạo thành bốn góc vuông có chung điểm O.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65FF4F-4D07-88A3-04B2-A74268CDEE0C}"/>
              </a:ext>
            </a:extLst>
          </p:cNvPr>
          <p:cNvSpPr txBox="1"/>
          <p:nvPr/>
        </p:nvSpPr>
        <p:spPr>
          <a:xfrm>
            <a:off x="431515" y="3708972"/>
            <a:ext cx="8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065CC8-C63F-FF30-C7DF-8C758796C074}"/>
              </a:ext>
            </a:extLst>
          </p:cNvPr>
          <p:cNvSpPr txBox="1"/>
          <p:nvPr/>
        </p:nvSpPr>
        <p:spPr>
          <a:xfrm>
            <a:off x="3493213" y="5661061"/>
            <a:ext cx="772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Ta thường dùng ê ke để kiểm tra hoặc vẽ hai đường thẳng vuông góc với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4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5C421CF-F9B7-3603-836C-0A7B7936A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9" y="893852"/>
            <a:ext cx="1725304" cy="1726115"/>
          </a:xfrm>
          <a:prstGeom prst="rect">
            <a:avLst/>
          </a:prstGeom>
        </p:spPr>
      </p:pic>
      <p:pic>
        <p:nvPicPr>
          <p:cNvPr id="45" name="Picture 4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E5D44B79-2D3E-B070-5BB4-CC6DE4F12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6" y="4674742"/>
            <a:ext cx="1725304" cy="1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8" grpId="0" animBg="1"/>
      <p:bldP spid="29" grpId="0"/>
      <p:bldP spid="34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32AB7-B5E6-D419-3B80-BD910FA6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65" y="320018"/>
            <a:ext cx="3609145" cy="128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AAD483-2124-03DF-B2C1-F34ED3DE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0" y="649717"/>
            <a:ext cx="3840759" cy="592574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22E2B2-48A9-4A10-3EEC-7852B437785A}"/>
              </a:ext>
            </a:extLst>
          </p:cNvPr>
          <p:cNvSpPr/>
          <p:nvPr/>
        </p:nvSpPr>
        <p:spPr>
          <a:xfrm>
            <a:off x="3524037" y="1755169"/>
            <a:ext cx="7839181" cy="1696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 dài hai cạnh kề nhau của hình chữ nhật ta được hai đường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36A5E1-6450-3E7D-DFCD-4BC946A581C0}"/>
              </a:ext>
            </a:extLst>
          </p:cNvPr>
          <p:cNvSpPr/>
          <p:nvPr/>
        </p:nvSpPr>
        <p:spPr>
          <a:xfrm>
            <a:off x="3719246" y="3738081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vuông góc với nhau tạo thành 4 góc vuông có chung điểm.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397E38-B40C-2F4D-111B-5FB3E7A943DF}"/>
              </a:ext>
            </a:extLst>
          </p:cNvPr>
          <p:cNvSpPr/>
          <p:nvPr/>
        </p:nvSpPr>
        <p:spPr>
          <a:xfrm>
            <a:off x="3298004" y="5176463"/>
            <a:ext cx="8270697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kiểm tra hãy vẽ hai đường thẳng vuông góc với nhau , người ta sử dụng ê ke.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134</TotalTime>
  <Words>415</Words>
  <Application>Microsoft Office PowerPoint</Application>
  <PresentationFormat>Widescreen</PresentationFormat>
  <Paragraphs>51</Paragraphs>
  <Slides>27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Cambria</vt:lpstr>
      <vt:lpstr>Times New Roman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User</cp:lastModifiedBy>
  <cp:revision>41</cp:revision>
  <dcterms:created xsi:type="dcterms:W3CDTF">2023-10-04T10:58:39Z</dcterms:created>
  <dcterms:modified xsi:type="dcterms:W3CDTF">2024-12-08T10:02:56Z</dcterms:modified>
  <cp:category>9Slide.vn</cp:category>
</cp:coreProperties>
</file>