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5" r:id="rId2"/>
    <p:sldMasterId id="2147483671" r:id="rId3"/>
  </p:sldMasterIdLst>
  <p:notesMasterIdLst>
    <p:notesMasterId r:id="rId16"/>
  </p:notesMasterIdLst>
  <p:sldIdLst>
    <p:sldId id="257" r:id="rId4"/>
    <p:sldId id="258" r:id="rId5"/>
    <p:sldId id="264" r:id="rId6"/>
    <p:sldId id="259" r:id="rId7"/>
    <p:sldId id="260" r:id="rId8"/>
    <p:sldId id="261" r:id="rId9"/>
    <p:sldId id="262" r:id="rId10"/>
    <p:sldId id="265" r:id="rId11"/>
    <p:sldId id="267" r:id="rId12"/>
    <p:sldId id="268" r:id="rId13"/>
    <p:sldId id="269" r:id="rId14"/>
    <p:sldId id="27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2" autoAdjust="0"/>
    <p:restoredTop sz="94660"/>
  </p:normalViewPr>
  <p:slideViewPr>
    <p:cSldViewPr snapToGrid="0">
      <p:cViewPr varScale="1">
        <p:scale>
          <a:sx n="69" d="100"/>
          <a:sy n="69" d="100"/>
        </p:scale>
        <p:origin x="48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0568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0E0C2-0D4A-4881-ADBA-8A3F58F5279E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3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-44172"/>
            <a:ext cx="12192000" cy="690217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 rot="21197718">
            <a:off x="-1047625" y="-106047"/>
            <a:ext cx="14287248" cy="714362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>
            <a:off x="10095801" y="644691"/>
            <a:ext cx="1743460" cy="80186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/>
          <a:stretch>
            <a:fillRect/>
          </a:stretch>
        </p:blipFill>
        <p:spPr>
          <a:xfrm>
            <a:off x="-82549" y="59024"/>
            <a:ext cx="2534828" cy="1049481"/>
          </a:xfrm>
          <a:prstGeom prst="rect">
            <a:avLst/>
          </a:prstGeom>
        </p:spPr>
      </p:pic>
    </p:spTree>
  </p:cSld>
  <p:clrMapOvr>
    <a:masterClrMapping/>
  </p:clrMapOvr>
  <p:transition spd="slow" advTm="5000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5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 advTm="5000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5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7" y="6501342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21.xml"/><Relationship Id="rId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A6332DFF-139B-4A56-89CE-268933A5BF12}" type="datetimeFigureOut">
              <a:rPr lang="zh-CN" altLang="en-US" smtClean="0"/>
              <a:t>2024/12/6</a:t>
            </a:fld>
            <a:endParaRPr lang="zh-CN" alt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zh-CN" alt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530820CF-B880-4189-942D-D702A7CBA730}" type="datetimeFigureOut">
              <a:rPr lang="zh-CN" altLang="en-US" smtClean="0"/>
              <a:t>2024/12/6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fld id="{0C913308-F349-4B6D-A68A-DD1791B4A57B}" type="slidenum">
              <a:rPr lang="zh-CN" altLang="en-US" smtClean="0"/>
              <a:t>‹#›</a:t>
            </a:fld>
            <a:endParaRPr lang="zh-CN" altLang="en-US" dirty="0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/>
          <a:srcRect/>
          <a:stretch>
            <a:fillRect/>
          </a:stretch>
        </p:blipFill>
        <p:spPr>
          <a:xfrm>
            <a:off x="7364121" y="4543119"/>
            <a:ext cx="4827879" cy="2317000"/>
          </a:xfrm>
          <a:prstGeom prst="rect">
            <a:avLst/>
          </a:prstGeom>
        </p:spPr>
      </p:pic>
      <p:sp>
        <p:nvSpPr>
          <p:cNvPr id="7" name="矩形 6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0" i="0" dirty="0">
              <a:latin typeface="inpin heiti" charset="-122"/>
              <a:ea typeface="inpin heiti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84BB6-B2DE-437E-9D9D-EB5352C0EC36}" type="datetimeFigureOut">
              <a:rPr lang="en-US" smtClean="0"/>
              <a:t>06/12/2024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8.emf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Relationship Id="rId6" Type="http://schemas.microsoft.com/office/2007/relationships/hdphoto" Target="../media/hdphoto1.wdp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9.emf"/><Relationship Id="rId7" Type="http://schemas.openxmlformats.org/officeDocument/2006/relationships/image" Target="../media/image1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2.emf"/><Relationship Id="rId5" Type="http://schemas.openxmlformats.org/officeDocument/2006/relationships/image" Target="../media/image11.emf"/><Relationship Id="rId4" Type="http://schemas.openxmlformats.org/officeDocument/2006/relationships/image" Target="../media/image1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702"/>
            <a:ext cx="12192000" cy="6856595"/>
          </a:xfrm>
          <a:prstGeom prst="rect">
            <a:avLst/>
          </a:prstGeom>
        </p:spPr>
      </p:pic>
      <p:grpSp>
        <p:nvGrpSpPr>
          <p:cNvPr id="12" name="PA_组合 11"/>
          <p:cNvGrpSpPr/>
          <p:nvPr>
            <p:custDataLst>
              <p:tags r:id="rId1"/>
            </p:custDataLst>
          </p:nvPr>
        </p:nvGrpSpPr>
        <p:grpSpPr>
          <a:xfrm>
            <a:off x="276726" y="216568"/>
            <a:ext cx="11670632" cy="4475748"/>
            <a:chOff x="276726" y="216568"/>
            <a:chExt cx="11562348" cy="4475748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276726" y="216568"/>
              <a:ext cx="11562348" cy="0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>
              <a:off x="276726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/>
            <p:cNvCxnSpPr/>
            <p:nvPr/>
          </p:nvCxnSpPr>
          <p:spPr>
            <a:xfrm>
              <a:off x="11823032" y="216568"/>
              <a:ext cx="0" cy="4475748"/>
            </a:xfrm>
            <a:prstGeom prst="line">
              <a:avLst/>
            </a:prstGeom>
            <a:ln>
              <a:solidFill>
                <a:schemeClr val="bg1"/>
              </a:solidFill>
              <a:prstDash val="lgDashDot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3" name="PA_图片 12"/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7"/>
          <a:srcRect r="62599" b="5842"/>
          <a:stretch>
            <a:fillRect/>
          </a:stretch>
        </p:blipFill>
        <p:spPr>
          <a:xfrm>
            <a:off x="0" y="5116155"/>
            <a:ext cx="4559966" cy="1741845"/>
          </a:xfrm>
          <a:prstGeom prst="rect">
            <a:avLst/>
          </a:prstGeom>
        </p:spPr>
      </p:pic>
      <p:pic>
        <p:nvPicPr>
          <p:cNvPr id="14" name="PA_图片 13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7"/>
          <a:srcRect l="62896" r="1250" b="5842"/>
          <a:stretch>
            <a:fillRect/>
          </a:stretch>
        </p:blipFill>
        <p:spPr>
          <a:xfrm>
            <a:off x="7820526" y="5268555"/>
            <a:ext cx="4371473" cy="1741845"/>
          </a:xfrm>
          <a:prstGeom prst="rect">
            <a:avLst/>
          </a:prstGeom>
        </p:spPr>
      </p:pic>
      <p:sp>
        <p:nvSpPr>
          <p:cNvPr id="5" name="Text Box 4"/>
          <p:cNvSpPr txBox="1"/>
          <p:nvPr/>
        </p:nvSpPr>
        <p:spPr>
          <a:xfrm>
            <a:off x="3397885" y="2578100"/>
            <a:ext cx="49256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Tự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nhiên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xã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hội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lớp</a:t>
            </a:r>
            <a:r>
              <a:rPr lang="en-US" sz="2800" b="1" dirty="0">
                <a:solidFill>
                  <a:schemeClr val="bg1"/>
                </a:solidFill>
                <a:latin typeface="Times New Roman" panose="02020603050405020304" charset="0"/>
                <a:cs typeface="Times New Roman" panose="02020603050405020304" charset="0"/>
              </a:rPr>
              <a:t> 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EC2370-37D8-BF68-D8F3-3572AD195C62}"/>
              </a:ext>
            </a:extLst>
          </p:cNvPr>
          <p:cNvSpPr txBox="1"/>
          <p:nvPr/>
        </p:nvSpPr>
        <p:spPr>
          <a:xfrm>
            <a:off x="3131130" y="429491"/>
            <a:ext cx="57911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&amp; ĐÀO TẠO HUYỆN AN LÃO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8802CC-FABF-0F54-AFD6-74F4DAB0B7A9}"/>
              </a:ext>
            </a:extLst>
          </p:cNvPr>
          <p:cNvSpPr txBox="1"/>
          <p:nvPr/>
        </p:nvSpPr>
        <p:spPr>
          <a:xfrm>
            <a:off x="3532909" y="969818"/>
            <a:ext cx="49256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TRƯỜNG TIỂU HỌC QUỐC TUẤN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E6A3969-FCD0-149E-61E4-5451563B1752}"/>
              </a:ext>
            </a:extLst>
          </p:cNvPr>
          <p:cNvSpPr txBox="1"/>
          <p:nvPr/>
        </p:nvSpPr>
        <p:spPr>
          <a:xfrm>
            <a:off x="886691" y="3837709"/>
            <a:ext cx="36732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GIÁO VIÊN:PHẠM THỊ BÌNH</a:t>
            </a:r>
          </a:p>
        </p:txBody>
      </p:sp>
    </p:spTree>
  </p:cSld>
  <p:clrMapOvr>
    <a:masterClrMapping/>
  </p:clrMapOvr>
  <p:transition advClick="0" advTm="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/>
      <p:bldP spid="5" grpId="2"/>
      <p:bldP spid="2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00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9565" y="275590"/>
            <a:ext cx="8298180" cy="3829050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1978660" y="4326890"/>
            <a:ext cx="2453005" cy="81343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Tạo ra các sản phẩm thủ công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857115" y="4132580"/>
            <a:ext cx="2404110" cy="11176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Tạo ra các đồ gỗ như bàn, ghế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699375" y="4104640"/>
            <a:ext cx="2358390" cy="11125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>
                <a:latin typeface="Times New Roman" panose="02020603050405020304" charset="0"/>
                <a:cs typeface="Times New Roman" panose="02020603050405020304" charset="0"/>
              </a:rPr>
              <a:t>Tạo ra sữa cho các em uống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bldLvl="0" animBg="1"/>
      <p:bldP spid="7" grpId="1" animBg="1"/>
      <p:bldP spid="8" grpId="0" animBg="1"/>
      <p:bldP spid="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>
                <a:latin typeface="Times New Roman" panose="02020603050405020304" charset="0"/>
                <a:cs typeface="Times New Roman" panose="02020603050405020304" charset="0"/>
              </a:rPr>
              <a:t>Em làm được những việc gì để đóng góp cho nơi em sống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15665" y="1418590"/>
            <a:ext cx="4691380" cy="51085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35"/>
            <a:ext cx="12192000" cy="6779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7688" y="1003422"/>
            <a:ext cx="5688632" cy="3978589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9" name="Picture 4" descr="E:\我图PPT\00001PNG素材\扁平化png\2222.png"/>
          <p:cNvPicPr>
            <a:picLocks noChangeAspect="1" noChangeArrowheads="1"/>
          </p:cNvPicPr>
          <p:nvPr/>
        </p:nvPicPr>
        <p:blipFill>
          <a:blip r:embed="rId5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4780" y="1124744"/>
            <a:ext cx="5905557" cy="2757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3808032"/>
            <a:ext cx="9145588" cy="219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E:\0000000我图PPT\00001PNG素材\儿童卡通\64651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251" y="1915814"/>
            <a:ext cx="2353535" cy="422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653482" y="741830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512" y="4151046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4"/>
          <p:cNvSpPr txBox="1">
            <a:spLocks noChangeArrowheads="1"/>
          </p:cNvSpPr>
          <p:nvPr/>
        </p:nvSpPr>
        <p:spPr bwMode="auto">
          <a:xfrm>
            <a:off x="4609365" y="1462867"/>
            <a:ext cx="3045278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charset="0"/>
                <a:cs typeface="Times New Roman" panose="02020603050405020304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4" name="TextBox 4"/>
          <p:cNvSpPr txBox="1">
            <a:spLocks noChangeArrowheads="1"/>
          </p:cNvSpPr>
          <p:nvPr/>
        </p:nvSpPr>
        <p:spPr bwMode="auto">
          <a:xfrm>
            <a:off x="4455518" y="2198366"/>
            <a:ext cx="3282553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-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xét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học</a:t>
            </a:r>
            <a:endParaRPr lang="en-US" altLang="en-US" sz="3000" b="1" dirty="0">
              <a:solidFill>
                <a:srgbClr val="00206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5" name="TextBox 4"/>
          <p:cNvSpPr txBox="1">
            <a:spLocks noChangeArrowheads="1"/>
          </p:cNvSpPr>
          <p:nvPr/>
        </p:nvSpPr>
        <p:spPr bwMode="auto">
          <a:xfrm>
            <a:off x="4420717" y="2893420"/>
            <a:ext cx="3864768" cy="1014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457200">
              <a:spcBef>
                <a:spcPct val="0"/>
              </a:spcBef>
              <a:buClrTx/>
              <a:buFontTx/>
              <a:buChar char="-"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Chuẩn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bị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altLang="en-US" sz="3000" b="1" dirty="0" err="1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sau</a:t>
            </a: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: </a:t>
            </a:r>
          </a:p>
          <a:p>
            <a:pPr defTabSz="457200">
              <a:spcBef>
                <a:spcPct val="0"/>
              </a:spcBef>
              <a:buClrTx/>
              <a:buNone/>
            </a:pPr>
            <a:r>
              <a:rPr lang="en-US" altLang="en-US" sz="3000" b="1" dirty="0">
                <a:solidFill>
                  <a:srgbClr val="002060"/>
                </a:solidFill>
                <a:latin typeface="Times New Roman" panose="02020603050405020304" charset="0"/>
                <a:cs typeface="Times New Roman" panose="02020603050405020304" charset="0"/>
              </a:rPr>
              <a:t>  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9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8" fill="hold" nodeType="withEffect">
                                  <p:stCondLst>
                                    <p:cond delay="8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11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3851"/>
            <a:ext cx="12192000" cy="9534283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799" y="869949"/>
            <a:ext cx="10590001" cy="530860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41" y="184150"/>
            <a:ext cx="2548038" cy="275014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69404" y="64868"/>
            <a:ext cx="1976659" cy="24411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37360" y="4478020"/>
            <a:ext cx="8202295" cy="201422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7866" y="3518099"/>
            <a:ext cx="9821917" cy="1181100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8482666" y="2747802"/>
            <a:ext cx="1689788" cy="1154143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2544223" y="2321496"/>
            <a:ext cx="6257453" cy="1863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 11: Con người nơi em sống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581400" y="2057400"/>
            <a:ext cx="5019040" cy="2362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Times New Roman" panose="02020603050405020304" charset="0"/>
                <a:cs typeface="Times New Roman" panose="02020603050405020304" charset="0"/>
              </a:rPr>
              <a:t>Tiết 1</a:t>
            </a:r>
          </a:p>
        </p:txBody>
      </p:sp>
    </p:spTree>
  </p:cSld>
  <p:clrMapOvr>
    <a:masterClrMapping/>
  </p:clrMapOvr>
  <p:transition spd="slow" advTm="5000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735" y="261620"/>
            <a:ext cx="6464935" cy="6334125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2139950" y="1167765"/>
            <a:ext cx="2019935" cy="120269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Bác sĩ</a:t>
            </a:r>
          </a:p>
        </p:txBody>
      </p:sp>
      <p:sp>
        <p:nvSpPr>
          <p:cNvPr id="7" name="Cloud Callout 6"/>
          <p:cNvSpPr/>
          <p:nvPr/>
        </p:nvSpPr>
        <p:spPr>
          <a:xfrm>
            <a:off x="2279015" y="3194050"/>
            <a:ext cx="2019935" cy="1202690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Lái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máy</a:t>
            </a:r>
            <a:r>
              <a:rPr lang="en-US" sz="2400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400" dirty="0" err="1">
                <a:latin typeface="Times New Roman" panose="02020603050405020304" charset="0"/>
                <a:cs typeface="Times New Roman" panose="02020603050405020304" charset="0"/>
              </a:rPr>
              <a:t>gặt</a:t>
            </a:r>
            <a:endParaRPr lang="en-US" sz="2400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Rounded Rectangular Callout 7"/>
          <p:cNvSpPr/>
          <p:nvPr/>
        </p:nvSpPr>
        <p:spPr>
          <a:xfrm>
            <a:off x="8884920" y="5075555"/>
            <a:ext cx="2176145" cy="1106170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Lính cứu hỏa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8992870" y="1119505"/>
            <a:ext cx="1960245" cy="1298575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Kiến trúc sư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8830" y="199390"/>
            <a:ext cx="7801610" cy="6158230"/>
          </a:xfrm>
          <a:prstGeom prst="rect">
            <a:avLst/>
          </a:prstGeom>
        </p:spPr>
      </p:pic>
      <p:sp>
        <p:nvSpPr>
          <p:cNvPr id="4" name="Cloud Callout 3"/>
          <p:cNvSpPr/>
          <p:nvPr/>
        </p:nvSpPr>
        <p:spPr>
          <a:xfrm>
            <a:off x="1081405" y="1155700"/>
            <a:ext cx="1924050" cy="1178560"/>
          </a:xfrm>
          <a:prstGeom prst="cloudCallou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Đầu bếp</a:t>
            </a:r>
          </a:p>
        </p:txBody>
      </p:sp>
      <p:sp>
        <p:nvSpPr>
          <p:cNvPr id="5" name="Wave 4"/>
          <p:cNvSpPr/>
          <p:nvPr/>
        </p:nvSpPr>
        <p:spPr>
          <a:xfrm>
            <a:off x="1743075" y="4185920"/>
            <a:ext cx="2597150" cy="1395095"/>
          </a:xfrm>
          <a:prstGeom prst="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Công an</a:t>
            </a:r>
          </a:p>
        </p:txBody>
      </p:sp>
      <p:sp>
        <p:nvSpPr>
          <p:cNvPr id="6" name="7-Point Star 5"/>
          <p:cNvSpPr/>
          <p:nvPr/>
        </p:nvSpPr>
        <p:spPr>
          <a:xfrm>
            <a:off x="9305925" y="1937385"/>
            <a:ext cx="1862455" cy="1574165"/>
          </a:xfrm>
          <a:prstGeom prst="star7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Thu ngân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bldLvl="0" animBg="1"/>
      <p:bldP spid="6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530" y="969010"/>
            <a:ext cx="8986520" cy="46913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1"/>
          <p:cNvSpPr txBox="1"/>
          <p:nvPr/>
        </p:nvSpPr>
        <p:spPr>
          <a:xfrm>
            <a:off x="521970" y="210185"/>
            <a:ext cx="885253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n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Vẽ và nói với bạn về ước mơ của em</a:t>
            </a:r>
          </a:p>
        </p:txBody>
      </p:sp>
      <p:pic>
        <p:nvPicPr>
          <p:cNvPr id="5" name="Content Placeholder 4" descr="unnamed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64080" y="1592580"/>
            <a:ext cx="7402195" cy="4430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3581400" y="2057400"/>
            <a:ext cx="5019040" cy="2362200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>
                <a:latin typeface="Times New Roman" panose="02020603050405020304" charset="0"/>
                <a:cs typeface="Times New Roman" panose="02020603050405020304" charset="0"/>
              </a:rPr>
              <a:t>Tiết 2</a:t>
            </a:r>
          </a:p>
        </p:txBody>
      </p:sp>
    </p:spTree>
  </p:cSld>
  <p:clrMapOvr>
    <a:masterClrMapping/>
  </p:clrMapOvr>
  <p:transition spd="slow" advTm="5000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z="240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7" name="Cloud Callout 6"/>
          <p:cNvSpPr/>
          <p:nvPr/>
        </p:nvSpPr>
        <p:spPr>
          <a:xfrm>
            <a:off x="7552690" y="274955"/>
            <a:ext cx="2318385" cy="1744980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Tạo ra lúa gạo 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552690" y="2578735"/>
            <a:ext cx="3145155" cy="123825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Xây nên nhà cửa</a:t>
            </a:r>
          </a:p>
        </p:txBody>
      </p:sp>
      <p:sp>
        <p:nvSpPr>
          <p:cNvPr id="9" name="Double Wave 8"/>
          <p:cNvSpPr/>
          <p:nvPr/>
        </p:nvSpPr>
        <p:spPr>
          <a:xfrm>
            <a:off x="7637780" y="4290695"/>
            <a:ext cx="3229610" cy="1189990"/>
          </a:xfrm>
          <a:prstGeom prst="doubleWav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latin typeface="Times New Roman" panose="02020603050405020304" charset="0"/>
                <a:cs typeface="Times New Roman" panose="02020603050405020304" charset="0"/>
              </a:rPr>
              <a:t>Dạy dỗ các em nên người</a:t>
            </a: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74955"/>
            <a:ext cx="7248525" cy="52939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7" grpId="1" animBg="1"/>
      <p:bldP spid="8" grpId="0" bldLvl="0" animBg="1"/>
      <p:bldP spid="8" grpId="1" animBg="1"/>
      <p:bldP spid="9" grpId="0" bldLvl="0" animBg="1"/>
      <p:bldP spid="9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Microsoft YaHei" panose="020B0503020204020204" charset="-122"/>
            <a:ea typeface="Microsoft YaHei" panose="020B0503020204020204" charset="-122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136</Words>
  <Application>Microsoft Office PowerPoint</Application>
  <PresentationFormat>Widescreen</PresentationFormat>
  <Paragraphs>29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12</vt:i4>
      </vt:variant>
    </vt:vector>
  </HeadingPairs>
  <TitlesOfParts>
    <vt:vector size="21" baseType="lpstr">
      <vt:lpstr>等线</vt:lpstr>
      <vt:lpstr>Arial</vt:lpstr>
      <vt:lpstr>Calibri</vt:lpstr>
      <vt:lpstr>Calibri Light</vt:lpstr>
      <vt:lpstr>inpin heiti</vt:lpstr>
      <vt:lpstr>Times New Roman</vt:lpstr>
      <vt:lpstr>Default Design</vt:lpstr>
      <vt:lpstr>第一PPT，www.1ppt.com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 làm được những việc gì để đóng góp cho nơi em sống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Administrator</cp:lastModifiedBy>
  <cp:revision>4</cp:revision>
  <dcterms:created xsi:type="dcterms:W3CDTF">2020-09-04T12:58:27Z</dcterms:created>
  <dcterms:modified xsi:type="dcterms:W3CDTF">2024-12-06T02:21:22Z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